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3123D-4521-42A2-8EE2-61A73A7320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34CED22-4D56-4A5F-B57A-39CDCBF6332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gm:t>
    </dgm:pt>
    <dgm:pt modelId="{80D29A85-F7DB-412F-BCA6-632CB8531A49}" type="par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B78482-0C6B-419E-B3B7-A35EA8F10F2C}" type="sib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580D80-AB16-4E67-8558-10A9F3DD5F22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gm:t>
    </dgm:pt>
    <dgm:pt modelId="{6C03B6A7-E1AC-4D66-A2FF-61E218904452}" type="par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BDF33-B0F1-4C6B-8ED7-12C0C41E3C32}" type="sib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CDA0CF-BDEC-4CFC-9EDB-8E43CD14EFA0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gm:t>
    </dgm:pt>
    <dgm:pt modelId="{7727FAFE-3100-4232-B50C-B4147BE72B85}" type="par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F5C1E1-9E1F-49B3-BD42-38D9EBE7652A}" type="sib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AA5FB-1085-49A7-B15C-22B37973B373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gm:t>
    </dgm:pt>
    <dgm:pt modelId="{8825AB9F-B978-4EF9-9936-87F8DAD23602}" type="par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5EFC37-F4E4-46D1-8292-46E1406579AD}" type="sib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59A2C9-1D3E-4814-82F6-B9BB1D39996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dirty="0" err="1" smtClean="0">
              <a:latin typeface="Calibri" panose="020F0502020204030204" pitchFamily="34" charset="0"/>
              <a:cs typeface="Calibri" panose="020F0502020204030204" pitchFamily="34" charset="0"/>
            </a:rPr>
            <a:t>Yacqueline</a:t>
          </a:r>
          <a:r>
            <a:rPr lang="es-PE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93C0C01E-AB3B-4A95-B7A4-57AD1FB1CA9E}" type="sibTrans" cxnId="{EE4374FF-6D7A-49C5-9E1B-22A8982F1074}">
      <dgm:prSet/>
      <dgm:spPr/>
      <dgm:t>
        <a:bodyPr/>
        <a:lstStyle/>
        <a:p>
          <a:endParaRPr lang="es-PE"/>
        </a:p>
      </dgm:t>
    </dgm:pt>
    <dgm:pt modelId="{1CF706EF-6FF8-4552-94D5-66BCE53EBF1A}" type="parTrans" cxnId="{EE4374FF-6D7A-49C5-9E1B-22A8982F1074}">
      <dgm:prSet/>
      <dgm:spPr/>
      <dgm:t>
        <a:bodyPr/>
        <a:lstStyle/>
        <a:p>
          <a:endParaRPr lang="es-PE"/>
        </a:p>
      </dgm:t>
    </dgm:pt>
    <dgm:pt modelId="{36F0D7D7-AB66-4BC6-A6A8-B0E3E7968EAD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gm:t>
    </dgm:pt>
    <dgm:pt modelId="{63E4F311-E877-49B5-B8E7-EBBB9CDD145E}" type="parTrans" cxnId="{B5E74307-4241-4DA1-AE61-5FB369D3B0DB}">
      <dgm:prSet/>
      <dgm:spPr/>
      <dgm:t>
        <a:bodyPr/>
        <a:lstStyle/>
        <a:p>
          <a:endParaRPr lang="es-PE"/>
        </a:p>
      </dgm:t>
    </dgm:pt>
    <dgm:pt modelId="{32889D96-4C10-40C9-A178-02CB22056CA9}" type="sibTrans" cxnId="{B5E74307-4241-4DA1-AE61-5FB369D3B0DB}">
      <dgm:prSet/>
      <dgm:spPr/>
      <dgm:t>
        <a:bodyPr/>
        <a:lstStyle/>
        <a:p>
          <a:endParaRPr lang="es-PE"/>
        </a:p>
      </dgm:t>
    </dgm:pt>
    <dgm:pt modelId="{32E513F1-02D3-4B19-88BA-A064A369F005}" type="pres">
      <dgm:prSet presAssocID="{A6A3123D-4521-42A2-8EE2-61A73A7320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CBF018-DDBE-48EE-9973-378791E09758}" type="pres">
      <dgm:prSet presAssocID="{434CED22-4D56-4A5F-B57A-39CDCBF63324}" presName="hierRoot1" presStyleCnt="0">
        <dgm:presLayoutVars>
          <dgm:hierBranch val="init"/>
        </dgm:presLayoutVars>
      </dgm:prSet>
      <dgm:spPr/>
    </dgm:pt>
    <dgm:pt modelId="{388DCF55-7FCA-4DC1-8CF3-16A9F2F6358D}" type="pres">
      <dgm:prSet presAssocID="{434CED22-4D56-4A5F-B57A-39CDCBF63324}" presName="rootComposite1" presStyleCnt="0"/>
      <dgm:spPr/>
    </dgm:pt>
    <dgm:pt modelId="{2B6865D7-5BE8-4A66-89D3-9580F48C28BA}" type="pres">
      <dgm:prSet presAssocID="{434CED22-4D56-4A5F-B57A-39CDCBF6332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BC082F-B545-48BB-A90F-F28AC6C8540B}" type="pres">
      <dgm:prSet presAssocID="{434CED22-4D56-4A5F-B57A-39CDCBF6332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6AEB15B-67A4-4337-BAAF-EE3C7BFB6346}" type="pres">
      <dgm:prSet presAssocID="{434CED22-4D56-4A5F-B57A-39CDCBF63324}" presName="hierChild2" presStyleCnt="0"/>
      <dgm:spPr/>
    </dgm:pt>
    <dgm:pt modelId="{65065096-A14B-4AC3-89A7-BD35DBE15C87}" type="pres">
      <dgm:prSet presAssocID="{1CF706EF-6FF8-4552-94D5-66BCE53EBF1A}" presName="Name37" presStyleLbl="parChTrans1D2" presStyleIdx="0" presStyleCnt="1"/>
      <dgm:spPr/>
      <dgm:t>
        <a:bodyPr/>
        <a:lstStyle/>
        <a:p>
          <a:endParaRPr lang="es-ES"/>
        </a:p>
      </dgm:t>
    </dgm:pt>
    <dgm:pt modelId="{76CDA812-CB6D-4894-A023-C1D41E5CE0B5}" type="pres">
      <dgm:prSet presAssocID="{C859A2C9-1D3E-4814-82F6-B9BB1D399964}" presName="hierRoot2" presStyleCnt="0">
        <dgm:presLayoutVars>
          <dgm:hierBranch val="init"/>
        </dgm:presLayoutVars>
      </dgm:prSet>
      <dgm:spPr/>
    </dgm:pt>
    <dgm:pt modelId="{61D84A13-A9C6-4F92-9675-B84FEFC745D7}" type="pres">
      <dgm:prSet presAssocID="{C859A2C9-1D3E-4814-82F6-B9BB1D399964}" presName="rootComposite" presStyleCnt="0"/>
      <dgm:spPr/>
    </dgm:pt>
    <dgm:pt modelId="{D2B11F8C-9FFE-4DE4-A197-6E4723A1BE33}" type="pres">
      <dgm:prSet presAssocID="{C859A2C9-1D3E-4814-82F6-B9BB1D39996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E539F92-A38F-4566-9476-3B51DFF02BB2}" type="pres">
      <dgm:prSet presAssocID="{C859A2C9-1D3E-4814-82F6-B9BB1D399964}" presName="rootConnector" presStyleLbl="node2" presStyleIdx="0" presStyleCnt="1"/>
      <dgm:spPr/>
      <dgm:t>
        <a:bodyPr/>
        <a:lstStyle/>
        <a:p>
          <a:endParaRPr lang="es-ES"/>
        </a:p>
      </dgm:t>
    </dgm:pt>
    <dgm:pt modelId="{C7A9C840-8AFE-4F5B-90B7-FCFE2FD334A7}" type="pres">
      <dgm:prSet presAssocID="{C859A2C9-1D3E-4814-82F6-B9BB1D399964}" presName="hierChild4" presStyleCnt="0"/>
      <dgm:spPr/>
    </dgm:pt>
    <dgm:pt modelId="{21E07CC2-2920-4051-A5EC-FB1EC0F9D388}" type="pres">
      <dgm:prSet presAssocID="{6C03B6A7-E1AC-4D66-A2FF-61E218904452}" presName="Name37" presStyleLbl="parChTrans1D3" presStyleIdx="0" presStyleCnt="2"/>
      <dgm:spPr/>
      <dgm:t>
        <a:bodyPr/>
        <a:lstStyle/>
        <a:p>
          <a:endParaRPr lang="es-ES"/>
        </a:p>
      </dgm:t>
    </dgm:pt>
    <dgm:pt modelId="{55337E26-264A-4665-8048-A308041426C3}" type="pres">
      <dgm:prSet presAssocID="{4B580D80-AB16-4E67-8558-10A9F3DD5F22}" presName="hierRoot2" presStyleCnt="0">
        <dgm:presLayoutVars>
          <dgm:hierBranch val="init"/>
        </dgm:presLayoutVars>
      </dgm:prSet>
      <dgm:spPr/>
    </dgm:pt>
    <dgm:pt modelId="{C3DE1545-81F4-44CB-B2F3-6546507CA165}" type="pres">
      <dgm:prSet presAssocID="{4B580D80-AB16-4E67-8558-10A9F3DD5F22}" presName="rootComposite" presStyleCnt="0"/>
      <dgm:spPr/>
    </dgm:pt>
    <dgm:pt modelId="{AB9F07B7-2138-4E58-AF7F-3DCA3717A519}" type="pres">
      <dgm:prSet presAssocID="{4B580D80-AB16-4E67-8558-10A9F3DD5F2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51FE19-389B-4557-B38E-54177A6E8153}" type="pres">
      <dgm:prSet presAssocID="{4B580D80-AB16-4E67-8558-10A9F3DD5F22}" presName="rootConnector" presStyleLbl="node3" presStyleIdx="0" presStyleCnt="2"/>
      <dgm:spPr/>
      <dgm:t>
        <a:bodyPr/>
        <a:lstStyle/>
        <a:p>
          <a:endParaRPr lang="es-ES"/>
        </a:p>
      </dgm:t>
    </dgm:pt>
    <dgm:pt modelId="{3BD7816B-B276-49A1-85C7-180B00FC8694}" type="pres">
      <dgm:prSet presAssocID="{4B580D80-AB16-4E67-8558-10A9F3DD5F22}" presName="hierChild4" presStyleCnt="0"/>
      <dgm:spPr/>
    </dgm:pt>
    <dgm:pt modelId="{51373636-7E79-4952-A1D2-5F5B8EDB734A}" type="pres">
      <dgm:prSet presAssocID="{4B580D80-AB16-4E67-8558-10A9F3DD5F22}" presName="hierChild5" presStyleCnt="0"/>
      <dgm:spPr/>
    </dgm:pt>
    <dgm:pt modelId="{AB499060-3527-4037-A89A-F7C9BB18B840}" type="pres">
      <dgm:prSet presAssocID="{63E4F311-E877-49B5-B8E7-EBBB9CDD145E}" presName="Name37" presStyleLbl="parChTrans1D3" presStyleIdx="1" presStyleCnt="2"/>
      <dgm:spPr/>
      <dgm:t>
        <a:bodyPr/>
        <a:lstStyle/>
        <a:p>
          <a:endParaRPr lang="es-ES"/>
        </a:p>
      </dgm:t>
    </dgm:pt>
    <dgm:pt modelId="{81FCE6F3-97C2-485D-B380-5063EB1A3181}" type="pres">
      <dgm:prSet presAssocID="{36F0D7D7-AB66-4BC6-A6A8-B0E3E7968EAD}" presName="hierRoot2" presStyleCnt="0">
        <dgm:presLayoutVars>
          <dgm:hierBranch val="init"/>
        </dgm:presLayoutVars>
      </dgm:prSet>
      <dgm:spPr/>
    </dgm:pt>
    <dgm:pt modelId="{59753C39-0B78-4159-A7F2-49FE865B5C97}" type="pres">
      <dgm:prSet presAssocID="{36F0D7D7-AB66-4BC6-A6A8-B0E3E7968EAD}" presName="rootComposite" presStyleCnt="0"/>
      <dgm:spPr/>
    </dgm:pt>
    <dgm:pt modelId="{86CA32A5-2273-4AAB-B283-9A4550A10D6D}" type="pres">
      <dgm:prSet presAssocID="{36F0D7D7-AB66-4BC6-A6A8-B0E3E7968EA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E00909F-0635-46F1-ACEA-AE991F87D28B}" type="pres">
      <dgm:prSet presAssocID="{36F0D7D7-AB66-4BC6-A6A8-B0E3E7968EAD}" presName="rootConnector" presStyleLbl="node3" presStyleIdx="1" presStyleCnt="2"/>
      <dgm:spPr/>
      <dgm:t>
        <a:bodyPr/>
        <a:lstStyle/>
        <a:p>
          <a:endParaRPr lang="es-ES"/>
        </a:p>
      </dgm:t>
    </dgm:pt>
    <dgm:pt modelId="{AD1F69F9-B56A-4B25-8E3B-E29868E6C3EE}" type="pres">
      <dgm:prSet presAssocID="{36F0D7D7-AB66-4BC6-A6A8-B0E3E7968EAD}" presName="hierChild4" presStyleCnt="0"/>
      <dgm:spPr/>
    </dgm:pt>
    <dgm:pt modelId="{C8B46DAB-AAF5-4702-897D-D6E0CE5BF7A8}" type="pres">
      <dgm:prSet presAssocID="{7727FAFE-3100-4232-B50C-B4147BE72B85}" presName="Name37" presStyleLbl="parChTrans1D4" presStyleIdx="0" presStyleCnt="2"/>
      <dgm:spPr/>
      <dgm:t>
        <a:bodyPr/>
        <a:lstStyle/>
        <a:p>
          <a:endParaRPr lang="es-ES"/>
        </a:p>
      </dgm:t>
    </dgm:pt>
    <dgm:pt modelId="{D7716B73-231B-47C6-A066-224447F9F58B}" type="pres">
      <dgm:prSet presAssocID="{44CDA0CF-BDEC-4CFC-9EDB-8E43CD14EFA0}" presName="hierRoot2" presStyleCnt="0">
        <dgm:presLayoutVars>
          <dgm:hierBranch val="init"/>
        </dgm:presLayoutVars>
      </dgm:prSet>
      <dgm:spPr/>
    </dgm:pt>
    <dgm:pt modelId="{936E5267-FA2E-41D3-90B6-7BA64057535F}" type="pres">
      <dgm:prSet presAssocID="{44CDA0CF-BDEC-4CFC-9EDB-8E43CD14EFA0}" presName="rootComposite" presStyleCnt="0"/>
      <dgm:spPr/>
    </dgm:pt>
    <dgm:pt modelId="{47A4097B-9449-4CFE-A6BE-3298CC4B06C2}" type="pres">
      <dgm:prSet presAssocID="{44CDA0CF-BDEC-4CFC-9EDB-8E43CD14EFA0}" presName="rootText" presStyleLbl="node4" presStyleIdx="0" presStyleCnt="2" custLinFactNeighborX="77158" custLinFactNeighborY="-640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8FABE8-B2E2-4E38-AB72-2D62B5A5A10F}" type="pres">
      <dgm:prSet presAssocID="{44CDA0CF-BDEC-4CFC-9EDB-8E43CD14EFA0}" presName="rootConnector" presStyleLbl="node4" presStyleIdx="0" presStyleCnt="2"/>
      <dgm:spPr/>
      <dgm:t>
        <a:bodyPr/>
        <a:lstStyle/>
        <a:p>
          <a:endParaRPr lang="es-ES"/>
        </a:p>
      </dgm:t>
    </dgm:pt>
    <dgm:pt modelId="{579CA001-D433-4F14-8AB1-0949D82D6CDA}" type="pres">
      <dgm:prSet presAssocID="{44CDA0CF-BDEC-4CFC-9EDB-8E43CD14EFA0}" presName="hierChild4" presStyleCnt="0"/>
      <dgm:spPr/>
    </dgm:pt>
    <dgm:pt modelId="{862662F8-4B71-47D9-976B-0B3D104EC38C}" type="pres">
      <dgm:prSet presAssocID="{44CDA0CF-BDEC-4CFC-9EDB-8E43CD14EFA0}" presName="hierChild5" presStyleCnt="0"/>
      <dgm:spPr/>
    </dgm:pt>
    <dgm:pt modelId="{924710A8-E278-49F0-A0E6-ED588D992F05}" type="pres">
      <dgm:prSet presAssocID="{8825AB9F-B978-4EF9-9936-87F8DAD23602}" presName="Name37" presStyleLbl="parChTrans1D4" presStyleIdx="1" presStyleCnt="2"/>
      <dgm:spPr/>
      <dgm:t>
        <a:bodyPr/>
        <a:lstStyle/>
        <a:p>
          <a:endParaRPr lang="es-ES"/>
        </a:p>
      </dgm:t>
    </dgm:pt>
    <dgm:pt modelId="{F8195F95-F9B8-4ADF-A891-83D2843D61D9}" type="pres">
      <dgm:prSet presAssocID="{7A3AA5FB-1085-49A7-B15C-22B37973B373}" presName="hierRoot2" presStyleCnt="0">
        <dgm:presLayoutVars>
          <dgm:hierBranch val="init"/>
        </dgm:presLayoutVars>
      </dgm:prSet>
      <dgm:spPr/>
    </dgm:pt>
    <dgm:pt modelId="{2F6D3639-3F9D-4F74-B4F5-71D6FC2A8F7D}" type="pres">
      <dgm:prSet presAssocID="{7A3AA5FB-1085-49A7-B15C-22B37973B373}" presName="rootComposite" presStyleCnt="0"/>
      <dgm:spPr/>
    </dgm:pt>
    <dgm:pt modelId="{604563D0-46B9-42EF-9D97-997C7257C8DA}" type="pres">
      <dgm:prSet presAssocID="{7A3AA5FB-1085-49A7-B15C-22B37973B373}" presName="rootText" presStyleLbl="node4" presStyleIdx="1" presStyleCnt="2" custLinFactNeighborX="-17094" custLinFactNeighborY="-702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954813-4E8B-4CDA-AA2A-DEF7F9E4C7EC}" type="pres">
      <dgm:prSet presAssocID="{7A3AA5FB-1085-49A7-B15C-22B37973B373}" presName="rootConnector" presStyleLbl="node4" presStyleIdx="1" presStyleCnt="2"/>
      <dgm:spPr/>
      <dgm:t>
        <a:bodyPr/>
        <a:lstStyle/>
        <a:p>
          <a:endParaRPr lang="es-ES"/>
        </a:p>
      </dgm:t>
    </dgm:pt>
    <dgm:pt modelId="{068F9C36-AC67-4F46-B82E-CDDA3B718A57}" type="pres">
      <dgm:prSet presAssocID="{7A3AA5FB-1085-49A7-B15C-22B37973B373}" presName="hierChild4" presStyleCnt="0"/>
      <dgm:spPr/>
    </dgm:pt>
    <dgm:pt modelId="{6D4DD036-D3C3-4D9B-B27B-6A3C6BCD9F78}" type="pres">
      <dgm:prSet presAssocID="{7A3AA5FB-1085-49A7-B15C-22B37973B373}" presName="hierChild5" presStyleCnt="0"/>
      <dgm:spPr/>
    </dgm:pt>
    <dgm:pt modelId="{91C82332-0EB0-456B-9992-896A845CFE96}" type="pres">
      <dgm:prSet presAssocID="{36F0D7D7-AB66-4BC6-A6A8-B0E3E7968EAD}" presName="hierChild5" presStyleCnt="0"/>
      <dgm:spPr/>
    </dgm:pt>
    <dgm:pt modelId="{217271C6-391A-4BB5-A3D2-E4353D0318D4}" type="pres">
      <dgm:prSet presAssocID="{C859A2C9-1D3E-4814-82F6-B9BB1D399964}" presName="hierChild5" presStyleCnt="0"/>
      <dgm:spPr/>
    </dgm:pt>
    <dgm:pt modelId="{7234809F-82D9-418B-A6B6-455D26E25FDE}" type="pres">
      <dgm:prSet presAssocID="{434CED22-4D56-4A5F-B57A-39CDCBF63324}" presName="hierChild3" presStyleCnt="0"/>
      <dgm:spPr/>
    </dgm:pt>
  </dgm:ptLst>
  <dgm:cxnLst>
    <dgm:cxn modelId="{24B3F415-09CC-4F6B-931F-3C37B7EA5A54}" type="presOf" srcId="{36F0D7D7-AB66-4BC6-A6A8-B0E3E7968EAD}" destId="{86CA32A5-2273-4AAB-B283-9A4550A10D6D}" srcOrd="0" destOrd="0" presId="urn:microsoft.com/office/officeart/2005/8/layout/orgChart1"/>
    <dgm:cxn modelId="{DE929630-C6A7-4888-BF33-904C47DDF78E}" type="presOf" srcId="{4B580D80-AB16-4E67-8558-10A9F3DD5F22}" destId="{AB9F07B7-2138-4E58-AF7F-3DCA3717A519}" srcOrd="0" destOrd="0" presId="urn:microsoft.com/office/officeart/2005/8/layout/orgChart1"/>
    <dgm:cxn modelId="{9F9F6018-34BC-4481-AC39-527D4EE68338}" type="presOf" srcId="{7A3AA5FB-1085-49A7-B15C-22B37973B373}" destId="{D3954813-4E8B-4CDA-AA2A-DEF7F9E4C7EC}" srcOrd="1" destOrd="0" presId="urn:microsoft.com/office/officeart/2005/8/layout/orgChart1"/>
    <dgm:cxn modelId="{EE4374FF-6D7A-49C5-9E1B-22A8982F1074}" srcId="{434CED22-4D56-4A5F-B57A-39CDCBF63324}" destId="{C859A2C9-1D3E-4814-82F6-B9BB1D399964}" srcOrd="0" destOrd="0" parTransId="{1CF706EF-6FF8-4552-94D5-66BCE53EBF1A}" sibTransId="{93C0C01E-AB3B-4A95-B7A4-57AD1FB1CA9E}"/>
    <dgm:cxn modelId="{143402A9-8C9A-4ED3-A5B9-2951A12AA359}" type="presOf" srcId="{C859A2C9-1D3E-4814-82F6-B9BB1D399964}" destId="{DE539F92-A38F-4566-9476-3B51DFF02BB2}" srcOrd="1" destOrd="0" presId="urn:microsoft.com/office/officeart/2005/8/layout/orgChart1"/>
    <dgm:cxn modelId="{2C947E35-DE73-4DAF-9EC4-005902B515BD}" type="presOf" srcId="{63E4F311-E877-49B5-B8E7-EBBB9CDD145E}" destId="{AB499060-3527-4037-A89A-F7C9BB18B840}" srcOrd="0" destOrd="0" presId="urn:microsoft.com/office/officeart/2005/8/layout/orgChart1"/>
    <dgm:cxn modelId="{B5E74307-4241-4DA1-AE61-5FB369D3B0DB}" srcId="{C859A2C9-1D3E-4814-82F6-B9BB1D399964}" destId="{36F0D7D7-AB66-4BC6-A6A8-B0E3E7968EAD}" srcOrd="1" destOrd="0" parTransId="{63E4F311-E877-49B5-B8E7-EBBB9CDD145E}" sibTransId="{32889D96-4C10-40C9-A178-02CB22056CA9}"/>
    <dgm:cxn modelId="{5DBDCBF6-A2EB-4ABF-A687-C70EC8975143}" type="presOf" srcId="{434CED22-4D56-4A5F-B57A-39CDCBF63324}" destId="{71BC082F-B545-48BB-A90F-F28AC6C8540B}" srcOrd="1" destOrd="0" presId="urn:microsoft.com/office/officeart/2005/8/layout/orgChart1"/>
    <dgm:cxn modelId="{409468CA-5C86-41C0-990C-1C97404BD2B6}" type="presOf" srcId="{434CED22-4D56-4A5F-B57A-39CDCBF63324}" destId="{2B6865D7-5BE8-4A66-89D3-9580F48C28BA}" srcOrd="0" destOrd="0" presId="urn:microsoft.com/office/officeart/2005/8/layout/orgChart1"/>
    <dgm:cxn modelId="{CA4BB02B-4018-4F48-9DBA-1979AFFC44A2}" type="presOf" srcId="{44CDA0CF-BDEC-4CFC-9EDB-8E43CD14EFA0}" destId="{2F8FABE8-B2E2-4E38-AB72-2D62B5A5A10F}" srcOrd="1" destOrd="0" presId="urn:microsoft.com/office/officeart/2005/8/layout/orgChart1"/>
    <dgm:cxn modelId="{DD431827-8F8D-4F4F-9CC2-A9EDABA8F087}" type="presOf" srcId="{8825AB9F-B978-4EF9-9936-87F8DAD23602}" destId="{924710A8-E278-49F0-A0E6-ED588D992F05}" srcOrd="0" destOrd="0" presId="urn:microsoft.com/office/officeart/2005/8/layout/orgChart1"/>
    <dgm:cxn modelId="{9738F3B9-E449-419B-A87C-5DD18023B5B4}" type="presOf" srcId="{A6A3123D-4521-42A2-8EE2-61A73A7320A6}" destId="{32E513F1-02D3-4B19-88BA-A064A369F005}" srcOrd="0" destOrd="0" presId="urn:microsoft.com/office/officeart/2005/8/layout/orgChart1"/>
    <dgm:cxn modelId="{F3224653-C387-4401-A235-7FBD782D6112}" srcId="{36F0D7D7-AB66-4BC6-A6A8-B0E3E7968EAD}" destId="{44CDA0CF-BDEC-4CFC-9EDB-8E43CD14EFA0}" srcOrd="0" destOrd="0" parTransId="{7727FAFE-3100-4232-B50C-B4147BE72B85}" sibTransId="{D7F5C1E1-9E1F-49B3-BD42-38D9EBE7652A}"/>
    <dgm:cxn modelId="{1A2C18CF-EF70-4488-9E2A-2C5E204CD57B}" type="presOf" srcId="{4B580D80-AB16-4E67-8558-10A9F3DD5F22}" destId="{1351FE19-389B-4557-B38E-54177A6E8153}" srcOrd="1" destOrd="0" presId="urn:microsoft.com/office/officeart/2005/8/layout/orgChart1"/>
    <dgm:cxn modelId="{65819FA9-686A-41B4-9DD9-92E9622AAFB5}" srcId="{36F0D7D7-AB66-4BC6-A6A8-B0E3E7968EAD}" destId="{7A3AA5FB-1085-49A7-B15C-22B37973B373}" srcOrd="1" destOrd="0" parTransId="{8825AB9F-B978-4EF9-9936-87F8DAD23602}" sibTransId="{A45EFC37-F4E4-46D1-8292-46E1406579AD}"/>
    <dgm:cxn modelId="{AFE60236-62C2-476C-A52F-0C0B21799246}" type="presOf" srcId="{C859A2C9-1D3E-4814-82F6-B9BB1D399964}" destId="{D2B11F8C-9FFE-4DE4-A197-6E4723A1BE33}" srcOrd="0" destOrd="0" presId="urn:microsoft.com/office/officeart/2005/8/layout/orgChart1"/>
    <dgm:cxn modelId="{1E0CB003-FB2D-42B0-8C56-A37088063A8A}" type="presOf" srcId="{7727FAFE-3100-4232-B50C-B4147BE72B85}" destId="{C8B46DAB-AAF5-4702-897D-D6E0CE5BF7A8}" srcOrd="0" destOrd="0" presId="urn:microsoft.com/office/officeart/2005/8/layout/orgChart1"/>
    <dgm:cxn modelId="{2E2254C4-17C3-4DFF-A049-32BF41F992BB}" type="presOf" srcId="{1CF706EF-6FF8-4552-94D5-66BCE53EBF1A}" destId="{65065096-A14B-4AC3-89A7-BD35DBE15C87}" srcOrd="0" destOrd="0" presId="urn:microsoft.com/office/officeart/2005/8/layout/orgChart1"/>
    <dgm:cxn modelId="{93BB248B-E07F-4EAD-90DB-2CB5D2C0CE61}" type="presOf" srcId="{44CDA0CF-BDEC-4CFC-9EDB-8E43CD14EFA0}" destId="{47A4097B-9449-4CFE-A6BE-3298CC4B06C2}" srcOrd="0" destOrd="0" presId="urn:microsoft.com/office/officeart/2005/8/layout/orgChart1"/>
    <dgm:cxn modelId="{40B09C6E-E4F8-4C36-9213-017F4DEB4651}" type="presOf" srcId="{7A3AA5FB-1085-49A7-B15C-22B37973B373}" destId="{604563D0-46B9-42EF-9D97-997C7257C8DA}" srcOrd="0" destOrd="0" presId="urn:microsoft.com/office/officeart/2005/8/layout/orgChart1"/>
    <dgm:cxn modelId="{5A107156-9A10-4CD8-8109-FA9B6078CD3F}" type="presOf" srcId="{36F0D7D7-AB66-4BC6-A6A8-B0E3E7968EAD}" destId="{9E00909F-0635-46F1-ACEA-AE991F87D28B}" srcOrd="1" destOrd="0" presId="urn:microsoft.com/office/officeart/2005/8/layout/orgChart1"/>
    <dgm:cxn modelId="{00CAE224-F7D5-461F-A612-A33CD8C5DAE6}" type="presOf" srcId="{6C03B6A7-E1AC-4D66-A2FF-61E218904452}" destId="{21E07CC2-2920-4051-A5EC-FB1EC0F9D388}" srcOrd="0" destOrd="0" presId="urn:microsoft.com/office/officeart/2005/8/layout/orgChart1"/>
    <dgm:cxn modelId="{287647E8-9D82-460B-9A70-611311807AFA}" srcId="{C859A2C9-1D3E-4814-82F6-B9BB1D399964}" destId="{4B580D80-AB16-4E67-8558-10A9F3DD5F22}" srcOrd="0" destOrd="0" parTransId="{6C03B6A7-E1AC-4D66-A2FF-61E218904452}" sibTransId="{425BDF33-B0F1-4C6B-8ED7-12C0C41E3C32}"/>
    <dgm:cxn modelId="{68A0A2DD-D6EA-4FE0-9A1A-E5EAB2150DAE}" srcId="{A6A3123D-4521-42A2-8EE2-61A73A7320A6}" destId="{434CED22-4D56-4A5F-B57A-39CDCBF63324}" srcOrd="0" destOrd="0" parTransId="{80D29A85-F7DB-412F-BCA6-632CB8531A49}" sibTransId="{5BB78482-0C6B-419E-B3B7-A35EA8F10F2C}"/>
    <dgm:cxn modelId="{D64D979C-08D8-4147-9992-B7C797A975E3}" type="presParOf" srcId="{32E513F1-02D3-4B19-88BA-A064A369F005}" destId="{8CCBF018-DDBE-48EE-9973-378791E09758}" srcOrd="0" destOrd="0" presId="urn:microsoft.com/office/officeart/2005/8/layout/orgChart1"/>
    <dgm:cxn modelId="{54A49C5E-92C9-4888-871C-BA9F08E75885}" type="presParOf" srcId="{8CCBF018-DDBE-48EE-9973-378791E09758}" destId="{388DCF55-7FCA-4DC1-8CF3-16A9F2F6358D}" srcOrd="0" destOrd="0" presId="urn:microsoft.com/office/officeart/2005/8/layout/orgChart1"/>
    <dgm:cxn modelId="{27750564-ECA1-4163-945C-DDED96136AE7}" type="presParOf" srcId="{388DCF55-7FCA-4DC1-8CF3-16A9F2F6358D}" destId="{2B6865D7-5BE8-4A66-89D3-9580F48C28BA}" srcOrd="0" destOrd="0" presId="urn:microsoft.com/office/officeart/2005/8/layout/orgChart1"/>
    <dgm:cxn modelId="{3B4644F4-90BC-4F86-A78F-07ACDFE73C86}" type="presParOf" srcId="{388DCF55-7FCA-4DC1-8CF3-16A9F2F6358D}" destId="{71BC082F-B545-48BB-A90F-F28AC6C8540B}" srcOrd="1" destOrd="0" presId="urn:microsoft.com/office/officeart/2005/8/layout/orgChart1"/>
    <dgm:cxn modelId="{90BFC083-5836-47AE-8761-D28DC57F5E3C}" type="presParOf" srcId="{8CCBF018-DDBE-48EE-9973-378791E09758}" destId="{56AEB15B-67A4-4337-BAAF-EE3C7BFB6346}" srcOrd="1" destOrd="0" presId="urn:microsoft.com/office/officeart/2005/8/layout/orgChart1"/>
    <dgm:cxn modelId="{DFED98B5-5F2C-4404-A1DA-86092163EAD1}" type="presParOf" srcId="{56AEB15B-67A4-4337-BAAF-EE3C7BFB6346}" destId="{65065096-A14B-4AC3-89A7-BD35DBE15C87}" srcOrd="0" destOrd="0" presId="urn:microsoft.com/office/officeart/2005/8/layout/orgChart1"/>
    <dgm:cxn modelId="{AFEB2B8D-D378-43A9-9EFC-775FE49B3399}" type="presParOf" srcId="{56AEB15B-67A4-4337-BAAF-EE3C7BFB6346}" destId="{76CDA812-CB6D-4894-A023-C1D41E5CE0B5}" srcOrd="1" destOrd="0" presId="urn:microsoft.com/office/officeart/2005/8/layout/orgChart1"/>
    <dgm:cxn modelId="{D878D668-D16C-406E-B4B1-54B80CA260EC}" type="presParOf" srcId="{76CDA812-CB6D-4894-A023-C1D41E5CE0B5}" destId="{61D84A13-A9C6-4F92-9675-B84FEFC745D7}" srcOrd="0" destOrd="0" presId="urn:microsoft.com/office/officeart/2005/8/layout/orgChart1"/>
    <dgm:cxn modelId="{AC10585F-9857-4E4A-924A-2290D464B658}" type="presParOf" srcId="{61D84A13-A9C6-4F92-9675-B84FEFC745D7}" destId="{D2B11F8C-9FFE-4DE4-A197-6E4723A1BE33}" srcOrd="0" destOrd="0" presId="urn:microsoft.com/office/officeart/2005/8/layout/orgChart1"/>
    <dgm:cxn modelId="{67A1D680-1C9F-4F99-8FEF-91564D97C620}" type="presParOf" srcId="{61D84A13-A9C6-4F92-9675-B84FEFC745D7}" destId="{DE539F92-A38F-4566-9476-3B51DFF02BB2}" srcOrd="1" destOrd="0" presId="urn:microsoft.com/office/officeart/2005/8/layout/orgChart1"/>
    <dgm:cxn modelId="{489BC580-274B-4DEC-A66F-35E1C949FB69}" type="presParOf" srcId="{76CDA812-CB6D-4894-A023-C1D41E5CE0B5}" destId="{C7A9C840-8AFE-4F5B-90B7-FCFE2FD334A7}" srcOrd="1" destOrd="0" presId="urn:microsoft.com/office/officeart/2005/8/layout/orgChart1"/>
    <dgm:cxn modelId="{19F32FD7-D162-428B-A7D7-705470AD6626}" type="presParOf" srcId="{C7A9C840-8AFE-4F5B-90B7-FCFE2FD334A7}" destId="{21E07CC2-2920-4051-A5EC-FB1EC0F9D388}" srcOrd="0" destOrd="0" presId="urn:microsoft.com/office/officeart/2005/8/layout/orgChart1"/>
    <dgm:cxn modelId="{963CFCDD-914A-4859-B29D-48D8934222C4}" type="presParOf" srcId="{C7A9C840-8AFE-4F5B-90B7-FCFE2FD334A7}" destId="{55337E26-264A-4665-8048-A308041426C3}" srcOrd="1" destOrd="0" presId="urn:microsoft.com/office/officeart/2005/8/layout/orgChart1"/>
    <dgm:cxn modelId="{F9F868E4-353E-47B8-995D-326A4834FF99}" type="presParOf" srcId="{55337E26-264A-4665-8048-A308041426C3}" destId="{C3DE1545-81F4-44CB-B2F3-6546507CA165}" srcOrd="0" destOrd="0" presId="urn:microsoft.com/office/officeart/2005/8/layout/orgChart1"/>
    <dgm:cxn modelId="{B8603793-0BDA-4B41-9F82-FD15F79C2CB8}" type="presParOf" srcId="{C3DE1545-81F4-44CB-B2F3-6546507CA165}" destId="{AB9F07B7-2138-4E58-AF7F-3DCA3717A519}" srcOrd="0" destOrd="0" presId="urn:microsoft.com/office/officeart/2005/8/layout/orgChart1"/>
    <dgm:cxn modelId="{C71068C0-2F83-486F-AB9E-7956EDA6D4BC}" type="presParOf" srcId="{C3DE1545-81F4-44CB-B2F3-6546507CA165}" destId="{1351FE19-389B-4557-B38E-54177A6E8153}" srcOrd="1" destOrd="0" presId="urn:microsoft.com/office/officeart/2005/8/layout/orgChart1"/>
    <dgm:cxn modelId="{8F5AE67C-0737-46BF-872A-EE8F794325AD}" type="presParOf" srcId="{55337E26-264A-4665-8048-A308041426C3}" destId="{3BD7816B-B276-49A1-85C7-180B00FC8694}" srcOrd="1" destOrd="0" presId="urn:microsoft.com/office/officeart/2005/8/layout/orgChart1"/>
    <dgm:cxn modelId="{4BC8CB1C-22E1-4511-802C-FBA0937CDA4D}" type="presParOf" srcId="{55337E26-264A-4665-8048-A308041426C3}" destId="{51373636-7E79-4952-A1D2-5F5B8EDB734A}" srcOrd="2" destOrd="0" presId="urn:microsoft.com/office/officeart/2005/8/layout/orgChart1"/>
    <dgm:cxn modelId="{BFA1AF91-A209-463E-BEEA-97D8B2D36F46}" type="presParOf" srcId="{C7A9C840-8AFE-4F5B-90B7-FCFE2FD334A7}" destId="{AB499060-3527-4037-A89A-F7C9BB18B840}" srcOrd="2" destOrd="0" presId="urn:microsoft.com/office/officeart/2005/8/layout/orgChart1"/>
    <dgm:cxn modelId="{2826DF9E-B71B-447B-8B37-DC9D85C34854}" type="presParOf" srcId="{C7A9C840-8AFE-4F5B-90B7-FCFE2FD334A7}" destId="{81FCE6F3-97C2-485D-B380-5063EB1A3181}" srcOrd="3" destOrd="0" presId="urn:microsoft.com/office/officeart/2005/8/layout/orgChart1"/>
    <dgm:cxn modelId="{42FDCA0B-C389-4F7A-A11E-A87DF103CEDF}" type="presParOf" srcId="{81FCE6F3-97C2-485D-B380-5063EB1A3181}" destId="{59753C39-0B78-4159-A7F2-49FE865B5C97}" srcOrd="0" destOrd="0" presId="urn:microsoft.com/office/officeart/2005/8/layout/orgChart1"/>
    <dgm:cxn modelId="{FA54587B-4D3D-470D-8ED0-F7099F69D387}" type="presParOf" srcId="{59753C39-0B78-4159-A7F2-49FE865B5C97}" destId="{86CA32A5-2273-4AAB-B283-9A4550A10D6D}" srcOrd="0" destOrd="0" presId="urn:microsoft.com/office/officeart/2005/8/layout/orgChart1"/>
    <dgm:cxn modelId="{8F56EE57-A1FB-4842-8F91-D439C1C59994}" type="presParOf" srcId="{59753C39-0B78-4159-A7F2-49FE865B5C97}" destId="{9E00909F-0635-46F1-ACEA-AE991F87D28B}" srcOrd="1" destOrd="0" presId="urn:microsoft.com/office/officeart/2005/8/layout/orgChart1"/>
    <dgm:cxn modelId="{07E04834-9E0C-471A-B559-6EED6681AD19}" type="presParOf" srcId="{81FCE6F3-97C2-485D-B380-5063EB1A3181}" destId="{AD1F69F9-B56A-4B25-8E3B-E29868E6C3EE}" srcOrd="1" destOrd="0" presId="urn:microsoft.com/office/officeart/2005/8/layout/orgChart1"/>
    <dgm:cxn modelId="{2B86D7BA-BCED-40C4-88DE-5E4A1596D2F2}" type="presParOf" srcId="{AD1F69F9-B56A-4B25-8E3B-E29868E6C3EE}" destId="{C8B46DAB-AAF5-4702-897D-D6E0CE5BF7A8}" srcOrd="0" destOrd="0" presId="urn:microsoft.com/office/officeart/2005/8/layout/orgChart1"/>
    <dgm:cxn modelId="{CB845608-3964-4830-A755-B458B7437363}" type="presParOf" srcId="{AD1F69F9-B56A-4B25-8E3B-E29868E6C3EE}" destId="{D7716B73-231B-47C6-A066-224447F9F58B}" srcOrd="1" destOrd="0" presId="urn:microsoft.com/office/officeart/2005/8/layout/orgChart1"/>
    <dgm:cxn modelId="{11F24921-73BC-4B0D-B97B-F4334A0436BF}" type="presParOf" srcId="{D7716B73-231B-47C6-A066-224447F9F58B}" destId="{936E5267-FA2E-41D3-90B6-7BA64057535F}" srcOrd="0" destOrd="0" presId="urn:microsoft.com/office/officeart/2005/8/layout/orgChart1"/>
    <dgm:cxn modelId="{3E6FD464-6936-47F5-ADE7-3F899BDF8655}" type="presParOf" srcId="{936E5267-FA2E-41D3-90B6-7BA64057535F}" destId="{47A4097B-9449-4CFE-A6BE-3298CC4B06C2}" srcOrd="0" destOrd="0" presId="urn:microsoft.com/office/officeart/2005/8/layout/orgChart1"/>
    <dgm:cxn modelId="{182DBD87-1D73-46BE-B070-12253E5B3243}" type="presParOf" srcId="{936E5267-FA2E-41D3-90B6-7BA64057535F}" destId="{2F8FABE8-B2E2-4E38-AB72-2D62B5A5A10F}" srcOrd="1" destOrd="0" presId="urn:microsoft.com/office/officeart/2005/8/layout/orgChart1"/>
    <dgm:cxn modelId="{8EF36203-2725-4727-820A-90C67C287162}" type="presParOf" srcId="{D7716B73-231B-47C6-A066-224447F9F58B}" destId="{579CA001-D433-4F14-8AB1-0949D82D6CDA}" srcOrd="1" destOrd="0" presId="urn:microsoft.com/office/officeart/2005/8/layout/orgChart1"/>
    <dgm:cxn modelId="{15B73756-EA78-4B05-979F-9E4BCEF676BB}" type="presParOf" srcId="{D7716B73-231B-47C6-A066-224447F9F58B}" destId="{862662F8-4B71-47D9-976B-0B3D104EC38C}" srcOrd="2" destOrd="0" presId="urn:microsoft.com/office/officeart/2005/8/layout/orgChart1"/>
    <dgm:cxn modelId="{073C932E-F665-4996-932C-6ECAC36B8187}" type="presParOf" srcId="{AD1F69F9-B56A-4B25-8E3B-E29868E6C3EE}" destId="{924710A8-E278-49F0-A0E6-ED588D992F05}" srcOrd="2" destOrd="0" presId="urn:microsoft.com/office/officeart/2005/8/layout/orgChart1"/>
    <dgm:cxn modelId="{E05C27BB-3757-4781-98D4-9664A8D442FB}" type="presParOf" srcId="{AD1F69F9-B56A-4B25-8E3B-E29868E6C3EE}" destId="{F8195F95-F9B8-4ADF-A891-83D2843D61D9}" srcOrd="3" destOrd="0" presId="urn:microsoft.com/office/officeart/2005/8/layout/orgChart1"/>
    <dgm:cxn modelId="{26C2CE9A-3787-432D-86C4-1DDC6A650172}" type="presParOf" srcId="{F8195F95-F9B8-4ADF-A891-83D2843D61D9}" destId="{2F6D3639-3F9D-4F74-B4F5-71D6FC2A8F7D}" srcOrd="0" destOrd="0" presId="urn:microsoft.com/office/officeart/2005/8/layout/orgChart1"/>
    <dgm:cxn modelId="{794E802C-627D-4AB2-844F-6ECB022FDFC4}" type="presParOf" srcId="{2F6D3639-3F9D-4F74-B4F5-71D6FC2A8F7D}" destId="{604563D0-46B9-42EF-9D97-997C7257C8DA}" srcOrd="0" destOrd="0" presId="urn:microsoft.com/office/officeart/2005/8/layout/orgChart1"/>
    <dgm:cxn modelId="{3DCD372E-8D7F-4727-ABD3-F239D02FA340}" type="presParOf" srcId="{2F6D3639-3F9D-4F74-B4F5-71D6FC2A8F7D}" destId="{D3954813-4E8B-4CDA-AA2A-DEF7F9E4C7EC}" srcOrd="1" destOrd="0" presId="urn:microsoft.com/office/officeart/2005/8/layout/orgChart1"/>
    <dgm:cxn modelId="{2A793BAA-5C4B-4061-B747-0C172BEF2B32}" type="presParOf" srcId="{F8195F95-F9B8-4ADF-A891-83D2843D61D9}" destId="{068F9C36-AC67-4F46-B82E-CDDA3B718A57}" srcOrd="1" destOrd="0" presId="urn:microsoft.com/office/officeart/2005/8/layout/orgChart1"/>
    <dgm:cxn modelId="{6A3D7095-2AA5-4A19-9237-36A5F142E1E1}" type="presParOf" srcId="{F8195F95-F9B8-4ADF-A891-83D2843D61D9}" destId="{6D4DD036-D3C3-4D9B-B27B-6A3C6BCD9F78}" srcOrd="2" destOrd="0" presId="urn:microsoft.com/office/officeart/2005/8/layout/orgChart1"/>
    <dgm:cxn modelId="{F00E45C5-E805-47FD-AA7F-6500E524630E}" type="presParOf" srcId="{81FCE6F3-97C2-485D-B380-5063EB1A3181}" destId="{91C82332-0EB0-456B-9992-896A845CFE96}" srcOrd="2" destOrd="0" presId="urn:microsoft.com/office/officeart/2005/8/layout/orgChart1"/>
    <dgm:cxn modelId="{3A979B4A-01CB-4705-83DC-2656A7BD572D}" type="presParOf" srcId="{76CDA812-CB6D-4894-A023-C1D41E5CE0B5}" destId="{217271C6-391A-4BB5-A3D2-E4353D0318D4}" srcOrd="2" destOrd="0" presId="urn:microsoft.com/office/officeart/2005/8/layout/orgChart1"/>
    <dgm:cxn modelId="{6F4C654A-3E56-4502-A9B4-528CCFAC79C1}" type="presParOf" srcId="{8CCBF018-DDBE-48EE-9973-378791E09758}" destId="{7234809F-82D9-418B-A6B6-455D26E25F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710A8-E278-49F0-A0E6-ED588D992F05}">
      <dsp:nvSpPr>
        <dsp:cNvPr id="0" name=""/>
        <dsp:cNvSpPr/>
      </dsp:nvSpPr>
      <dsp:spPr>
        <a:xfrm>
          <a:off x="3813066" y="3522282"/>
          <a:ext cx="91440" cy="2080853"/>
        </a:xfrm>
        <a:custGeom>
          <a:avLst/>
          <a:gdLst/>
          <a:ahLst/>
          <a:cxnLst/>
          <a:rect l="0" t="0" r="0" b="0"/>
          <a:pathLst>
            <a:path>
              <a:moveTo>
                <a:pt x="84115" y="0"/>
              </a:moveTo>
              <a:lnTo>
                <a:pt x="45720" y="20808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6DAB-AAF5-4702-897D-D6E0CE5BF7A8}">
      <dsp:nvSpPr>
        <dsp:cNvPr id="0" name=""/>
        <dsp:cNvSpPr/>
      </dsp:nvSpPr>
      <dsp:spPr>
        <a:xfrm>
          <a:off x="3897181" y="3522282"/>
          <a:ext cx="1689795" cy="78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710"/>
              </a:lnTo>
              <a:lnTo>
                <a:pt x="1689795" y="7847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9060-3527-4037-A89A-F7C9BB18B840}">
      <dsp:nvSpPr>
        <dsp:cNvPr id="0" name=""/>
        <dsp:cNvSpPr/>
      </dsp:nvSpPr>
      <dsp:spPr>
        <a:xfrm>
          <a:off x="3521296" y="2220436"/>
          <a:ext cx="1109319" cy="385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26"/>
              </a:lnTo>
              <a:lnTo>
                <a:pt x="1109319" y="192526"/>
              </a:lnTo>
              <a:lnTo>
                <a:pt x="1109319" y="3850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7CC2-2920-4051-A5EC-FB1EC0F9D388}">
      <dsp:nvSpPr>
        <dsp:cNvPr id="0" name=""/>
        <dsp:cNvSpPr/>
      </dsp:nvSpPr>
      <dsp:spPr>
        <a:xfrm>
          <a:off x="2411977" y="2220436"/>
          <a:ext cx="1109319" cy="385052"/>
        </a:xfrm>
        <a:custGeom>
          <a:avLst/>
          <a:gdLst/>
          <a:ahLst/>
          <a:cxnLst/>
          <a:rect l="0" t="0" r="0" b="0"/>
          <a:pathLst>
            <a:path>
              <a:moveTo>
                <a:pt x="1109319" y="0"/>
              </a:moveTo>
              <a:lnTo>
                <a:pt x="1109319" y="192526"/>
              </a:lnTo>
              <a:lnTo>
                <a:pt x="0" y="192526"/>
              </a:lnTo>
              <a:lnTo>
                <a:pt x="0" y="3850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5096-A14B-4AC3-89A7-BD35DBE15C87}">
      <dsp:nvSpPr>
        <dsp:cNvPr id="0" name=""/>
        <dsp:cNvSpPr/>
      </dsp:nvSpPr>
      <dsp:spPr>
        <a:xfrm>
          <a:off x="3475576" y="918590"/>
          <a:ext cx="91440" cy="385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5D7-5BE8-4A66-89D3-9580F48C28BA}">
      <dsp:nvSpPr>
        <dsp:cNvPr id="0" name=""/>
        <dsp:cNvSpPr/>
      </dsp:nvSpPr>
      <dsp:spPr>
        <a:xfrm>
          <a:off x="2604504" y="1798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sp:txBody>
      <dsp:txXfrm>
        <a:off x="2604504" y="1798"/>
        <a:ext cx="1833585" cy="916792"/>
      </dsp:txXfrm>
    </dsp:sp>
    <dsp:sp modelId="{D2B11F8C-9FFE-4DE4-A197-6E4723A1BE33}">
      <dsp:nvSpPr>
        <dsp:cNvPr id="0" name=""/>
        <dsp:cNvSpPr/>
      </dsp:nvSpPr>
      <dsp:spPr>
        <a:xfrm>
          <a:off x="2604504" y="1303643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Yacqueline</a:t>
          </a:r>
          <a:r>
            <a:rPr lang="es-PE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2604504" y="1303643"/>
        <a:ext cx="1833585" cy="916792"/>
      </dsp:txXfrm>
    </dsp:sp>
    <dsp:sp modelId="{AB9F07B7-2138-4E58-AF7F-3DCA3717A519}">
      <dsp:nvSpPr>
        <dsp:cNvPr id="0" name=""/>
        <dsp:cNvSpPr/>
      </dsp:nvSpPr>
      <dsp:spPr>
        <a:xfrm>
          <a:off x="1495184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sp:txBody>
      <dsp:txXfrm>
        <a:off x="1495184" y="2605489"/>
        <a:ext cx="1833585" cy="916792"/>
      </dsp:txXfrm>
    </dsp:sp>
    <dsp:sp modelId="{86CA32A5-2273-4AAB-B283-9A4550A10D6D}">
      <dsp:nvSpPr>
        <dsp:cNvPr id="0" name=""/>
        <dsp:cNvSpPr/>
      </dsp:nvSpPr>
      <dsp:spPr>
        <a:xfrm>
          <a:off x="3713823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sp:txBody>
      <dsp:txXfrm>
        <a:off x="3713823" y="2605489"/>
        <a:ext cx="1833585" cy="916792"/>
      </dsp:txXfrm>
    </dsp:sp>
    <dsp:sp modelId="{47A4097B-9449-4CFE-A6BE-3298CC4B06C2}">
      <dsp:nvSpPr>
        <dsp:cNvPr id="0" name=""/>
        <dsp:cNvSpPr/>
      </dsp:nvSpPr>
      <dsp:spPr>
        <a:xfrm>
          <a:off x="5586977" y="3848596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sp:txBody>
      <dsp:txXfrm>
        <a:off x="5586977" y="3848596"/>
        <a:ext cx="1833585" cy="916792"/>
      </dsp:txXfrm>
    </dsp:sp>
    <dsp:sp modelId="{604563D0-46B9-42EF-9D97-997C7257C8DA}">
      <dsp:nvSpPr>
        <dsp:cNvPr id="0" name=""/>
        <dsp:cNvSpPr/>
      </dsp:nvSpPr>
      <dsp:spPr>
        <a:xfrm>
          <a:off x="3858786" y="514473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sp:txBody>
      <dsp:txXfrm>
        <a:off x="3858786" y="5144739"/>
        <a:ext cx="1833585" cy="91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3D19-ADF8-4D4A-B9A7-166986CAD2C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D15-EDDB-4F61-8CA0-2E5269F96E9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96789752"/>
              </p:ext>
            </p:extLst>
          </p:nvPr>
        </p:nvGraphicFramePr>
        <p:xfrm>
          <a:off x="857224" y="444500"/>
          <a:ext cx="7500990" cy="612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4 CuadroTexto">
            <a:extLst>
              <a:ext uri="{FF2B5EF4-FFF2-40B4-BE49-F238E27FC236}">
                <a16:creationId xmlns:a16="http://schemas.microsoft.com/office/drawing/2014/main" id="{49F34B3A-2FC3-47DF-8187-972A778CBF44}"/>
              </a:ext>
            </a:extLst>
          </p:cNvPr>
          <p:cNvSpPr txBox="1"/>
          <p:nvPr/>
        </p:nvSpPr>
        <p:spPr>
          <a:xfrm>
            <a:off x="323528" y="101062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solidFill>
                  <a:srgbClr val="FF0000"/>
                </a:solidFill>
              </a:rPr>
              <a:t>ESQUEMA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11678"/>
              </p:ext>
            </p:extLst>
          </p:nvPr>
        </p:nvGraphicFramePr>
        <p:xfrm>
          <a:off x="357157" y="260648"/>
          <a:ext cx="8535323" cy="6420183"/>
        </p:xfrm>
        <a:graphic>
          <a:graphicData uri="http://schemas.openxmlformats.org/drawingml/2006/table">
            <a:tbl>
              <a:tblPr/>
              <a:tblGrid>
                <a:gridCol w="1034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2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9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18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Comité de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Arial"/>
                          <a:ea typeface="Times New Roman"/>
                        </a:rPr>
                        <a:t>JP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Y.Lecca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)), GPPS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C.Gamarra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), INR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 (P.de la Cruz), INGN(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G.Sanchez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). INSI(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E.Herrera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PTD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C.Drago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PCIGV (W.A), JDP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J.Estrada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JPI (José Antón), LI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E.Yataco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seguimiento al avance del plan de gestión del proyecto y sus componentes, así como advertir riesgos que pudiesen identificar y proponer medidas para mitigarlos.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Evaluar y opinar acerca de las solicitudes de cambio presentadas.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Articular con sus respectivas unidades a efectos de facilitar la implementación de los entregables y la emisión de la conformidad de esta, de corresponder.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de Rol consultivo, facilitador y previsor; emite opinión previa favorable o desfavorable cuando el JP eleve para aprobación algún cambio que impacte en el plan de gestión.</a:t>
                      </a:r>
                    </a:p>
                    <a:p>
                      <a:endParaRPr lang="es-PE" sz="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5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Jefe de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Yackeline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Lecca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plan de gestión de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las solicitudes de cambios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--</a:t>
                      </a: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Gestionar la conformidad de los entregables implantados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los informes de estado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de información necesaria para las reuniones de Alta Dirección y del CP.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-Ejecutar las labores de seguimiento, coordinación y control de las actividades del proyecto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como el </a:t>
                      </a:r>
                      <a:r>
                        <a:rPr lang="es-PE" sz="8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modelamiento</a:t>
                      </a: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, desarrollo e implementación de los entregables y, asegurar el logro de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los objetivos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-Gestionar los riesgos del proyecto, realizar las acciones preventivas y correctivas para asegurar el éxito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para la reunión de cierre con la Alta Dirección, por culminación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del ciclo del proyecto componente.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informe de cierre del proyecto.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033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Líder</a:t>
                      </a:r>
                      <a:r>
                        <a:rPr lang="es-PE" sz="1000" baseline="0" dirty="0">
                          <a:latin typeface="Times New Roman"/>
                          <a:ea typeface="Times New Roman"/>
                        </a:rPr>
                        <a:t> Informático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Eduardo Yataco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latin typeface="Times New Roman"/>
                          <a:ea typeface="Times New Roman"/>
                        </a:rPr>
                        <a:t>-Asegurar </a:t>
                      </a: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el involucramiento de la INSI en el desarrollo de cada uno de los entregables con componente informático.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-Apoyar en la estimación de tiempos y costos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-Asegurar la incorporación de las actividades que permitan validar la calidad de los entregables informáticos (</a:t>
                      </a:r>
                      <a:r>
                        <a:rPr lang="es-PE" sz="800" dirty="0" err="1">
                          <a:latin typeface="Times New Roman"/>
                          <a:ea typeface="Times New Roman"/>
                        </a:rPr>
                        <a:t>modelamiento</a:t>
                      </a: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 informático, construcción informática, certificación de calidad, etc.).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-Coordinar las pruebas necesarias para verificar que los entregables informáticos desarrollados cumplen los requisitos y especificaciones de análisis y diseño.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-Brindar información sobre el estado de los entregables del proyecto a su cargo.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-Supervisar la ejecución de los entregables informáticos, conforme al cronograma establecido y, en su caso, gestionar los ajustes necesarios para su cumplimiento.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-Promover y conducir las reuniones con el equipo de trabajo y con los usuarios y otros interesados para garantizar el avance de los entregables informáticos, así como elaborar las actas respectivas con los puntos tratados y los acuerdos concretados.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-Coordinar y supervisar que la documentación de las actividades realizadas en las fases de requisitos, de análisis y diseño, de construcción y de cierre esté completa y actualizada.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-Promover y coordinar las reuniones con el equipo de trabajo y con el </a:t>
                      </a:r>
                      <a:r>
                        <a:rPr lang="es-PE" sz="800" dirty="0" smtClean="0">
                          <a:latin typeface="Times New Roman"/>
                          <a:ea typeface="Times New Roman"/>
                        </a:rPr>
                        <a:t>JP</a:t>
                      </a:r>
                      <a:r>
                        <a:rPr lang="es-PE" sz="8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PE" sz="800" dirty="0" smtClean="0">
                          <a:latin typeface="Times New Roman"/>
                          <a:ea typeface="Times New Roman"/>
                        </a:rPr>
                        <a:t>y </a:t>
                      </a: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directivos de los órganos de línea, para verificar los avances y validar la información.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-Efectuar el seguimiento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-Apoyar en el análisis de impacto de las solicitudes de cambio.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-Brindar el soporte necesario a los integrantes del equipo del proyecto.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>
                          <a:latin typeface="Times New Roman"/>
                          <a:ea typeface="Times New Roman"/>
                        </a:rPr>
                        <a:t>-Cumplir otras labores que le encomiende el JP que sean de carácter informático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3232"/>
              </p:ext>
            </p:extLst>
          </p:nvPr>
        </p:nvGraphicFramePr>
        <p:xfrm>
          <a:off x="323528" y="332656"/>
          <a:ext cx="8280919" cy="2785847"/>
        </p:xfrm>
        <a:graphic>
          <a:graphicData uri="http://schemas.openxmlformats.org/drawingml/2006/table">
            <a:tbl>
              <a:tblPr/>
              <a:tblGrid>
                <a:gridCol w="100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9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435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Gestor</a:t>
                      </a:r>
                      <a:r>
                        <a:rPr lang="es-PE" sz="900" baseline="0" dirty="0">
                          <a:latin typeface="Arial"/>
                          <a:ea typeface="Times New Roman"/>
                        </a:rPr>
                        <a:t> d Proyecto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José Antón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1000" dirty="0" smtClean="0"/>
                        <a:t>-Colaborar en la elaboración del plan de gestión del proyecto,</a:t>
                      </a:r>
                      <a:r>
                        <a:rPr lang="es-PE" sz="1000" baseline="0" dirty="0" smtClean="0"/>
                        <a:t> </a:t>
                      </a:r>
                      <a:r>
                        <a:rPr lang="es-PE" sz="1000" dirty="0" smtClean="0"/>
                        <a:t>informe de estado de proyecto,</a:t>
                      </a:r>
                      <a:r>
                        <a:rPr lang="es-PE" sz="1000" baseline="0" dirty="0" smtClean="0"/>
                        <a:t> </a:t>
                      </a:r>
                      <a:r>
                        <a:rPr lang="es-PE" sz="1000" dirty="0" smtClean="0"/>
                        <a:t>informes necesarios para las reuniones de Alta Dirección y del JP.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1000" dirty="0" smtClean="0"/>
                        <a:t>-Colaborar en las labores de seguimiento, coordinación y control de las actividades del proyecto.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1000" dirty="0" smtClean="0"/>
                        <a:t>-Colaborar en la gestión de riesgos del proyecto</a:t>
                      </a:r>
                      <a:r>
                        <a:rPr lang="es-PE" sz="1000" baseline="0" dirty="0" smtClean="0"/>
                        <a:t> e</a:t>
                      </a:r>
                      <a:r>
                        <a:rPr lang="es-PE" sz="1000" dirty="0" smtClean="0"/>
                        <a:t> informe de cierre del proyecto.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latin typeface="Arial"/>
                          <a:ea typeface="Times New Roman"/>
                        </a:rPr>
                        <a:t>-Captar las iniciativas de cambio de los Interesados y formalizarlas en Solicitudes de Cambio.</a:t>
                      </a:r>
                      <a:endParaRPr lang="es-PE" sz="1050" dirty="0" smtClean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latin typeface="Arial"/>
                          <a:ea typeface="Times New Roman"/>
                        </a:rPr>
                        <a:t>-Evaluar impactos de las Solicitudes de Cambio y hacer recomendaciones.</a:t>
                      </a:r>
                      <a:endParaRPr lang="es-PE" sz="1050" dirty="0" smtClean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>
                          <a:latin typeface="Arial"/>
                          <a:ea typeface="Times New Roman"/>
                        </a:rPr>
                        <a:t>Interesados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Cualquiera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Solicitar cambios cuando lo crean conveniente y oportuno.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41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754</Words>
  <Application>Microsoft Office PowerPoint</Application>
  <PresentationFormat>Presentación en pantalla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>SUNAT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janton</dc:creator>
  <cp:lastModifiedBy>José S. Antón Napa</cp:lastModifiedBy>
  <cp:revision>7</cp:revision>
  <dcterms:created xsi:type="dcterms:W3CDTF">2018-05-02T20:35:30Z</dcterms:created>
  <dcterms:modified xsi:type="dcterms:W3CDTF">2018-05-03T04:41:14Z</dcterms:modified>
</cp:coreProperties>
</file>