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5"/>
    <p:sldMasterId id="2147483750" r:id="rId6"/>
  </p:sldMasterIdLst>
  <p:notesMasterIdLst>
    <p:notesMasterId r:id="rId8"/>
  </p:notesMasterIdLst>
  <p:sldIdLst>
    <p:sldId id="4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75BF"/>
    <a:srgbClr val="FF0000"/>
    <a:srgbClr val="E5EBE8"/>
    <a:srgbClr val="FFFFFF"/>
    <a:srgbClr val="008000"/>
    <a:srgbClr val="CCCB00"/>
    <a:srgbClr val="575756"/>
    <a:srgbClr val="FC671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6192" autoAdjust="0"/>
  </p:normalViewPr>
  <p:slideViewPr>
    <p:cSldViewPr snapToGrid="0">
      <p:cViewPr>
        <p:scale>
          <a:sx n="70" d="100"/>
          <a:sy n="70" d="100"/>
        </p:scale>
        <p:origin x="-1122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ED610-0DBB-4FA8-9FC0-63ED81091ED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1EDBA414-4513-4658-BE65-B7DBAEB082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PE" sz="1400" b="1" dirty="0"/>
            <a:t>1. CONTROL ELECTRÓNICO - IGV</a:t>
          </a:r>
          <a:endParaRPr lang="es-PE" sz="1400" dirty="0"/>
        </a:p>
      </dgm:t>
    </dgm:pt>
    <dgm:pt modelId="{87FC5F76-ECDC-4DDD-8902-A8A175ABB7C9}" type="parTrans" cxnId="{A992BE12-AE43-444C-B77D-D34CFB37FBA7}">
      <dgm:prSet/>
      <dgm:spPr/>
      <dgm:t>
        <a:bodyPr/>
        <a:lstStyle/>
        <a:p>
          <a:endParaRPr lang="es-PE" sz="1000"/>
        </a:p>
      </dgm:t>
    </dgm:pt>
    <dgm:pt modelId="{39F0F8B9-1619-4DF2-9DCB-2329EE350342}" type="sibTrans" cxnId="{A992BE12-AE43-444C-B77D-D34CFB37FBA7}">
      <dgm:prSet/>
      <dgm:spPr/>
      <dgm:t>
        <a:bodyPr/>
        <a:lstStyle/>
        <a:p>
          <a:endParaRPr lang="es-PE" sz="1000"/>
        </a:p>
      </dgm:t>
    </dgm:pt>
    <dgm:pt modelId="{724B850C-CB70-44AD-BD85-E4612A5059A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1.1. Disponibilidad de Información</a:t>
          </a:r>
          <a:endParaRPr lang="es-PE" sz="1000" dirty="0"/>
        </a:p>
      </dgm:t>
    </dgm:pt>
    <dgm:pt modelId="{89C43FC3-2D04-4B16-88FC-3BAFD3961ECC}" type="parTrans" cxnId="{63257126-26DE-4875-8742-4E5ABC62A288}">
      <dgm:prSet/>
      <dgm:spPr/>
      <dgm:t>
        <a:bodyPr/>
        <a:lstStyle/>
        <a:p>
          <a:endParaRPr lang="es-PE" sz="1000"/>
        </a:p>
      </dgm:t>
    </dgm:pt>
    <dgm:pt modelId="{3FFF3A06-6475-4F80-80D1-878DAD0099B0}" type="sibTrans" cxnId="{63257126-26DE-4875-8742-4E5ABC62A288}">
      <dgm:prSet/>
      <dgm:spPr/>
      <dgm:t>
        <a:bodyPr/>
        <a:lstStyle/>
        <a:p>
          <a:endParaRPr lang="es-PE" sz="1000"/>
        </a:p>
      </dgm:t>
    </dgm:pt>
    <dgm:pt modelId="{56C0A437-954D-44F4-912F-8784204FC4D6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1.1.1. Carga al Modelo de IGV - EDW</a:t>
          </a:r>
        </a:p>
      </dgm:t>
    </dgm:pt>
    <dgm:pt modelId="{8EDF6A87-EA2F-4D43-9623-B2BC544CDCE5}" type="parTrans" cxnId="{9B8DE798-97D8-42DB-94ED-BA00E1FD4031}">
      <dgm:prSet/>
      <dgm:spPr/>
      <dgm:t>
        <a:bodyPr/>
        <a:lstStyle/>
        <a:p>
          <a:endParaRPr lang="es-PE" sz="1000"/>
        </a:p>
      </dgm:t>
    </dgm:pt>
    <dgm:pt modelId="{27764E14-9779-47A1-8021-945455065389}" type="sibTrans" cxnId="{9B8DE798-97D8-42DB-94ED-BA00E1FD4031}">
      <dgm:prSet/>
      <dgm:spPr/>
      <dgm:t>
        <a:bodyPr/>
        <a:lstStyle/>
        <a:p>
          <a:endParaRPr lang="es-PE" sz="1000"/>
        </a:p>
      </dgm:t>
    </dgm:pt>
    <dgm:pt modelId="{65E9CE21-23B3-45AE-A4B9-66EF1B0F6D07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1.1.2. Modelo de PN – EDW</a:t>
          </a:r>
        </a:p>
      </dgm:t>
    </dgm:pt>
    <dgm:pt modelId="{187AE46A-3C30-4F40-90FC-F6D1858E66C2}" type="parTrans" cxnId="{565C4229-4117-4EB7-8748-65101E29EC6D}">
      <dgm:prSet/>
      <dgm:spPr/>
      <dgm:t>
        <a:bodyPr/>
        <a:lstStyle/>
        <a:p>
          <a:endParaRPr lang="es-PE" sz="1000"/>
        </a:p>
      </dgm:t>
    </dgm:pt>
    <dgm:pt modelId="{D9CBA3F3-13C8-445C-A108-A63D02FC2FF6}" type="sibTrans" cxnId="{565C4229-4117-4EB7-8748-65101E29EC6D}">
      <dgm:prSet/>
      <dgm:spPr/>
      <dgm:t>
        <a:bodyPr/>
        <a:lstStyle/>
        <a:p>
          <a:endParaRPr lang="es-PE" sz="1000"/>
        </a:p>
      </dgm:t>
    </dgm:pt>
    <dgm:pt modelId="{EDC7976F-F414-41E7-8BE0-618D41801E0F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1.2. Gestión de Riesgo del Cumplimiento Tributario del IGV</a:t>
          </a:r>
          <a:endParaRPr lang="es-PE" sz="1000" dirty="0"/>
        </a:p>
      </dgm:t>
    </dgm:pt>
    <dgm:pt modelId="{C3E5B338-D5BC-478C-93B8-C0DD8C60E202}" type="parTrans" cxnId="{CE70081E-C8CA-4C17-8E7D-62304DC8346B}">
      <dgm:prSet/>
      <dgm:spPr/>
      <dgm:t>
        <a:bodyPr/>
        <a:lstStyle/>
        <a:p>
          <a:endParaRPr lang="es-PE" sz="1000"/>
        </a:p>
      </dgm:t>
    </dgm:pt>
    <dgm:pt modelId="{F9263340-6058-4B19-A1E3-0E715696BEF7}" type="sibTrans" cxnId="{CE70081E-C8CA-4C17-8E7D-62304DC8346B}">
      <dgm:prSet/>
      <dgm:spPr/>
      <dgm:t>
        <a:bodyPr/>
        <a:lstStyle/>
        <a:p>
          <a:endParaRPr lang="es-PE" sz="1000"/>
        </a:p>
      </dgm:t>
    </dgm:pt>
    <dgm:pt modelId="{01106A15-B5C3-401F-A2AD-6B329F1D4E4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1.3. Actualización del Registro Único de Contribuyente</a:t>
          </a:r>
          <a:endParaRPr lang="es-PE" sz="1000" dirty="0"/>
        </a:p>
      </dgm:t>
    </dgm:pt>
    <dgm:pt modelId="{398F7042-69E8-4F50-8A54-EBDC6CEAF256}" type="parTrans" cxnId="{2956068B-E666-4356-BACA-965510492EC5}">
      <dgm:prSet/>
      <dgm:spPr/>
      <dgm:t>
        <a:bodyPr/>
        <a:lstStyle/>
        <a:p>
          <a:endParaRPr lang="es-PE" sz="1000"/>
        </a:p>
      </dgm:t>
    </dgm:pt>
    <dgm:pt modelId="{E0F13676-E5C9-4065-9D58-4C6B6F17A796}" type="sibTrans" cxnId="{2956068B-E666-4356-BACA-965510492EC5}">
      <dgm:prSet/>
      <dgm:spPr/>
      <dgm:t>
        <a:bodyPr/>
        <a:lstStyle/>
        <a:p>
          <a:endParaRPr lang="es-PE" sz="1000"/>
        </a:p>
      </dgm:t>
    </dgm:pt>
    <dgm:pt modelId="{CD555763-BC8B-4ACE-85CF-4AC01ED860D8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1.3..1. Campaña de Actualización de email con confirmación </a:t>
          </a:r>
        </a:p>
      </dgm:t>
    </dgm:pt>
    <dgm:pt modelId="{923E3BE6-5FCC-4FF7-9DF9-1C9C410C4E08}" type="parTrans" cxnId="{1C200752-4687-43F0-958A-34D34ADBBAF9}">
      <dgm:prSet/>
      <dgm:spPr/>
      <dgm:t>
        <a:bodyPr/>
        <a:lstStyle/>
        <a:p>
          <a:endParaRPr lang="es-PE" sz="1000"/>
        </a:p>
      </dgm:t>
    </dgm:pt>
    <dgm:pt modelId="{7E47DD26-4CD0-48E0-8E09-CEC6C6897115}" type="sibTrans" cxnId="{1C200752-4687-43F0-958A-34D34ADBBAF9}">
      <dgm:prSet/>
      <dgm:spPr/>
      <dgm:t>
        <a:bodyPr/>
        <a:lstStyle/>
        <a:p>
          <a:endParaRPr lang="es-PE" sz="1000"/>
        </a:p>
      </dgm:t>
    </dgm:pt>
    <dgm:pt modelId="{0260D017-9119-4231-936B-F5073FEB58A1}">
      <dgm:prSet custT="1"/>
      <dgm:spPr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1.3.3. Procedimiento RUC Activo con la confirmación de capacidad operativa</a:t>
          </a:r>
        </a:p>
      </dgm:t>
    </dgm:pt>
    <dgm:pt modelId="{A63BCD70-2AEE-45A2-B03C-E215B863E0F7}" type="parTrans" cxnId="{612996D5-241F-43F2-A5B4-3E00BBD25C03}">
      <dgm:prSet/>
      <dgm:spPr/>
      <dgm:t>
        <a:bodyPr/>
        <a:lstStyle/>
        <a:p>
          <a:endParaRPr lang="es-PE" sz="1000"/>
        </a:p>
      </dgm:t>
    </dgm:pt>
    <dgm:pt modelId="{C41224FC-E7A8-444C-A523-F61CF01DEE45}" type="sibTrans" cxnId="{612996D5-241F-43F2-A5B4-3E00BBD25C03}">
      <dgm:prSet/>
      <dgm:spPr/>
      <dgm:t>
        <a:bodyPr/>
        <a:lstStyle/>
        <a:p>
          <a:endParaRPr lang="es-PE" sz="1000"/>
        </a:p>
      </dgm:t>
    </dgm:pt>
    <dgm:pt modelId="{063317E2-27BD-4EB1-AC29-3609E78F61AE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1.4. Controles electrónicos a la autorización y emisión de </a:t>
          </a:r>
          <a:r>
            <a:rPr lang="es-PE" sz="1000" b="1" dirty="0" err="1"/>
            <a:t>CdP</a:t>
          </a:r>
          <a:endParaRPr lang="es-PE" sz="1000" dirty="0"/>
        </a:p>
      </dgm:t>
    </dgm:pt>
    <dgm:pt modelId="{49CCDD51-703A-43A7-89D8-E7978131A522}" type="parTrans" cxnId="{57A7D09E-7EE9-4BD9-8D66-5FE9D7EF9D0A}">
      <dgm:prSet/>
      <dgm:spPr/>
      <dgm:t>
        <a:bodyPr/>
        <a:lstStyle/>
        <a:p>
          <a:endParaRPr lang="es-PE" sz="1000"/>
        </a:p>
      </dgm:t>
    </dgm:pt>
    <dgm:pt modelId="{E82CCB4D-1ABF-4FAE-A13B-2CB196EBD79C}" type="sibTrans" cxnId="{57A7D09E-7EE9-4BD9-8D66-5FE9D7EF9D0A}">
      <dgm:prSet/>
      <dgm:spPr/>
      <dgm:t>
        <a:bodyPr/>
        <a:lstStyle/>
        <a:p>
          <a:endParaRPr lang="es-PE" sz="1000"/>
        </a:p>
      </dgm:t>
    </dgm:pt>
    <dgm:pt modelId="{3B961C88-49F9-4C74-A742-22BC6112AA43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bg1"/>
              </a:solidFill>
            </a:rPr>
            <a:t>1.4.1. Alertas de inconsistencias en el CPE</a:t>
          </a:r>
        </a:p>
      </dgm:t>
    </dgm:pt>
    <dgm:pt modelId="{AC9516F3-3C13-49AA-836A-C15851F5D5D6}" type="parTrans" cxnId="{5B4281C4-8C3F-4985-B2E0-B5F124335000}">
      <dgm:prSet/>
      <dgm:spPr/>
      <dgm:t>
        <a:bodyPr/>
        <a:lstStyle/>
        <a:p>
          <a:endParaRPr lang="es-PE" sz="1000"/>
        </a:p>
      </dgm:t>
    </dgm:pt>
    <dgm:pt modelId="{59E4B709-4F2D-4550-9231-0ED41C780AE2}" type="sibTrans" cxnId="{5B4281C4-8C3F-4985-B2E0-B5F124335000}">
      <dgm:prSet/>
      <dgm:spPr/>
      <dgm:t>
        <a:bodyPr/>
        <a:lstStyle/>
        <a:p>
          <a:endParaRPr lang="es-PE" sz="1000"/>
        </a:p>
      </dgm:t>
    </dgm:pt>
    <dgm:pt modelId="{3A60EAB2-F55E-4CB5-83F5-2BE0C197D425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bg1"/>
              </a:solidFill>
            </a:rPr>
            <a:t>1.4.2. Restricción a la Autorización de </a:t>
          </a:r>
          <a:r>
            <a:rPr lang="es-PE" sz="1000" dirty="0" err="1">
              <a:solidFill>
                <a:schemeClr val="bg1"/>
              </a:solidFill>
            </a:rPr>
            <a:t>CdP</a:t>
          </a:r>
          <a:endParaRPr lang="es-PE" sz="1000" dirty="0">
            <a:solidFill>
              <a:schemeClr val="bg1"/>
            </a:solidFill>
          </a:endParaRPr>
        </a:p>
      </dgm:t>
    </dgm:pt>
    <dgm:pt modelId="{4BECC003-82E9-4C9D-9AE4-CEFB628D5422}" type="parTrans" cxnId="{D2636468-2D5C-4135-911B-81475D6898C2}">
      <dgm:prSet/>
      <dgm:spPr/>
      <dgm:t>
        <a:bodyPr/>
        <a:lstStyle/>
        <a:p>
          <a:endParaRPr lang="es-PE" sz="1000"/>
        </a:p>
      </dgm:t>
    </dgm:pt>
    <dgm:pt modelId="{D5478B97-4728-4B69-857D-1ED58A3B632F}" type="sibTrans" cxnId="{D2636468-2D5C-4135-911B-81475D6898C2}">
      <dgm:prSet/>
      <dgm:spPr/>
      <dgm:t>
        <a:bodyPr/>
        <a:lstStyle/>
        <a:p>
          <a:endParaRPr lang="es-PE" sz="1000"/>
        </a:p>
      </dgm:t>
    </dgm:pt>
    <dgm:pt modelId="{8009C9A0-BEF2-4F45-A9B0-AC833D7C7D48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tx1"/>
              </a:solidFill>
            </a:rPr>
            <a:t>1.4.3. Limitación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r>
            <a:rPr lang="es-PE" sz="1000" dirty="0">
              <a:solidFill>
                <a:schemeClr val="tx1"/>
              </a:solidFill>
            </a:rPr>
            <a:t> Autorizados</a:t>
          </a:r>
        </a:p>
      </dgm:t>
    </dgm:pt>
    <dgm:pt modelId="{A1AECA17-618F-470F-9AFF-5364FBEA26FB}" type="parTrans" cxnId="{E5AF206F-300D-4E20-844F-7C47691B5DFE}">
      <dgm:prSet/>
      <dgm:spPr/>
      <dgm:t>
        <a:bodyPr/>
        <a:lstStyle/>
        <a:p>
          <a:endParaRPr lang="es-PE" sz="1000"/>
        </a:p>
      </dgm:t>
    </dgm:pt>
    <dgm:pt modelId="{793379C5-93F9-4C0C-AD80-FBE420B21F69}" type="sibTrans" cxnId="{E5AF206F-300D-4E20-844F-7C47691B5DFE}">
      <dgm:prSet/>
      <dgm:spPr/>
      <dgm:t>
        <a:bodyPr/>
        <a:lstStyle/>
        <a:p>
          <a:endParaRPr lang="es-PE" sz="1000"/>
        </a:p>
      </dgm:t>
    </dgm:pt>
    <dgm:pt modelId="{A61703E0-0DC6-4C08-B3D5-4EE38F3BD3DF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1.4.5. Restricción a la Emisión de </a:t>
          </a:r>
          <a:r>
            <a:rPr lang="es-PE" sz="1000" kern="1200" dirty="0" err="1">
              <a:solidFill>
                <a:schemeClr val="bg1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: Servicio Web </a:t>
          </a:r>
          <a:r>
            <a:rPr lang="es-PE" sz="1000" kern="1200" dirty="0" err="1">
              <a:solidFill>
                <a:schemeClr val="bg1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 – CPE (versión actual)</a:t>
          </a:r>
        </a:p>
      </dgm:t>
    </dgm:pt>
    <dgm:pt modelId="{21FD61D4-A81F-4FDF-8C0E-B97FE3C813D3}" type="parTrans" cxnId="{2998BF2D-91E4-4A70-8237-27FD181B0788}">
      <dgm:prSet/>
      <dgm:spPr/>
      <dgm:t>
        <a:bodyPr/>
        <a:lstStyle/>
        <a:p>
          <a:endParaRPr lang="es-PE" sz="1000"/>
        </a:p>
      </dgm:t>
    </dgm:pt>
    <dgm:pt modelId="{81D9C0B8-505B-4728-9328-4A600007F1C3}" type="sibTrans" cxnId="{2998BF2D-91E4-4A70-8237-27FD181B0788}">
      <dgm:prSet/>
      <dgm:spPr/>
      <dgm:t>
        <a:bodyPr/>
        <a:lstStyle/>
        <a:p>
          <a:endParaRPr lang="es-PE" sz="1000"/>
        </a:p>
      </dgm:t>
    </dgm:pt>
    <dgm:pt modelId="{EB87F310-99C6-451F-88D9-085BE3F1CC22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1.4.6. Restricción a la Emisión de CPE</a:t>
          </a:r>
        </a:p>
      </dgm:t>
    </dgm:pt>
    <dgm:pt modelId="{E700FACC-6271-47F6-A730-FF7B5C1A358B}" type="parTrans" cxnId="{CB6AB4F6-4DCA-414F-B007-E0AF4D7CF0A1}">
      <dgm:prSet/>
      <dgm:spPr/>
      <dgm:t>
        <a:bodyPr/>
        <a:lstStyle/>
        <a:p>
          <a:endParaRPr lang="es-PE" sz="1000"/>
        </a:p>
      </dgm:t>
    </dgm:pt>
    <dgm:pt modelId="{12F16E6E-0D73-4B5E-952E-B943C65968DA}" type="sibTrans" cxnId="{CB6AB4F6-4DCA-414F-B007-E0AF4D7CF0A1}">
      <dgm:prSet/>
      <dgm:spPr/>
      <dgm:t>
        <a:bodyPr/>
        <a:lstStyle/>
        <a:p>
          <a:endParaRPr lang="es-PE" sz="1000"/>
        </a:p>
      </dgm:t>
    </dgm:pt>
    <dgm:pt modelId="{E59B3495-37B3-4C6F-A44D-5402BC40E91D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1.4.7. Comprobante de contingencia al CPE</a:t>
          </a:r>
        </a:p>
      </dgm:t>
    </dgm:pt>
    <dgm:pt modelId="{A19335BB-6F44-45C9-A8E9-53E4D15807C0}" type="parTrans" cxnId="{A9223A5F-6B69-482D-B718-9B769095BE7C}">
      <dgm:prSet/>
      <dgm:spPr/>
      <dgm:t>
        <a:bodyPr/>
        <a:lstStyle/>
        <a:p>
          <a:endParaRPr lang="es-PE" sz="1000"/>
        </a:p>
      </dgm:t>
    </dgm:pt>
    <dgm:pt modelId="{F7905188-11B9-484F-BD91-63B0051FE10D}" type="sibTrans" cxnId="{A9223A5F-6B69-482D-B718-9B769095BE7C}">
      <dgm:prSet/>
      <dgm:spPr/>
      <dgm:t>
        <a:bodyPr/>
        <a:lstStyle/>
        <a:p>
          <a:endParaRPr lang="es-PE" sz="1000"/>
        </a:p>
      </dgm:t>
    </dgm:pt>
    <dgm:pt modelId="{CF66BBB3-E722-4F8B-BCA9-CAC23B0F5D6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1.5. Control del registro de compras y ventas electrónico (RCVE)</a:t>
          </a:r>
          <a:endParaRPr lang="es-PE" sz="1000" dirty="0"/>
        </a:p>
      </dgm:t>
    </dgm:pt>
    <dgm:pt modelId="{10C0749A-8CEE-41D4-9E07-14DCAA6ADD3C}" type="parTrans" cxnId="{D57E4D77-6077-46A8-BC33-4B23AD38273B}">
      <dgm:prSet/>
      <dgm:spPr/>
      <dgm:t>
        <a:bodyPr/>
        <a:lstStyle/>
        <a:p>
          <a:endParaRPr lang="es-PE" sz="1000"/>
        </a:p>
      </dgm:t>
    </dgm:pt>
    <dgm:pt modelId="{3C0C5FB0-DCB5-4C3C-8CAF-14766C6F7A89}" type="sibTrans" cxnId="{D57E4D77-6077-46A8-BC33-4B23AD38273B}">
      <dgm:prSet/>
      <dgm:spPr/>
      <dgm:t>
        <a:bodyPr/>
        <a:lstStyle/>
        <a:p>
          <a:endParaRPr lang="es-PE" sz="1000"/>
        </a:p>
      </dgm:t>
    </dgm:pt>
    <dgm:pt modelId="{ED8E86B8-FC95-42F9-A754-7EF09CA76970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1.5.1, Campaña de omisos al RVCE</a:t>
          </a:r>
        </a:p>
      </dgm:t>
    </dgm:pt>
    <dgm:pt modelId="{F8B088BC-07F4-43DD-94E6-4BA2AD31C1BA}" type="parTrans" cxnId="{9FD921A8-A7BF-468B-9333-E0AD956C8F38}">
      <dgm:prSet/>
      <dgm:spPr/>
      <dgm:t>
        <a:bodyPr/>
        <a:lstStyle/>
        <a:p>
          <a:endParaRPr lang="es-PE" sz="1000"/>
        </a:p>
      </dgm:t>
    </dgm:pt>
    <dgm:pt modelId="{946A9B8A-7E2A-46B2-84A0-E52191BECC1A}" type="sibTrans" cxnId="{9FD921A8-A7BF-468B-9333-E0AD956C8F38}">
      <dgm:prSet/>
      <dgm:spPr/>
      <dgm:t>
        <a:bodyPr/>
        <a:lstStyle/>
        <a:p>
          <a:endParaRPr lang="es-PE" sz="1000"/>
        </a:p>
      </dgm:t>
    </dgm:pt>
    <dgm:pt modelId="{783E5226-3A92-4D2B-A180-6A3A43CD9D0A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kern="1200" dirty="0">
              <a:solidFill>
                <a:schemeClr val="bg1"/>
              </a:solidFill>
            </a:rPr>
            <a:t>1.5.2.</a:t>
          </a: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Nuevo</a:t>
          </a:r>
          <a:r>
            <a:rPr lang="es-PE" sz="1000" kern="1200" dirty="0">
              <a:solidFill>
                <a:schemeClr val="bg1"/>
              </a:solidFill>
            </a:rPr>
            <a:t>  Padrón de omisos a la presentación del RCVE</a:t>
          </a:r>
        </a:p>
      </dgm:t>
    </dgm:pt>
    <dgm:pt modelId="{E01AB6D9-ECB1-495A-A700-A0CB2C7F0F06}" type="parTrans" cxnId="{8559703D-515D-46F2-B7AE-B7042D912FF5}">
      <dgm:prSet/>
      <dgm:spPr/>
      <dgm:t>
        <a:bodyPr/>
        <a:lstStyle/>
        <a:p>
          <a:endParaRPr lang="es-PE" sz="1000"/>
        </a:p>
      </dgm:t>
    </dgm:pt>
    <dgm:pt modelId="{F8F883F3-A41C-43CC-BC6B-12425F4C7A0C}" type="sibTrans" cxnId="{8559703D-515D-46F2-B7AE-B7042D912FF5}">
      <dgm:prSet/>
      <dgm:spPr/>
      <dgm:t>
        <a:bodyPr/>
        <a:lstStyle/>
        <a:p>
          <a:endParaRPr lang="es-PE" sz="1000"/>
        </a:p>
      </dgm:t>
    </dgm:pt>
    <dgm:pt modelId="{B6BF926F-18B7-451F-B182-E9660B5BC37F}">
      <dgm:prSet custT="1"/>
      <dgm:spPr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1.5.3. Control de omisos con nuevo padrón de RCVE</a:t>
          </a:r>
        </a:p>
      </dgm:t>
    </dgm:pt>
    <dgm:pt modelId="{2A5FBFE2-5313-4FF2-9B48-3F2A80607A6B}" type="parTrans" cxnId="{6AA56B9D-2865-4027-A58B-6E1DD7CC85B6}">
      <dgm:prSet/>
      <dgm:spPr/>
      <dgm:t>
        <a:bodyPr/>
        <a:lstStyle/>
        <a:p>
          <a:endParaRPr lang="es-PE" sz="1000"/>
        </a:p>
      </dgm:t>
    </dgm:pt>
    <dgm:pt modelId="{800E5D08-F1EF-4F25-8876-456D9DFC5895}" type="sibTrans" cxnId="{6AA56B9D-2865-4027-A58B-6E1DD7CC85B6}">
      <dgm:prSet/>
      <dgm:spPr/>
      <dgm:t>
        <a:bodyPr/>
        <a:lstStyle/>
        <a:p>
          <a:endParaRPr lang="es-PE" sz="1000"/>
        </a:p>
      </dgm:t>
    </dgm:pt>
    <dgm:pt modelId="{FAAEFADD-987A-4F86-AD0D-512489C91ADE}">
      <dgm:prSet custT="1"/>
      <dgm:spPr>
        <a:solidFill>
          <a:srgbClr val="0075BF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bg1"/>
              </a:solidFill>
            </a:rPr>
            <a:t>1.5.4. Campaña Masiva de Inconsistencias del RCVE</a:t>
          </a:r>
        </a:p>
      </dgm:t>
    </dgm:pt>
    <dgm:pt modelId="{1ABF0688-0035-4739-8B9E-151A6960CC41}" type="parTrans" cxnId="{DD631E5E-04BF-42FC-A7E2-B6242E4D324D}">
      <dgm:prSet/>
      <dgm:spPr/>
      <dgm:t>
        <a:bodyPr/>
        <a:lstStyle/>
        <a:p>
          <a:endParaRPr lang="es-PE" sz="1000"/>
        </a:p>
      </dgm:t>
    </dgm:pt>
    <dgm:pt modelId="{8F9A86D5-7E6B-4E50-BAF9-064AC9873682}" type="sibTrans" cxnId="{DD631E5E-04BF-42FC-A7E2-B6242E4D324D}">
      <dgm:prSet/>
      <dgm:spPr/>
      <dgm:t>
        <a:bodyPr/>
        <a:lstStyle/>
        <a:p>
          <a:endParaRPr lang="es-PE" sz="1000"/>
        </a:p>
      </dgm:t>
    </dgm:pt>
    <dgm:pt modelId="{0EA240B4-38C4-44ED-AAE0-FC26B419507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1,6, Control de Declaración IGV - Renta Mensual</a:t>
          </a:r>
          <a:endParaRPr lang="es-PE" sz="1000" dirty="0"/>
        </a:p>
      </dgm:t>
    </dgm:pt>
    <dgm:pt modelId="{0D651E1B-9B6A-40C8-87A3-0B21D9431F64}" type="parTrans" cxnId="{EE984A8B-5CE6-439E-8AB3-C8855C7345EC}">
      <dgm:prSet/>
      <dgm:spPr/>
      <dgm:t>
        <a:bodyPr/>
        <a:lstStyle/>
        <a:p>
          <a:endParaRPr lang="es-PE" sz="1000"/>
        </a:p>
      </dgm:t>
    </dgm:pt>
    <dgm:pt modelId="{3A512E17-B58A-48F4-855E-5227B34AE877}" type="sibTrans" cxnId="{EE984A8B-5CE6-439E-8AB3-C8855C7345EC}">
      <dgm:prSet/>
      <dgm:spPr/>
      <dgm:t>
        <a:bodyPr/>
        <a:lstStyle/>
        <a:p>
          <a:endParaRPr lang="es-PE" sz="1000"/>
        </a:p>
      </dgm:t>
    </dgm:pt>
    <dgm:pt modelId="{450BB744-1B14-4FC5-B0BB-9D94A1919235}">
      <dgm:prSet custT="1"/>
      <dgm:spPr>
        <a:solidFill>
          <a:srgbClr val="FFC00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kern="1200" dirty="0">
              <a:solidFill>
                <a:schemeClr val="tx1"/>
              </a:solidFill>
            </a:rPr>
            <a:t>1.6.1. Reemplazo de PDT por </a:t>
          </a: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Declara</a:t>
          </a:r>
          <a:r>
            <a:rPr lang="es-PE" sz="1000" kern="1200" dirty="0">
              <a:solidFill>
                <a:schemeClr val="tx1"/>
              </a:solidFill>
            </a:rPr>
            <a:t> Fácil con propuesta de DJ</a:t>
          </a:r>
        </a:p>
      </dgm:t>
    </dgm:pt>
    <dgm:pt modelId="{73F4B14B-5D13-414C-8AF2-417624317AA0}" type="parTrans" cxnId="{44F917A5-93BB-4535-9A26-F25BE4599B9F}">
      <dgm:prSet/>
      <dgm:spPr/>
      <dgm:t>
        <a:bodyPr/>
        <a:lstStyle/>
        <a:p>
          <a:endParaRPr lang="es-PE" sz="1000"/>
        </a:p>
      </dgm:t>
    </dgm:pt>
    <dgm:pt modelId="{A557781C-9F9E-409E-93CC-4626C0536E64}" type="sibTrans" cxnId="{44F917A5-93BB-4535-9A26-F25BE4599B9F}">
      <dgm:prSet/>
      <dgm:spPr/>
      <dgm:t>
        <a:bodyPr/>
        <a:lstStyle/>
        <a:p>
          <a:endParaRPr lang="es-PE" sz="1000"/>
        </a:p>
      </dgm:t>
    </dgm:pt>
    <dgm:pt modelId="{F480E6E5-B70D-4802-91BD-FE05849AA170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b="0" dirty="0">
              <a:solidFill>
                <a:schemeClr val="tx1"/>
              </a:solidFill>
            </a:rPr>
            <a:t>1.6.2. Integración del control de inconsistencias del RCVE y la propuesta de la </a:t>
          </a:r>
          <a:r>
            <a:rPr lang="es-PE" sz="1000" b="0" dirty="0" err="1">
              <a:solidFill>
                <a:schemeClr val="tx1"/>
              </a:solidFill>
            </a:rPr>
            <a:t>Dec</a:t>
          </a:r>
          <a:r>
            <a:rPr lang="es-PE" sz="1000" b="0" dirty="0">
              <a:solidFill>
                <a:schemeClr val="tx1"/>
              </a:solidFill>
            </a:rPr>
            <a:t>. IGV Renta Mensual</a:t>
          </a:r>
          <a:endParaRPr lang="es-PE" sz="1000" dirty="0">
            <a:solidFill>
              <a:schemeClr val="tx1"/>
            </a:solidFill>
          </a:endParaRPr>
        </a:p>
      </dgm:t>
    </dgm:pt>
    <dgm:pt modelId="{06C02DC4-3F48-4FB9-B7D0-A758A6F4CB7D}" type="parTrans" cxnId="{4314FBD8-EA1C-44F3-A21D-D6FB3834E2D9}">
      <dgm:prSet/>
      <dgm:spPr/>
      <dgm:t>
        <a:bodyPr/>
        <a:lstStyle/>
        <a:p>
          <a:endParaRPr lang="es-PE" sz="1000"/>
        </a:p>
      </dgm:t>
    </dgm:pt>
    <dgm:pt modelId="{ACA303CE-EBC6-4884-99F2-0984FEEC2BDC}" type="sibTrans" cxnId="{4314FBD8-EA1C-44F3-A21D-D6FB3834E2D9}">
      <dgm:prSet/>
      <dgm:spPr/>
      <dgm:t>
        <a:bodyPr/>
        <a:lstStyle/>
        <a:p>
          <a:endParaRPr lang="es-PE" sz="1000"/>
        </a:p>
      </dgm:t>
    </dgm:pt>
    <dgm:pt modelId="{8870271A-E916-4593-88B3-36DC9BFAF10B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1.6.3. Determinación de omisos a la DJ del IGV Renta Mensual – nuevo esquema</a:t>
          </a:r>
        </a:p>
      </dgm:t>
    </dgm:pt>
    <dgm:pt modelId="{519AC2DA-5622-4884-9875-71D8890034C2}" type="parTrans" cxnId="{7DB14713-EE7F-4036-8AAB-6110CB475004}">
      <dgm:prSet/>
      <dgm:spPr/>
      <dgm:t>
        <a:bodyPr/>
        <a:lstStyle/>
        <a:p>
          <a:endParaRPr lang="es-PE" sz="1000"/>
        </a:p>
      </dgm:t>
    </dgm:pt>
    <dgm:pt modelId="{4F492BD6-34A0-4A88-8B78-4DACEA3060FC}" type="sibTrans" cxnId="{7DB14713-EE7F-4036-8AAB-6110CB475004}">
      <dgm:prSet/>
      <dgm:spPr/>
      <dgm:t>
        <a:bodyPr/>
        <a:lstStyle/>
        <a:p>
          <a:endParaRPr lang="es-PE" sz="1000"/>
        </a:p>
      </dgm:t>
    </dgm:pt>
    <dgm:pt modelId="{D1224561-2B71-4A33-BB85-D90D09242BBB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1.6.5. Actualización en línea de las presentaciones de DJ - MEPECO</a:t>
          </a:r>
        </a:p>
      </dgm:t>
    </dgm:pt>
    <dgm:pt modelId="{7D9B9703-2721-4071-BFE3-C61D5E254D1D}" type="parTrans" cxnId="{C13B68FB-DF37-46C9-8BBF-3EEE96A15B4E}">
      <dgm:prSet/>
      <dgm:spPr/>
      <dgm:t>
        <a:bodyPr/>
        <a:lstStyle/>
        <a:p>
          <a:endParaRPr lang="es-PE" sz="1000"/>
        </a:p>
      </dgm:t>
    </dgm:pt>
    <dgm:pt modelId="{EDC2B632-487E-4652-869D-B3689C6920CE}" type="sibTrans" cxnId="{C13B68FB-DF37-46C9-8BBF-3EEE96A15B4E}">
      <dgm:prSet/>
      <dgm:spPr/>
      <dgm:t>
        <a:bodyPr/>
        <a:lstStyle/>
        <a:p>
          <a:endParaRPr lang="es-PE" sz="1000"/>
        </a:p>
      </dgm:t>
    </dgm:pt>
    <dgm:pt modelId="{DB207B05-199E-4FC1-BFE9-260AC9289BEC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1.7. Fiscalización: Gestión Masiva de Control del IGV</a:t>
          </a:r>
          <a:endParaRPr lang="es-PE" sz="1000" dirty="0"/>
        </a:p>
      </dgm:t>
    </dgm:pt>
    <dgm:pt modelId="{004A1139-A8D8-419E-AD33-019D4A53288B}" type="parTrans" cxnId="{1DA21D23-5949-474C-838E-C63A2CB8DA96}">
      <dgm:prSet/>
      <dgm:spPr/>
      <dgm:t>
        <a:bodyPr/>
        <a:lstStyle/>
        <a:p>
          <a:endParaRPr lang="es-PE" sz="1000"/>
        </a:p>
      </dgm:t>
    </dgm:pt>
    <dgm:pt modelId="{32F07B8E-F5D1-465A-B7E2-6C544C3490DC}" type="sibTrans" cxnId="{1DA21D23-5949-474C-838E-C63A2CB8DA96}">
      <dgm:prSet/>
      <dgm:spPr/>
      <dgm:t>
        <a:bodyPr/>
        <a:lstStyle/>
        <a:p>
          <a:endParaRPr lang="es-PE" sz="1000"/>
        </a:p>
      </dgm:t>
    </dgm:pt>
    <dgm:pt modelId="{C53EB2CB-A4A7-42C1-ABDC-482F25104D90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gm:t>
    </dgm:pt>
    <dgm:pt modelId="{8CC0FFD0-E578-43E0-8B9E-D611EA5E45FF}" type="parTrans" cxnId="{62796755-9BD4-445B-8F41-FD08994CCFD9}">
      <dgm:prSet/>
      <dgm:spPr/>
      <dgm:t>
        <a:bodyPr/>
        <a:lstStyle/>
        <a:p>
          <a:endParaRPr lang="es-PE" sz="1000"/>
        </a:p>
      </dgm:t>
    </dgm:pt>
    <dgm:pt modelId="{7200EB01-AA6B-4B91-BF95-5E6775C06F03}" type="sibTrans" cxnId="{62796755-9BD4-445B-8F41-FD08994CCFD9}">
      <dgm:prSet/>
      <dgm:spPr/>
      <dgm:t>
        <a:bodyPr/>
        <a:lstStyle/>
        <a:p>
          <a:endParaRPr lang="es-PE" sz="1000"/>
        </a:p>
      </dgm:t>
    </dgm:pt>
    <dgm:pt modelId="{162A159F-316C-44C7-94B7-5A9CA71EC76B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1,8, Fiscalización: Gestión Selectiva de control del IGV</a:t>
          </a:r>
          <a:endParaRPr lang="es-PE" sz="1000" dirty="0"/>
        </a:p>
      </dgm:t>
    </dgm:pt>
    <dgm:pt modelId="{37C2EDC9-7AA7-40B3-939F-B7B1E9FDCCE7}" type="parTrans" cxnId="{CAD942CC-774B-43F4-8E8E-14C17BA97732}">
      <dgm:prSet/>
      <dgm:spPr/>
      <dgm:t>
        <a:bodyPr/>
        <a:lstStyle/>
        <a:p>
          <a:endParaRPr lang="es-PE" sz="1000"/>
        </a:p>
      </dgm:t>
    </dgm:pt>
    <dgm:pt modelId="{2E23D031-B615-4A8E-AFBA-A961F6547686}" type="sibTrans" cxnId="{CAD942CC-774B-43F4-8E8E-14C17BA97732}">
      <dgm:prSet/>
      <dgm:spPr/>
      <dgm:t>
        <a:bodyPr/>
        <a:lstStyle/>
        <a:p>
          <a:endParaRPr lang="es-PE" sz="1000"/>
        </a:p>
      </dgm:t>
    </dgm:pt>
    <dgm:pt modelId="{561CE160-6066-41CE-8DC9-CD2071A6369A}">
      <dgm:prSet custT="1"/>
      <dgm:spPr>
        <a:noFill/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1.8.2. Seleccionar contribuyentes para el control del incremento patrimonial no justificado</a:t>
          </a:r>
        </a:p>
      </dgm:t>
    </dgm:pt>
    <dgm:pt modelId="{842D5979-06D0-4138-82C4-C1B80A339224}" type="parTrans" cxnId="{5017593B-787B-4B96-B63B-E63FFD0BBB4E}">
      <dgm:prSet/>
      <dgm:spPr/>
      <dgm:t>
        <a:bodyPr/>
        <a:lstStyle/>
        <a:p>
          <a:endParaRPr lang="es-PE" sz="1000"/>
        </a:p>
      </dgm:t>
    </dgm:pt>
    <dgm:pt modelId="{21BD719B-61C0-4A65-9EC7-F67C37CF4DED}" type="sibTrans" cxnId="{5017593B-787B-4B96-B63B-E63FFD0BBB4E}">
      <dgm:prSet/>
      <dgm:spPr/>
      <dgm:t>
        <a:bodyPr/>
        <a:lstStyle/>
        <a:p>
          <a:endParaRPr lang="es-PE" sz="1000"/>
        </a:p>
      </dgm:t>
    </dgm:pt>
    <dgm:pt modelId="{83D08804-73EE-435F-83C9-FD3E8268333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1.9.Fiscalización Parcial Electrónica del IGV</a:t>
          </a:r>
          <a:endParaRPr lang="es-PE" sz="1000" dirty="0"/>
        </a:p>
      </dgm:t>
    </dgm:pt>
    <dgm:pt modelId="{FD36B6B0-D982-464D-9946-EBA135659477}" type="parTrans" cxnId="{E85AE77F-2A91-4A47-BB03-0C4AADA71190}">
      <dgm:prSet/>
      <dgm:spPr/>
      <dgm:t>
        <a:bodyPr/>
        <a:lstStyle/>
        <a:p>
          <a:endParaRPr lang="es-PE" sz="1000"/>
        </a:p>
      </dgm:t>
    </dgm:pt>
    <dgm:pt modelId="{EB4C90FA-A31E-46FA-BAC8-34220526F5A8}" type="sibTrans" cxnId="{E85AE77F-2A91-4A47-BB03-0C4AADA71190}">
      <dgm:prSet/>
      <dgm:spPr/>
      <dgm:t>
        <a:bodyPr/>
        <a:lstStyle/>
        <a:p>
          <a:endParaRPr lang="es-PE" sz="1000"/>
        </a:p>
      </dgm:t>
    </dgm:pt>
    <dgm:pt modelId="{6E20F264-1CF1-45D8-9057-F2EB155AD4D2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1.9.1. Piloto de fiscalización parcial electrónica de comprobantes duplicados</a:t>
          </a:r>
        </a:p>
      </dgm:t>
    </dgm:pt>
    <dgm:pt modelId="{E5B3377E-3EEF-4C95-9A28-17646C571D69}" type="parTrans" cxnId="{D9C7D835-B8DB-4033-80B6-50C0725D060F}">
      <dgm:prSet/>
      <dgm:spPr/>
      <dgm:t>
        <a:bodyPr/>
        <a:lstStyle/>
        <a:p>
          <a:endParaRPr lang="es-PE" sz="1000"/>
        </a:p>
      </dgm:t>
    </dgm:pt>
    <dgm:pt modelId="{A28FEB74-DE9B-4D4C-8990-EC6A10E6A350}" type="sibTrans" cxnId="{D9C7D835-B8DB-4033-80B6-50C0725D060F}">
      <dgm:prSet/>
      <dgm:spPr/>
      <dgm:t>
        <a:bodyPr/>
        <a:lstStyle/>
        <a:p>
          <a:endParaRPr lang="es-PE" sz="1000"/>
        </a:p>
      </dgm:t>
    </dgm:pt>
    <dgm:pt modelId="{0648A065-FF7C-4A05-9DCC-264FA4D8A98C}">
      <dgm:prSet custT="1"/>
      <dgm:spPr>
        <a:solidFill>
          <a:srgbClr val="FFC0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1.9.2. Fiscalización parcial electrónica de diferencias entre RCVE y DJ de IGV</a:t>
          </a:r>
        </a:p>
      </dgm:t>
    </dgm:pt>
    <dgm:pt modelId="{00B55C57-2E12-4BEB-84EB-69AEE031B1C7}" type="parTrans" cxnId="{7AC2190B-941D-4DB0-8A6C-DC5915D60879}">
      <dgm:prSet/>
      <dgm:spPr/>
      <dgm:t>
        <a:bodyPr/>
        <a:lstStyle/>
        <a:p>
          <a:endParaRPr lang="es-PE" sz="1000"/>
        </a:p>
      </dgm:t>
    </dgm:pt>
    <dgm:pt modelId="{9B0ECCBE-6817-4FFB-B93B-76FB7AB1D123}" type="sibTrans" cxnId="{7AC2190B-941D-4DB0-8A6C-DC5915D60879}">
      <dgm:prSet/>
      <dgm:spPr/>
      <dgm:t>
        <a:bodyPr/>
        <a:lstStyle/>
        <a:p>
          <a:endParaRPr lang="es-PE" sz="1000"/>
        </a:p>
      </dgm:t>
    </dgm:pt>
    <dgm:pt modelId="{AA7BFDCA-266A-4946-8948-C36670E19CDF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1,2,1, Matriz de Incumplimiento incluye retroalimentación</a:t>
          </a:r>
        </a:p>
      </dgm:t>
    </dgm:pt>
    <dgm:pt modelId="{60EFCFE5-E5ED-4FF3-9B26-604F64883CC6}" type="sibTrans" cxnId="{D9FF3A03-0617-46E8-9ADC-4B2FA45A4483}">
      <dgm:prSet/>
      <dgm:spPr/>
      <dgm:t>
        <a:bodyPr/>
        <a:lstStyle/>
        <a:p>
          <a:endParaRPr lang="es-PE" sz="1000"/>
        </a:p>
      </dgm:t>
    </dgm:pt>
    <dgm:pt modelId="{678B5BF5-DE40-4174-8553-7B2436BCD1B0}" type="parTrans" cxnId="{D9FF3A03-0617-46E8-9ADC-4B2FA45A4483}">
      <dgm:prSet/>
      <dgm:spPr/>
      <dgm:t>
        <a:bodyPr/>
        <a:lstStyle/>
        <a:p>
          <a:endParaRPr lang="es-PE" sz="1000"/>
        </a:p>
      </dgm:t>
    </dgm:pt>
    <dgm:pt modelId="{EE6DACCE-6E0D-4B5E-A904-F6535983F9C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1.2.4. Actualizar vinculaciones a los ONR</a:t>
          </a:r>
        </a:p>
      </dgm:t>
    </dgm:pt>
    <dgm:pt modelId="{CEA5D59B-2C40-49EE-9B13-7A906B7A9544}" type="sibTrans" cxnId="{C29A75E6-5C97-43F6-9C8A-5AF693C1B555}">
      <dgm:prSet/>
      <dgm:spPr/>
      <dgm:t>
        <a:bodyPr/>
        <a:lstStyle/>
        <a:p>
          <a:endParaRPr lang="es-PE" sz="1000"/>
        </a:p>
      </dgm:t>
    </dgm:pt>
    <dgm:pt modelId="{014BB544-7E6C-4818-A772-3DD88A4F5EC0}" type="parTrans" cxnId="{C29A75E6-5C97-43F6-9C8A-5AF693C1B555}">
      <dgm:prSet/>
      <dgm:spPr/>
      <dgm:t>
        <a:bodyPr/>
        <a:lstStyle/>
        <a:p>
          <a:endParaRPr lang="es-PE" sz="1000"/>
        </a:p>
      </dgm:t>
    </dgm:pt>
    <dgm:pt modelId="{3CC5D1DA-0AF9-494F-B9EF-F7F90FFA4C7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1.2.2. Variables del IGV para la selección en la gestión masiva y selectiva</a:t>
          </a:r>
        </a:p>
      </dgm:t>
    </dgm:pt>
    <dgm:pt modelId="{2F84CAAD-6410-48A6-81F0-30223279C3FF}" type="sibTrans" cxnId="{CD2A1BBE-431D-4CD6-93D0-6F8D166A8FB2}">
      <dgm:prSet/>
      <dgm:spPr/>
      <dgm:t>
        <a:bodyPr/>
        <a:lstStyle/>
        <a:p>
          <a:endParaRPr lang="es-PE" sz="1000"/>
        </a:p>
      </dgm:t>
    </dgm:pt>
    <dgm:pt modelId="{EA0B94CF-1B66-4C3A-BFBE-8396F605E9A2}" type="parTrans" cxnId="{CD2A1BBE-431D-4CD6-93D0-6F8D166A8FB2}">
      <dgm:prSet/>
      <dgm:spPr/>
      <dgm:t>
        <a:bodyPr/>
        <a:lstStyle/>
        <a:p>
          <a:endParaRPr lang="es-PE" sz="1000"/>
        </a:p>
      </dgm:t>
    </dgm:pt>
    <dgm:pt modelId="{51D2767D-A37A-4C96-88A1-E9DB74959CE2}">
      <dgm:prSet custT="1"/>
      <dgm:spPr>
        <a:solidFill>
          <a:schemeClr val="accent1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1.2.5. Variables de inconsistencias del RCV E</a:t>
          </a:r>
        </a:p>
      </dgm:t>
    </dgm:pt>
    <dgm:pt modelId="{BCA292AD-FE78-456A-8522-744D0E0EEA3F}" type="sibTrans" cxnId="{3FA391A7-661D-44FA-9EA2-396E4F9C55C5}">
      <dgm:prSet/>
      <dgm:spPr/>
      <dgm:t>
        <a:bodyPr/>
        <a:lstStyle/>
        <a:p>
          <a:endParaRPr lang="es-PE"/>
        </a:p>
      </dgm:t>
    </dgm:pt>
    <dgm:pt modelId="{D102250A-8368-4A0F-AB0D-B93DE73D3128}" type="parTrans" cxnId="{3FA391A7-661D-44FA-9EA2-396E4F9C55C5}">
      <dgm:prSet/>
      <dgm:spPr/>
      <dgm:t>
        <a:bodyPr/>
        <a:lstStyle/>
        <a:p>
          <a:endParaRPr lang="es-PE"/>
        </a:p>
      </dgm:t>
    </dgm:pt>
    <dgm:pt modelId="{BB76A996-7D36-4BE3-9AE5-E35058E01F08}">
      <dgm:prSet custT="1"/>
      <dgm:spPr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kern="1200" dirty="0">
              <a:solidFill>
                <a:schemeClr val="tx1"/>
              </a:solidFill>
            </a:rPr>
            <a:t>1.1.3. </a:t>
          </a: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Plan</a:t>
          </a:r>
          <a:r>
            <a:rPr lang="es-PE" sz="1000" kern="1200" dirty="0">
              <a:solidFill>
                <a:schemeClr val="tx1"/>
              </a:solidFill>
            </a:rPr>
            <a:t> de Información de PN</a:t>
          </a:r>
        </a:p>
      </dgm:t>
    </dgm:pt>
    <dgm:pt modelId="{73A890BA-0A6F-4B83-9035-AD39F89F67F3}" type="parTrans" cxnId="{8CD304C2-5679-4A3B-B382-0EB6252DD567}">
      <dgm:prSet/>
      <dgm:spPr/>
      <dgm:t>
        <a:bodyPr/>
        <a:lstStyle/>
        <a:p>
          <a:endParaRPr lang="es-PE"/>
        </a:p>
      </dgm:t>
    </dgm:pt>
    <dgm:pt modelId="{E8B82259-4BBA-4314-B806-808488654885}" type="sibTrans" cxnId="{8CD304C2-5679-4A3B-B382-0EB6252DD567}">
      <dgm:prSet/>
      <dgm:spPr/>
      <dgm:t>
        <a:bodyPr/>
        <a:lstStyle/>
        <a:p>
          <a:endParaRPr lang="es-PE"/>
        </a:p>
      </dgm:t>
    </dgm:pt>
    <dgm:pt modelId="{1C39E499-650B-4431-9ADB-374C1FA43520}">
      <dgm:prSet custT="1"/>
      <dgm:spPr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1.8.3. Lineamiento de la acción de control del IGV - formato flujo de caja </a:t>
          </a:r>
        </a:p>
      </dgm:t>
    </dgm:pt>
    <dgm:pt modelId="{206EE489-F05C-44A3-A89E-E51D7320228C}" type="parTrans" cxnId="{5EC0AC4A-0FC7-435B-862E-C53764E401B5}">
      <dgm:prSet/>
      <dgm:spPr/>
      <dgm:t>
        <a:bodyPr/>
        <a:lstStyle/>
        <a:p>
          <a:endParaRPr lang="es-PE"/>
        </a:p>
      </dgm:t>
    </dgm:pt>
    <dgm:pt modelId="{3A2FEB00-F1F7-4D0E-B36E-06A9A0763C99}" type="sibTrans" cxnId="{5EC0AC4A-0FC7-435B-862E-C53764E401B5}">
      <dgm:prSet/>
      <dgm:spPr/>
      <dgm:t>
        <a:bodyPr/>
        <a:lstStyle/>
        <a:p>
          <a:endParaRPr lang="es-PE"/>
        </a:p>
      </dgm:t>
    </dgm:pt>
    <dgm:pt modelId="{B209832D-E301-4B10-A71D-4399EDA4A0B3}">
      <dgm:prSet custT="1"/>
      <dgm:spPr>
        <a:noFill/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1.8.1. Seleccionar contribuyentes para el control del IGV</a:t>
          </a:r>
        </a:p>
      </dgm:t>
    </dgm:pt>
    <dgm:pt modelId="{79D6C678-C990-43F9-B369-31819A7DDFBE}" type="parTrans" cxnId="{2825A4B6-F4D5-4BD5-AB07-99524E641486}">
      <dgm:prSet/>
      <dgm:spPr/>
      <dgm:t>
        <a:bodyPr/>
        <a:lstStyle/>
        <a:p>
          <a:endParaRPr lang="es-PE"/>
        </a:p>
      </dgm:t>
    </dgm:pt>
    <dgm:pt modelId="{B662E6E5-EE86-4BFC-8F7E-52471FC37326}" type="sibTrans" cxnId="{2825A4B6-F4D5-4BD5-AB07-99524E641486}">
      <dgm:prSet/>
      <dgm:spPr/>
      <dgm:t>
        <a:bodyPr/>
        <a:lstStyle/>
        <a:p>
          <a:endParaRPr lang="es-PE"/>
        </a:p>
      </dgm:t>
    </dgm:pt>
    <dgm:pt modelId="{EC19E15C-C524-4DE1-B99E-66095BE8A34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1.2.3. Variables de IPNJ para la selección en la gestión masiva y selectiva</a:t>
          </a:r>
        </a:p>
      </dgm:t>
    </dgm:pt>
    <dgm:pt modelId="{2E461512-C50E-4CA9-B50C-A1BFA635E00C}" type="parTrans" cxnId="{0BBB37D3-1F80-4829-9F0C-09C8EC94BBCD}">
      <dgm:prSet/>
      <dgm:spPr/>
      <dgm:t>
        <a:bodyPr/>
        <a:lstStyle/>
        <a:p>
          <a:endParaRPr lang="es-PE"/>
        </a:p>
      </dgm:t>
    </dgm:pt>
    <dgm:pt modelId="{B1A0CE44-3531-4C4B-912E-D305D31CF288}" type="sibTrans" cxnId="{0BBB37D3-1F80-4829-9F0C-09C8EC94BBCD}">
      <dgm:prSet/>
      <dgm:spPr/>
      <dgm:t>
        <a:bodyPr/>
        <a:lstStyle/>
        <a:p>
          <a:endParaRPr lang="es-PE"/>
        </a:p>
      </dgm:t>
    </dgm:pt>
    <dgm:pt modelId="{4E323D58-EECA-4880-B187-DDDAA7796C80}">
      <dgm:prSet custT="1"/>
      <dgm:spPr>
        <a:solidFill>
          <a:schemeClr val="bg1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endParaRPr lang="es-PE" sz="1000" dirty="0">
            <a:solidFill>
              <a:schemeClr val="tx1"/>
            </a:solidFill>
          </a:endParaRPr>
        </a:p>
      </dgm:t>
    </dgm:pt>
    <dgm:pt modelId="{79F17FC6-1E5D-452A-86B1-30A641339936}" type="parTrans" cxnId="{6E4506DD-1DCF-46F3-B747-8535D939F631}">
      <dgm:prSet/>
      <dgm:spPr/>
      <dgm:t>
        <a:bodyPr/>
        <a:lstStyle/>
        <a:p>
          <a:endParaRPr lang="es-PE"/>
        </a:p>
      </dgm:t>
    </dgm:pt>
    <dgm:pt modelId="{ECFB36AA-AC8D-47F4-8723-0A0C3157277D}" type="sibTrans" cxnId="{6E4506DD-1DCF-46F3-B747-8535D939F631}">
      <dgm:prSet/>
      <dgm:spPr/>
      <dgm:t>
        <a:bodyPr/>
        <a:lstStyle/>
        <a:p>
          <a:endParaRPr lang="es-PE"/>
        </a:p>
      </dgm:t>
    </dgm:pt>
    <dgm:pt modelId="{A141D84D-22B8-4F82-BF4C-45459F0160F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1.6.4. Determinación de omisos a la DJ del IGV Renta Mensual (comprobante único)</a:t>
          </a:r>
        </a:p>
      </dgm:t>
    </dgm:pt>
    <dgm:pt modelId="{45E30B2D-D7F7-49B5-BBBF-E591DA236551}" type="parTrans" cxnId="{96760D13-6EAC-441B-9CC7-A10DE58CA43E}">
      <dgm:prSet/>
      <dgm:spPr/>
      <dgm:t>
        <a:bodyPr/>
        <a:lstStyle/>
        <a:p>
          <a:endParaRPr lang="es-PE"/>
        </a:p>
      </dgm:t>
    </dgm:pt>
    <dgm:pt modelId="{C83E1E83-F5E9-4B05-854E-66BF076AE224}" type="sibTrans" cxnId="{96760D13-6EAC-441B-9CC7-A10DE58CA43E}">
      <dgm:prSet/>
      <dgm:spPr/>
      <dgm:t>
        <a:bodyPr/>
        <a:lstStyle/>
        <a:p>
          <a:endParaRPr lang="es-PE"/>
        </a:p>
      </dgm:t>
    </dgm:pt>
    <dgm:pt modelId="{B848E924-455B-4069-8058-0C946648C23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1.7.3 SINE para las cartas inductivas y esquelas</a:t>
          </a:r>
        </a:p>
      </dgm:t>
    </dgm:pt>
    <dgm:pt modelId="{409E6980-6136-475F-8A31-9CB374A23F05}" type="parTrans" cxnId="{2420C70D-E926-42A0-9688-87EB0A0C0CE7}">
      <dgm:prSet/>
      <dgm:spPr/>
      <dgm:t>
        <a:bodyPr/>
        <a:lstStyle/>
        <a:p>
          <a:endParaRPr lang="es-PE"/>
        </a:p>
      </dgm:t>
    </dgm:pt>
    <dgm:pt modelId="{28174F9F-27C2-4784-9FA1-D3B4C7CDCA69}" type="sibTrans" cxnId="{2420C70D-E926-42A0-9688-87EB0A0C0CE7}">
      <dgm:prSet/>
      <dgm:spPr/>
      <dgm:t>
        <a:bodyPr/>
        <a:lstStyle/>
        <a:p>
          <a:endParaRPr lang="es-PE"/>
        </a:p>
      </dgm:t>
    </dgm:pt>
    <dgm:pt modelId="{A056A830-9064-42FB-8A75-2137F7B3EBCE}">
      <dgm:prSet custT="1"/>
      <dgm:spPr>
        <a:solidFill>
          <a:schemeClr val="bg1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1.7.4. RS de NE de Cartas Inductivas y Esquelas</a:t>
          </a:r>
        </a:p>
      </dgm:t>
    </dgm:pt>
    <dgm:pt modelId="{E53C23BC-CE70-4641-8391-AFC9D5076063}" type="parTrans" cxnId="{B02C4653-E22D-4639-A614-D1D754A5357B}">
      <dgm:prSet/>
      <dgm:spPr/>
      <dgm:t>
        <a:bodyPr/>
        <a:lstStyle/>
        <a:p>
          <a:endParaRPr lang="es-PE"/>
        </a:p>
      </dgm:t>
    </dgm:pt>
    <dgm:pt modelId="{59CF5B6B-D3E8-4FEE-ACCA-21DAD00CD4F4}" type="sibTrans" cxnId="{B02C4653-E22D-4639-A614-D1D754A5357B}">
      <dgm:prSet/>
      <dgm:spPr/>
      <dgm:t>
        <a:bodyPr/>
        <a:lstStyle/>
        <a:p>
          <a:endParaRPr lang="es-PE"/>
        </a:p>
      </dgm:t>
    </dgm:pt>
    <dgm:pt modelId="{77EECC53-1AE7-431B-8C21-0E460B2EBA7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1.7.5. SIEV  para la Gestión Inductiva y la Fiscalización Selectiva</a:t>
          </a:r>
        </a:p>
      </dgm:t>
    </dgm:pt>
    <dgm:pt modelId="{C47B3D02-A58C-4CB7-B92D-980A709E8424}" type="parTrans" cxnId="{A9425DC4-B145-4E7C-87EF-22BEA90CA75F}">
      <dgm:prSet/>
      <dgm:spPr/>
      <dgm:t>
        <a:bodyPr/>
        <a:lstStyle/>
        <a:p>
          <a:endParaRPr lang="es-PE"/>
        </a:p>
      </dgm:t>
    </dgm:pt>
    <dgm:pt modelId="{82FACA81-06CA-4F8A-ADA4-F49B4B60318A}" type="sibTrans" cxnId="{A9425DC4-B145-4E7C-87EF-22BEA90CA75F}">
      <dgm:prSet/>
      <dgm:spPr/>
      <dgm:t>
        <a:bodyPr/>
        <a:lstStyle/>
        <a:p>
          <a:endParaRPr lang="es-PE"/>
        </a:p>
      </dgm:t>
    </dgm:pt>
    <dgm:pt modelId="{0BFF687F-7367-45AA-A4AC-AA162ABE92FA}">
      <dgm:prSet custT="1"/>
      <dgm:spPr>
        <a:solidFill>
          <a:schemeClr val="bg1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1.7.7. RS de Expediente Electrónico de Gestión de Masivos</a:t>
          </a:r>
        </a:p>
      </dgm:t>
    </dgm:pt>
    <dgm:pt modelId="{67442033-606A-4C95-8E21-5E266A2BF8A6}" type="parTrans" cxnId="{66B2649F-C338-4D3A-A9AD-7269799B4C61}">
      <dgm:prSet/>
      <dgm:spPr/>
      <dgm:t>
        <a:bodyPr/>
        <a:lstStyle/>
        <a:p>
          <a:endParaRPr lang="es-PE"/>
        </a:p>
      </dgm:t>
    </dgm:pt>
    <dgm:pt modelId="{5F6E4724-5017-4944-8647-5DFC6A585EBF}" type="sibTrans" cxnId="{66B2649F-C338-4D3A-A9AD-7269799B4C61}">
      <dgm:prSet/>
      <dgm:spPr/>
      <dgm:t>
        <a:bodyPr/>
        <a:lstStyle/>
        <a:p>
          <a:endParaRPr lang="es-PE"/>
        </a:p>
      </dgm:t>
    </dgm:pt>
    <dgm:pt modelId="{18482949-5781-4F31-ACCC-EB247490228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1.7.6. CRM para  gestión masiva</a:t>
          </a:r>
        </a:p>
      </dgm:t>
    </dgm:pt>
    <dgm:pt modelId="{142F419E-49FC-4BE2-9AE7-720E2ED0C74A}" type="parTrans" cxnId="{AFCB7368-1F11-4020-BBAB-3A638F908C9B}">
      <dgm:prSet/>
      <dgm:spPr/>
      <dgm:t>
        <a:bodyPr/>
        <a:lstStyle/>
        <a:p>
          <a:endParaRPr lang="es-PE"/>
        </a:p>
      </dgm:t>
    </dgm:pt>
    <dgm:pt modelId="{6122D6D9-B8A5-4174-9657-5495F8132B8E}" type="sibTrans" cxnId="{AFCB7368-1F11-4020-BBAB-3A638F908C9B}">
      <dgm:prSet/>
      <dgm:spPr/>
      <dgm:t>
        <a:bodyPr/>
        <a:lstStyle/>
        <a:p>
          <a:endParaRPr lang="es-PE"/>
        </a:p>
      </dgm:t>
    </dgm:pt>
    <dgm:pt modelId="{741828C3-EFCE-492D-B662-1B015348321D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1.7.1. Perfil para seleccionar Acción masiva</a:t>
          </a:r>
        </a:p>
      </dgm:t>
    </dgm:pt>
    <dgm:pt modelId="{86A015CE-ACE9-4F72-AC51-5EE68709AD08}" type="parTrans" cxnId="{D53870D0-565A-4C76-BFFD-7A81585498B2}">
      <dgm:prSet/>
      <dgm:spPr/>
      <dgm:t>
        <a:bodyPr/>
        <a:lstStyle/>
        <a:p>
          <a:endParaRPr lang="es-PE"/>
        </a:p>
      </dgm:t>
    </dgm:pt>
    <dgm:pt modelId="{4B57CE66-F5B0-4A76-B715-0B137B41A5AB}" type="sibTrans" cxnId="{D53870D0-565A-4C76-BFFD-7A81585498B2}">
      <dgm:prSet/>
      <dgm:spPr/>
      <dgm:t>
        <a:bodyPr/>
        <a:lstStyle/>
        <a:p>
          <a:endParaRPr lang="es-PE"/>
        </a:p>
      </dgm:t>
    </dgm:pt>
    <dgm:pt modelId="{52B815E9-95DF-4A83-B66C-05DE84A6196F}">
      <dgm:prSet custT="1"/>
      <dgm:spPr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1.2.6. SISCOR para la selección de contribuyentes a controlar</a:t>
          </a:r>
        </a:p>
      </dgm:t>
    </dgm:pt>
    <dgm:pt modelId="{406439F4-32ED-4179-8CAD-7A990E25BD57}" type="parTrans" cxnId="{CBE874C9-188A-4F38-A85F-1075F2B06174}">
      <dgm:prSet/>
      <dgm:spPr/>
      <dgm:t>
        <a:bodyPr/>
        <a:lstStyle/>
        <a:p>
          <a:endParaRPr lang="es-PE"/>
        </a:p>
      </dgm:t>
    </dgm:pt>
    <dgm:pt modelId="{02E10BE9-E591-4887-B9CA-DC567D6531FC}" type="sibTrans" cxnId="{CBE874C9-188A-4F38-A85F-1075F2B06174}">
      <dgm:prSet/>
      <dgm:spPr/>
      <dgm:t>
        <a:bodyPr/>
        <a:lstStyle/>
        <a:p>
          <a:endParaRPr lang="es-PE"/>
        </a:p>
      </dgm:t>
    </dgm:pt>
    <dgm:pt modelId="{69445F65-F5DA-46DA-ACBC-C39F892E37FC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1.2.7. APP de Consulta de Cumplimiento Tributario del IGV </a:t>
          </a:r>
        </a:p>
      </dgm:t>
    </dgm:pt>
    <dgm:pt modelId="{12D01566-707D-42C2-AF14-9DB051E08526}" type="parTrans" cxnId="{8B58DECB-B02A-422B-8A3B-A44487276211}">
      <dgm:prSet/>
      <dgm:spPr/>
      <dgm:t>
        <a:bodyPr/>
        <a:lstStyle/>
        <a:p>
          <a:endParaRPr lang="es-PE"/>
        </a:p>
      </dgm:t>
    </dgm:pt>
    <dgm:pt modelId="{3B942B1F-D41D-4EAE-A02C-8D6237348F8A}" type="sibTrans" cxnId="{8B58DECB-B02A-422B-8A3B-A44487276211}">
      <dgm:prSet/>
      <dgm:spPr/>
      <dgm:t>
        <a:bodyPr/>
        <a:lstStyle/>
        <a:p>
          <a:endParaRPr lang="es-PE"/>
        </a:p>
      </dgm:t>
    </dgm:pt>
    <dgm:pt modelId="{BAB82C97-79BC-40EC-9F86-9C714B2445F2}">
      <dgm:prSet custT="1"/>
      <dgm:spPr>
        <a:solidFill>
          <a:srgbClr val="FFC00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1.3..2. Campaña de Actualización de celular con confirmación </a:t>
          </a:r>
        </a:p>
      </dgm:t>
    </dgm:pt>
    <dgm:pt modelId="{667A9ECF-1241-4ED0-98F3-A432AE744B84}" type="parTrans" cxnId="{D44DAA0F-2FF2-4267-BD1C-96FDB8C6AA82}">
      <dgm:prSet/>
      <dgm:spPr/>
      <dgm:t>
        <a:bodyPr/>
        <a:lstStyle/>
        <a:p>
          <a:endParaRPr lang="es-PE"/>
        </a:p>
      </dgm:t>
    </dgm:pt>
    <dgm:pt modelId="{CEF79C87-1407-42CF-9A04-6632004FF8E8}" type="sibTrans" cxnId="{D44DAA0F-2FF2-4267-BD1C-96FDB8C6AA82}">
      <dgm:prSet/>
      <dgm:spPr/>
      <dgm:t>
        <a:bodyPr/>
        <a:lstStyle/>
        <a:p>
          <a:endParaRPr lang="es-PE"/>
        </a:p>
      </dgm:t>
    </dgm:pt>
    <dgm:pt modelId="{069ADCFA-3EB7-489C-83A5-0E664ED09A53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1.2.8 Tablero de Control del IGV</a:t>
          </a:r>
        </a:p>
      </dgm:t>
    </dgm:pt>
    <dgm:pt modelId="{DA33CA9D-C705-4EA0-BBA0-AA5F47F2258A}" type="parTrans" cxnId="{9A17889B-7492-438D-9735-4F3C368D8190}">
      <dgm:prSet/>
      <dgm:spPr/>
      <dgm:t>
        <a:bodyPr/>
        <a:lstStyle/>
        <a:p>
          <a:endParaRPr lang="es-PE"/>
        </a:p>
      </dgm:t>
    </dgm:pt>
    <dgm:pt modelId="{2FDDCA70-20F1-4A7B-BE57-2664C3360C27}" type="sibTrans" cxnId="{9A17889B-7492-438D-9735-4F3C368D8190}">
      <dgm:prSet/>
      <dgm:spPr/>
      <dgm:t>
        <a:bodyPr/>
        <a:lstStyle/>
        <a:p>
          <a:endParaRPr lang="es-PE"/>
        </a:p>
      </dgm:t>
    </dgm:pt>
    <dgm:pt modelId="{47C64183-8A6F-4A65-82C5-ED56FA4B8575}" type="pres">
      <dgm:prSet presAssocID="{EB5ED610-0DBB-4FA8-9FC0-63ED81091E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69C6205-7306-4D24-AB83-1234E08B377F}" type="pres">
      <dgm:prSet presAssocID="{1EDBA414-4513-4658-BE65-B7DBAEB08201}" presName="hierRoot1" presStyleCnt="0">
        <dgm:presLayoutVars>
          <dgm:hierBranch val="init"/>
        </dgm:presLayoutVars>
      </dgm:prSet>
      <dgm:spPr/>
    </dgm:pt>
    <dgm:pt modelId="{768CB81E-A711-4B0B-BBA0-77EFF5086C52}" type="pres">
      <dgm:prSet presAssocID="{1EDBA414-4513-4658-BE65-B7DBAEB08201}" presName="rootComposite1" presStyleCnt="0"/>
      <dgm:spPr/>
    </dgm:pt>
    <dgm:pt modelId="{C5E765D9-302B-41FA-8B02-A3200280D571}" type="pres">
      <dgm:prSet presAssocID="{1EDBA414-4513-4658-BE65-B7DBAEB08201}" presName="rootText1" presStyleLbl="node0" presStyleIdx="0" presStyleCnt="1" custScaleX="26454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7A99655-78EF-427C-9357-3FC7084E15A4}" type="pres">
      <dgm:prSet presAssocID="{1EDBA414-4513-4658-BE65-B7DBAEB08201}" presName="rootConnector1" presStyleLbl="node1" presStyleIdx="0" presStyleCnt="0"/>
      <dgm:spPr/>
      <dgm:t>
        <a:bodyPr/>
        <a:lstStyle/>
        <a:p>
          <a:endParaRPr lang="es-PE"/>
        </a:p>
      </dgm:t>
    </dgm:pt>
    <dgm:pt modelId="{6BB7AC20-16C3-4C8E-A6A2-EEEE51C8E16A}" type="pres">
      <dgm:prSet presAssocID="{1EDBA414-4513-4658-BE65-B7DBAEB08201}" presName="hierChild2" presStyleCnt="0"/>
      <dgm:spPr/>
    </dgm:pt>
    <dgm:pt modelId="{39F3AD5A-A39F-4DEA-8AE0-F10C1E466C92}" type="pres">
      <dgm:prSet presAssocID="{89C43FC3-2D04-4B16-88FC-3BAFD3961ECC}" presName="Name37" presStyleLbl="parChTrans1D2" presStyleIdx="0" presStyleCnt="9"/>
      <dgm:spPr/>
      <dgm:t>
        <a:bodyPr/>
        <a:lstStyle/>
        <a:p>
          <a:endParaRPr lang="es-PE"/>
        </a:p>
      </dgm:t>
    </dgm:pt>
    <dgm:pt modelId="{C5E5DFA1-8F7A-492E-B947-C9F4B5036C5A}" type="pres">
      <dgm:prSet presAssocID="{724B850C-CB70-44AD-BD85-E4612A5059A1}" presName="hierRoot2" presStyleCnt="0">
        <dgm:presLayoutVars>
          <dgm:hierBranch val="init"/>
        </dgm:presLayoutVars>
      </dgm:prSet>
      <dgm:spPr/>
    </dgm:pt>
    <dgm:pt modelId="{B9BD1C76-F9A7-44D8-B7D3-F1176922533E}" type="pres">
      <dgm:prSet presAssocID="{724B850C-CB70-44AD-BD85-E4612A5059A1}" presName="rootComposite" presStyleCnt="0"/>
      <dgm:spPr/>
    </dgm:pt>
    <dgm:pt modelId="{5403D548-CF74-42F7-9EA0-AEA67917D21F}" type="pres">
      <dgm:prSet presAssocID="{724B850C-CB70-44AD-BD85-E4612A5059A1}" presName="rootText" presStyleLbl="node2" presStyleIdx="0" presStyleCnt="9" custScaleX="130387" custScaleY="14107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0313E9-E71E-45B0-A902-9045A41E28E5}" type="pres">
      <dgm:prSet presAssocID="{724B850C-CB70-44AD-BD85-E4612A5059A1}" presName="rootConnector" presStyleLbl="node2" presStyleIdx="0" presStyleCnt="9"/>
      <dgm:spPr/>
      <dgm:t>
        <a:bodyPr/>
        <a:lstStyle/>
        <a:p>
          <a:endParaRPr lang="es-PE"/>
        </a:p>
      </dgm:t>
    </dgm:pt>
    <dgm:pt modelId="{C91F8A0C-CB73-48CB-A58A-342FA5B04051}" type="pres">
      <dgm:prSet presAssocID="{724B850C-CB70-44AD-BD85-E4612A5059A1}" presName="hierChild4" presStyleCnt="0"/>
      <dgm:spPr/>
    </dgm:pt>
    <dgm:pt modelId="{2BF61BE6-465E-496A-AFA2-D1C5D63D0857}" type="pres">
      <dgm:prSet presAssocID="{8EDF6A87-EA2F-4D43-9623-B2BC544CDCE5}" presName="Name37" presStyleLbl="parChTrans1D3" presStyleIdx="0" presStyleCnt="42"/>
      <dgm:spPr/>
      <dgm:t>
        <a:bodyPr/>
        <a:lstStyle/>
        <a:p>
          <a:endParaRPr lang="es-PE"/>
        </a:p>
      </dgm:t>
    </dgm:pt>
    <dgm:pt modelId="{9AAF2C32-51A7-4539-BF49-9D132A17FF38}" type="pres">
      <dgm:prSet presAssocID="{56C0A437-954D-44F4-912F-8784204FC4D6}" presName="hierRoot2" presStyleCnt="0">
        <dgm:presLayoutVars>
          <dgm:hierBranch val="init"/>
        </dgm:presLayoutVars>
      </dgm:prSet>
      <dgm:spPr/>
    </dgm:pt>
    <dgm:pt modelId="{68A42209-2F45-4560-8D18-9B5F34415DEE}" type="pres">
      <dgm:prSet presAssocID="{56C0A437-954D-44F4-912F-8784204FC4D6}" presName="rootComposite" presStyleCnt="0"/>
      <dgm:spPr/>
    </dgm:pt>
    <dgm:pt modelId="{A8248B19-B15E-4BFE-A834-5D85D43FF535}" type="pres">
      <dgm:prSet presAssocID="{56C0A437-954D-44F4-912F-8784204FC4D6}" presName="rootText" presStyleLbl="node3" presStyleIdx="0" presStyleCnt="42" custScaleY="13271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1771B42-CB05-4089-937F-EC6B52F62EC3}" type="pres">
      <dgm:prSet presAssocID="{56C0A437-954D-44F4-912F-8784204FC4D6}" presName="rootConnector" presStyleLbl="node3" presStyleIdx="0" presStyleCnt="42"/>
      <dgm:spPr/>
      <dgm:t>
        <a:bodyPr/>
        <a:lstStyle/>
        <a:p>
          <a:endParaRPr lang="es-PE"/>
        </a:p>
      </dgm:t>
    </dgm:pt>
    <dgm:pt modelId="{3E21C6FC-5984-4A9E-8A0D-9D6E57F59647}" type="pres">
      <dgm:prSet presAssocID="{56C0A437-954D-44F4-912F-8784204FC4D6}" presName="hierChild4" presStyleCnt="0"/>
      <dgm:spPr/>
    </dgm:pt>
    <dgm:pt modelId="{C884255F-0DFB-4FF3-ABFF-9FF33BB31A73}" type="pres">
      <dgm:prSet presAssocID="{56C0A437-954D-44F4-912F-8784204FC4D6}" presName="hierChild5" presStyleCnt="0"/>
      <dgm:spPr/>
    </dgm:pt>
    <dgm:pt modelId="{AD845BBC-16D5-46BB-9684-35EE829008A0}" type="pres">
      <dgm:prSet presAssocID="{187AE46A-3C30-4F40-90FC-F6D1858E66C2}" presName="Name37" presStyleLbl="parChTrans1D3" presStyleIdx="1" presStyleCnt="42"/>
      <dgm:spPr/>
      <dgm:t>
        <a:bodyPr/>
        <a:lstStyle/>
        <a:p>
          <a:endParaRPr lang="es-PE"/>
        </a:p>
      </dgm:t>
    </dgm:pt>
    <dgm:pt modelId="{3365F889-F1A1-480F-B014-8905EEB14463}" type="pres">
      <dgm:prSet presAssocID="{65E9CE21-23B3-45AE-A4B9-66EF1B0F6D07}" presName="hierRoot2" presStyleCnt="0">
        <dgm:presLayoutVars>
          <dgm:hierBranch val="init"/>
        </dgm:presLayoutVars>
      </dgm:prSet>
      <dgm:spPr/>
    </dgm:pt>
    <dgm:pt modelId="{619592AF-721D-40CC-96BF-9D51E64615AE}" type="pres">
      <dgm:prSet presAssocID="{65E9CE21-23B3-45AE-A4B9-66EF1B0F6D07}" presName="rootComposite" presStyleCnt="0"/>
      <dgm:spPr/>
    </dgm:pt>
    <dgm:pt modelId="{42923A24-9FF0-47DA-A9BD-3E1050CAF217}" type="pres">
      <dgm:prSet presAssocID="{65E9CE21-23B3-45AE-A4B9-66EF1B0F6D07}" presName="rootText" presStyleLbl="node3" presStyleIdx="1" presStyleCnt="42" custScaleY="169425" custLinFactNeighborY="-1707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138691D-C139-4868-A6AD-7EDD3DFB9FAE}" type="pres">
      <dgm:prSet presAssocID="{65E9CE21-23B3-45AE-A4B9-66EF1B0F6D07}" presName="rootConnector" presStyleLbl="node3" presStyleIdx="1" presStyleCnt="42"/>
      <dgm:spPr/>
      <dgm:t>
        <a:bodyPr/>
        <a:lstStyle/>
        <a:p>
          <a:endParaRPr lang="es-PE"/>
        </a:p>
      </dgm:t>
    </dgm:pt>
    <dgm:pt modelId="{44C0FC10-0612-4855-88E5-D025A1907B18}" type="pres">
      <dgm:prSet presAssocID="{65E9CE21-23B3-45AE-A4B9-66EF1B0F6D07}" presName="hierChild4" presStyleCnt="0"/>
      <dgm:spPr/>
    </dgm:pt>
    <dgm:pt modelId="{51656CDE-4FF5-4032-9B8F-CC2D4234F049}" type="pres">
      <dgm:prSet presAssocID="{65E9CE21-23B3-45AE-A4B9-66EF1B0F6D07}" presName="hierChild5" presStyleCnt="0"/>
      <dgm:spPr/>
    </dgm:pt>
    <dgm:pt modelId="{B2FA10BA-1EBA-4689-B3D4-3583D5657FB3}" type="pres">
      <dgm:prSet presAssocID="{73A890BA-0A6F-4B83-9035-AD39F89F67F3}" presName="Name37" presStyleLbl="parChTrans1D3" presStyleIdx="2" presStyleCnt="42"/>
      <dgm:spPr/>
      <dgm:t>
        <a:bodyPr/>
        <a:lstStyle/>
        <a:p>
          <a:endParaRPr lang="es-PE"/>
        </a:p>
      </dgm:t>
    </dgm:pt>
    <dgm:pt modelId="{CAB97E10-D969-41C4-A6F2-9AED5C50BC56}" type="pres">
      <dgm:prSet presAssocID="{BB76A996-7D36-4BE3-9AE5-E35058E01F08}" presName="hierRoot2" presStyleCnt="0">
        <dgm:presLayoutVars>
          <dgm:hierBranch val="init"/>
        </dgm:presLayoutVars>
      </dgm:prSet>
      <dgm:spPr/>
    </dgm:pt>
    <dgm:pt modelId="{04C64DF2-6C79-40DF-AC4A-175D074FA07B}" type="pres">
      <dgm:prSet presAssocID="{BB76A996-7D36-4BE3-9AE5-E35058E01F08}" presName="rootComposite" presStyleCnt="0"/>
      <dgm:spPr/>
    </dgm:pt>
    <dgm:pt modelId="{29B8DF57-DCEC-467D-B181-AAF34BB64A04}" type="pres">
      <dgm:prSet presAssocID="{BB76A996-7D36-4BE3-9AE5-E35058E01F08}" presName="rootText" presStyleLbl="node3" presStyleIdx="2" presStyleCnt="42" custScaleY="132145" custLinFactNeighborY="-37855">
        <dgm:presLayoutVars>
          <dgm:chPref val="3"/>
        </dgm:presLayoutVars>
      </dgm:prSet>
      <dgm:spPr>
        <a:xfrm>
          <a:off x="1306611" y="2651910"/>
          <a:ext cx="832957" cy="416478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347408BE-D6CA-4FD5-9344-550415A1E983}" type="pres">
      <dgm:prSet presAssocID="{BB76A996-7D36-4BE3-9AE5-E35058E01F08}" presName="rootConnector" presStyleLbl="node3" presStyleIdx="2" presStyleCnt="42"/>
      <dgm:spPr/>
      <dgm:t>
        <a:bodyPr/>
        <a:lstStyle/>
        <a:p>
          <a:endParaRPr lang="es-PE"/>
        </a:p>
      </dgm:t>
    </dgm:pt>
    <dgm:pt modelId="{CEFEDE2A-BB10-42E0-B84A-63119AA3C85F}" type="pres">
      <dgm:prSet presAssocID="{BB76A996-7D36-4BE3-9AE5-E35058E01F08}" presName="hierChild4" presStyleCnt="0"/>
      <dgm:spPr/>
    </dgm:pt>
    <dgm:pt modelId="{6CAA2C84-0A95-44EB-81FB-F740E7B82470}" type="pres">
      <dgm:prSet presAssocID="{BB76A996-7D36-4BE3-9AE5-E35058E01F08}" presName="hierChild5" presStyleCnt="0"/>
      <dgm:spPr/>
    </dgm:pt>
    <dgm:pt modelId="{A8BAF255-65F6-41DD-8ED5-CDA0179F5BCC}" type="pres">
      <dgm:prSet presAssocID="{724B850C-CB70-44AD-BD85-E4612A5059A1}" presName="hierChild5" presStyleCnt="0"/>
      <dgm:spPr/>
    </dgm:pt>
    <dgm:pt modelId="{0CC4A12D-7906-4D57-8BB1-A160846422CA}" type="pres">
      <dgm:prSet presAssocID="{C3E5B338-D5BC-478C-93B8-C0DD8C60E202}" presName="Name37" presStyleLbl="parChTrans1D2" presStyleIdx="1" presStyleCnt="9"/>
      <dgm:spPr/>
      <dgm:t>
        <a:bodyPr/>
        <a:lstStyle/>
        <a:p>
          <a:endParaRPr lang="es-PE"/>
        </a:p>
      </dgm:t>
    </dgm:pt>
    <dgm:pt modelId="{25F187E5-C7B6-4F70-BF75-E1FF4FC8898D}" type="pres">
      <dgm:prSet presAssocID="{EDC7976F-F414-41E7-8BE0-618D41801E0F}" presName="hierRoot2" presStyleCnt="0">
        <dgm:presLayoutVars>
          <dgm:hierBranch val="init"/>
        </dgm:presLayoutVars>
      </dgm:prSet>
      <dgm:spPr/>
    </dgm:pt>
    <dgm:pt modelId="{60050952-0234-43CB-913F-598C894352E2}" type="pres">
      <dgm:prSet presAssocID="{EDC7976F-F414-41E7-8BE0-618D41801E0F}" presName="rootComposite" presStyleCnt="0"/>
      <dgm:spPr/>
    </dgm:pt>
    <dgm:pt modelId="{8568E507-BC71-4AA2-AE1B-C7136731764A}" type="pres">
      <dgm:prSet presAssocID="{EDC7976F-F414-41E7-8BE0-618D41801E0F}" presName="rootText" presStyleLbl="node2" presStyleIdx="1" presStyleCnt="9" custScaleX="164980" custScaleY="14107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28B2D34-DD20-4722-965A-560BA7BB1884}" type="pres">
      <dgm:prSet presAssocID="{EDC7976F-F414-41E7-8BE0-618D41801E0F}" presName="rootConnector" presStyleLbl="node2" presStyleIdx="1" presStyleCnt="9"/>
      <dgm:spPr/>
      <dgm:t>
        <a:bodyPr/>
        <a:lstStyle/>
        <a:p>
          <a:endParaRPr lang="es-PE"/>
        </a:p>
      </dgm:t>
    </dgm:pt>
    <dgm:pt modelId="{7271CBCA-A164-4620-9E3E-73EDB349168C}" type="pres">
      <dgm:prSet presAssocID="{EDC7976F-F414-41E7-8BE0-618D41801E0F}" presName="hierChild4" presStyleCnt="0"/>
      <dgm:spPr/>
    </dgm:pt>
    <dgm:pt modelId="{3B8351C2-A0DB-4D65-BC7F-C96C9142DE94}" type="pres">
      <dgm:prSet presAssocID="{678B5BF5-DE40-4174-8553-7B2436BCD1B0}" presName="Name37" presStyleLbl="parChTrans1D3" presStyleIdx="3" presStyleCnt="42"/>
      <dgm:spPr/>
      <dgm:t>
        <a:bodyPr/>
        <a:lstStyle/>
        <a:p>
          <a:endParaRPr lang="es-PE"/>
        </a:p>
      </dgm:t>
    </dgm:pt>
    <dgm:pt modelId="{2577D067-2973-4A97-B4B7-892EDABB665C}" type="pres">
      <dgm:prSet presAssocID="{AA7BFDCA-266A-4946-8948-C36670E19CDF}" presName="hierRoot2" presStyleCnt="0">
        <dgm:presLayoutVars>
          <dgm:hierBranch val="init"/>
        </dgm:presLayoutVars>
      </dgm:prSet>
      <dgm:spPr/>
    </dgm:pt>
    <dgm:pt modelId="{7E76F3A3-F883-48DC-B601-D326E8132B0B}" type="pres">
      <dgm:prSet presAssocID="{AA7BFDCA-266A-4946-8948-C36670E19CDF}" presName="rootComposite" presStyleCnt="0"/>
      <dgm:spPr/>
    </dgm:pt>
    <dgm:pt modelId="{5B702B11-CE6D-41B4-9E00-AF6D593397B9}" type="pres">
      <dgm:prSet presAssocID="{AA7BFDCA-266A-4946-8948-C36670E19CDF}" presName="rootText" presStyleLbl="node3" presStyleIdx="3" presStyleCnt="42" custScaleX="132134" custScaleY="148205" custLinFactNeighborX="-5642">
        <dgm:presLayoutVars>
          <dgm:chPref val="3"/>
        </dgm:presLayoutVars>
      </dgm:prSet>
      <dgm:spPr>
        <a:xfrm>
          <a:off x="2311845" y="1354249"/>
          <a:ext cx="972136" cy="617242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3058FDBD-24F4-4781-B6ED-3EA1E9FBDFE9}" type="pres">
      <dgm:prSet presAssocID="{AA7BFDCA-266A-4946-8948-C36670E19CDF}" presName="rootConnector" presStyleLbl="node3" presStyleIdx="3" presStyleCnt="42"/>
      <dgm:spPr/>
      <dgm:t>
        <a:bodyPr/>
        <a:lstStyle/>
        <a:p>
          <a:endParaRPr lang="es-PE"/>
        </a:p>
      </dgm:t>
    </dgm:pt>
    <dgm:pt modelId="{B0F9F613-917E-4DD9-9F8A-1A8788C224EB}" type="pres">
      <dgm:prSet presAssocID="{AA7BFDCA-266A-4946-8948-C36670E19CDF}" presName="hierChild4" presStyleCnt="0"/>
      <dgm:spPr/>
    </dgm:pt>
    <dgm:pt modelId="{8F1A3511-C91A-4AE8-98AB-25B1CA0C219F}" type="pres">
      <dgm:prSet presAssocID="{AA7BFDCA-266A-4946-8948-C36670E19CDF}" presName="hierChild5" presStyleCnt="0"/>
      <dgm:spPr/>
    </dgm:pt>
    <dgm:pt modelId="{1DADBFE7-3D4F-474D-86C2-0072875EA706}" type="pres">
      <dgm:prSet presAssocID="{EA0B94CF-1B66-4C3A-BFBE-8396F605E9A2}" presName="Name37" presStyleLbl="parChTrans1D3" presStyleIdx="4" presStyleCnt="42"/>
      <dgm:spPr/>
      <dgm:t>
        <a:bodyPr/>
        <a:lstStyle/>
        <a:p>
          <a:endParaRPr lang="es-PE"/>
        </a:p>
      </dgm:t>
    </dgm:pt>
    <dgm:pt modelId="{EA0B127D-17E7-4F85-B4A3-0C70C06566B6}" type="pres">
      <dgm:prSet presAssocID="{3CC5D1DA-0AF9-494F-B9EF-F7F90FFA4C7E}" presName="hierRoot2" presStyleCnt="0">
        <dgm:presLayoutVars>
          <dgm:hierBranch val="init"/>
        </dgm:presLayoutVars>
      </dgm:prSet>
      <dgm:spPr/>
    </dgm:pt>
    <dgm:pt modelId="{28F24310-8939-48F8-AC8C-77AC4D9EA7D4}" type="pres">
      <dgm:prSet presAssocID="{3CC5D1DA-0AF9-494F-B9EF-F7F90FFA4C7E}" presName="rootComposite" presStyleCnt="0"/>
      <dgm:spPr/>
    </dgm:pt>
    <dgm:pt modelId="{9F04FB61-B8FE-4746-B156-D45F454B2337}" type="pres">
      <dgm:prSet presAssocID="{3CC5D1DA-0AF9-494F-B9EF-F7F90FFA4C7E}" presName="rootText" presStyleLbl="node3" presStyleIdx="4" presStyleCnt="42" custScaleX="128686" custScaleY="194002" custLinFactNeighborX="-5642" custLinFactNeighborY="-2458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B260ABF-D98F-43C7-9B4D-3E1F72DDECB1}" type="pres">
      <dgm:prSet presAssocID="{3CC5D1DA-0AF9-494F-B9EF-F7F90FFA4C7E}" presName="rootConnector" presStyleLbl="node3" presStyleIdx="4" presStyleCnt="42"/>
      <dgm:spPr/>
      <dgm:t>
        <a:bodyPr/>
        <a:lstStyle/>
        <a:p>
          <a:endParaRPr lang="es-PE"/>
        </a:p>
      </dgm:t>
    </dgm:pt>
    <dgm:pt modelId="{6B833FC1-74D9-480C-89C9-20F1C1FE6423}" type="pres">
      <dgm:prSet presAssocID="{3CC5D1DA-0AF9-494F-B9EF-F7F90FFA4C7E}" presName="hierChild4" presStyleCnt="0"/>
      <dgm:spPr/>
    </dgm:pt>
    <dgm:pt modelId="{99330140-EAB1-4B10-8CC3-02FCE784B543}" type="pres">
      <dgm:prSet presAssocID="{3CC5D1DA-0AF9-494F-B9EF-F7F90FFA4C7E}" presName="hierChild5" presStyleCnt="0"/>
      <dgm:spPr/>
    </dgm:pt>
    <dgm:pt modelId="{043B4FA4-8CF9-466E-AA70-7BBF18BF573A}" type="pres">
      <dgm:prSet presAssocID="{2E461512-C50E-4CA9-B50C-A1BFA635E00C}" presName="Name37" presStyleLbl="parChTrans1D3" presStyleIdx="5" presStyleCnt="42"/>
      <dgm:spPr/>
      <dgm:t>
        <a:bodyPr/>
        <a:lstStyle/>
        <a:p>
          <a:endParaRPr lang="es-PE"/>
        </a:p>
      </dgm:t>
    </dgm:pt>
    <dgm:pt modelId="{EFE11233-7CAE-494B-9948-7D903172FCC3}" type="pres">
      <dgm:prSet presAssocID="{EC19E15C-C524-4DE1-B99E-66095BE8A347}" presName="hierRoot2" presStyleCnt="0">
        <dgm:presLayoutVars>
          <dgm:hierBranch val="init"/>
        </dgm:presLayoutVars>
      </dgm:prSet>
      <dgm:spPr/>
    </dgm:pt>
    <dgm:pt modelId="{E7ACEFAD-EBA6-4A1C-9E77-340AE704BB21}" type="pres">
      <dgm:prSet presAssocID="{EC19E15C-C524-4DE1-B99E-66095BE8A347}" presName="rootComposite" presStyleCnt="0"/>
      <dgm:spPr/>
    </dgm:pt>
    <dgm:pt modelId="{CF801989-F39D-4347-B4F4-BA8FD831DC30}" type="pres">
      <dgm:prSet presAssocID="{EC19E15C-C524-4DE1-B99E-66095BE8A347}" presName="rootText" presStyleLbl="node3" presStyleIdx="5" presStyleCnt="42" custScaleX="131625" custScaleY="210428" custLinFactNeighborX="-5642" custLinFactNeighborY="-4959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46CDCF9-3C44-4A05-A6C3-0EC3940A974E}" type="pres">
      <dgm:prSet presAssocID="{EC19E15C-C524-4DE1-B99E-66095BE8A347}" presName="rootConnector" presStyleLbl="node3" presStyleIdx="5" presStyleCnt="42"/>
      <dgm:spPr/>
      <dgm:t>
        <a:bodyPr/>
        <a:lstStyle/>
        <a:p>
          <a:endParaRPr lang="es-PE"/>
        </a:p>
      </dgm:t>
    </dgm:pt>
    <dgm:pt modelId="{5D3D6538-882F-4A88-80E1-75240601AF79}" type="pres">
      <dgm:prSet presAssocID="{EC19E15C-C524-4DE1-B99E-66095BE8A347}" presName="hierChild4" presStyleCnt="0"/>
      <dgm:spPr/>
    </dgm:pt>
    <dgm:pt modelId="{C3D4BA2B-C0D8-4461-AD52-C7B5AA73F6F7}" type="pres">
      <dgm:prSet presAssocID="{EC19E15C-C524-4DE1-B99E-66095BE8A347}" presName="hierChild5" presStyleCnt="0"/>
      <dgm:spPr/>
    </dgm:pt>
    <dgm:pt modelId="{DFE98C5E-085B-45A9-9C1D-06552D02C74A}" type="pres">
      <dgm:prSet presAssocID="{014BB544-7E6C-4818-A772-3DD88A4F5EC0}" presName="Name37" presStyleLbl="parChTrans1D3" presStyleIdx="6" presStyleCnt="42"/>
      <dgm:spPr/>
      <dgm:t>
        <a:bodyPr/>
        <a:lstStyle/>
        <a:p>
          <a:endParaRPr lang="es-PE"/>
        </a:p>
      </dgm:t>
    </dgm:pt>
    <dgm:pt modelId="{47E006B2-B5DF-4264-8B34-28CBE396664B}" type="pres">
      <dgm:prSet presAssocID="{EE6DACCE-6E0D-4B5E-A904-F6535983F9C7}" presName="hierRoot2" presStyleCnt="0">
        <dgm:presLayoutVars>
          <dgm:hierBranch val="init"/>
        </dgm:presLayoutVars>
      </dgm:prSet>
      <dgm:spPr/>
    </dgm:pt>
    <dgm:pt modelId="{B9428F05-FD87-4412-BFE7-7C20D1F0B931}" type="pres">
      <dgm:prSet presAssocID="{EE6DACCE-6E0D-4B5E-A904-F6535983F9C7}" presName="rootComposite" presStyleCnt="0"/>
      <dgm:spPr/>
    </dgm:pt>
    <dgm:pt modelId="{24B56603-6DB6-4387-BEC0-335861524DF8}" type="pres">
      <dgm:prSet presAssocID="{EE6DACCE-6E0D-4B5E-A904-F6535983F9C7}" presName="rootText" presStyleLbl="node3" presStyleIdx="6" presStyleCnt="42" custScaleX="122714" custScaleY="132717" custLinFactNeighborX="-5642" custLinFactNeighborY="-6845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051A7D2-0B2A-4EE3-9D5B-29A9EF34D51E}" type="pres">
      <dgm:prSet presAssocID="{EE6DACCE-6E0D-4B5E-A904-F6535983F9C7}" presName="rootConnector" presStyleLbl="node3" presStyleIdx="6" presStyleCnt="42"/>
      <dgm:spPr/>
      <dgm:t>
        <a:bodyPr/>
        <a:lstStyle/>
        <a:p>
          <a:endParaRPr lang="es-PE"/>
        </a:p>
      </dgm:t>
    </dgm:pt>
    <dgm:pt modelId="{D81A8830-80F7-4E3D-9A0E-B110A00D5346}" type="pres">
      <dgm:prSet presAssocID="{EE6DACCE-6E0D-4B5E-A904-F6535983F9C7}" presName="hierChild4" presStyleCnt="0"/>
      <dgm:spPr/>
    </dgm:pt>
    <dgm:pt modelId="{E87132D5-BF9A-4FE4-9364-433BA78B7332}" type="pres">
      <dgm:prSet presAssocID="{EE6DACCE-6E0D-4B5E-A904-F6535983F9C7}" presName="hierChild5" presStyleCnt="0"/>
      <dgm:spPr/>
    </dgm:pt>
    <dgm:pt modelId="{5BE4540C-F354-48C0-A104-18C23515ED78}" type="pres">
      <dgm:prSet presAssocID="{D102250A-8368-4A0F-AB0D-B93DE73D3128}" presName="Name37" presStyleLbl="parChTrans1D3" presStyleIdx="7" presStyleCnt="42"/>
      <dgm:spPr/>
      <dgm:t>
        <a:bodyPr/>
        <a:lstStyle/>
        <a:p>
          <a:endParaRPr lang="es-PE"/>
        </a:p>
      </dgm:t>
    </dgm:pt>
    <dgm:pt modelId="{3C5CCBAD-5619-4E86-9F0D-EB9DBCBC9063}" type="pres">
      <dgm:prSet presAssocID="{51D2767D-A37A-4C96-88A1-E9DB74959CE2}" presName="hierRoot2" presStyleCnt="0">
        <dgm:presLayoutVars>
          <dgm:hierBranch val="init"/>
        </dgm:presLayoutVars>
      </dgm:prSet>
      <dgm:spPr/>
    </dgm:pt>
    <dgm:pt modelId="{21400EF9-E699-4658-B8DE-6D8340CDCD5A}" type="pres">
      <dgm:prSet presAssocID="{51D2767D-A37A-4C96-88A1-E9DB74959CE2}" presName="rootComposite" presStyleCnt="0"/>
      <dgm:spPr/>
    </dgm:pt>
    <dgm:pt modelId="{3DD2221E-6403-4756-951F-0FB9C2AC803A}" type="pres">
      <dgm:prSet presAssocID="{51D2767D-A37A-4C96-88A1-E9DB74959CE2}" presName="rootText" presStyleLbl="node3" presStyleIdx="7" presStyleCnt="42" custScaleX="160692" custScaleY="127206" custLinFactNeighborX="-4746" custLinFactNeighborY="-9314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D26533E-4F0B-4BD5-9A3B-3F91CC24B3A9}" type="pres">
      <dgm:prSet presAssocID="{51D2767D-A37A-4C96-88A1-E9DB74959CE2}" presName="rootConnector" presStyleLbl="node3" presStyleIdx="7" presStyleCnt="42"/>
      <dgm:spPr/>
      <dgm:t>
        <a:bodyPr/>
        <a:lstStyle/>
        <a:p>
          <a:endParaRPr lang="es-PE"/>
        </a:p>
      </dgm:t>
    </dgm:pt>
    <dgm:pt modelId="{9FB14752-61BB-474C-AB65-25B3E9BE4D58}" type="pres">
      <dgm:prSet presAssocID="{51D2767D-A37A-4C96-88A1-E9DB74959CE2}" presName="hierChild4" presStyleCnt="0"/>
      <dgm:spPr/>
    </dgm:pt>
    <dgm:pt modelId="{2697359F-36AA-49C2-9242-15570C6A7B43}" type="pres">
      <dgm:prSet presAssocID="{51D2767D-A37A-4C96-88A1-E9DB74959CE2}" presName="hierChild5" presStyleCnt="0"/>
      <dgm:spPr/>
    </dgm:pt>
    <dgm:pt modelId="{276C3382-4B55-46C0-861E-A00838BAD173}" type="pres">
      <dgm:prSet presAssocID="{406439F4-32ED-4179-8CAD-7A990E25BD57}" presName="Name37" presStyleLbl="parChTrans1D3" presStyleIdx="8" presStyleCnt="42"/>
      <dgm:spPr/>
      <dgm:t>
        <a:bodyPr/>
        <a:lstStyle/>
        <a:p>
          <a:endParaRPr lang="es-PE"/>
        </a:p>
      </dgm:t>
    </dgm:pt>
    <dgm:pt modelId="{B28C5A78-AEB9-4C07-BA63-8ADA4830D165}" type="pres">
      <dgm:prSet presAssocID="{52B815E9-95DF-4A83-B66C-05DE84A6196F}" presName="hierRoot2" presStyleCnt="0">
        <dgm:presLayoutVars>
          <dgm:hierBranch val="init"/>
        </dgm:presLayoutVars>
      </dgm:prSet>
      <dgm:spPr/>
    </dgm:pt>
    <dgm:pt modelId="{78E6C7BC-4C42-4A7F-8FB6-D05CBB259178}" type="pres">
      <dgm:prSet presAssocID="{52B815E9-95DF-4A83-B66C-05DE84A6196F}" presName="rootComposite" presStyleCnt="0"/>
      <dgm:spPr/>
    </dgm:pt>
    <dgm:pt modelId="{7E74F9BA-2444-4883-AEB2-85406751630B}" type="pres">
      <dgm:prSet presAssocID="{52B815E9-95DF-4A83-B66C-05DE84A6196F}" presName="rootText" presStyleLbl="node3" presStyleIdx="8" presStyleCnt="42" custScaleX="132877" custScaleY="196790" custLinFactY="-18731" custLinFactNeighborX="-5642" custLinFactNeighborY="-100000">
        <dgm:presLayoutVars>
          <dgm:chPref val="3"/>
        </dgm:presLayoutVars>
      </dgm:prSet>
      <dgm:spPr>
        <a:xfrm>
          <a:off x="2311845" y="4871451"/>
          <a:ext cx="965947" cy="656991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051B54FB-ACDF-4188-B7BA-D404C2B41FBD}" type="pres">
      <dgm:prSet presAssocID="{52B815E9-95DF-4A83-B66C-05DE84A6196F}" presName="rootConnector" presStyleLbl="node3" presStyleIdx="8" presStyleCnt="42"/>
      <dgm:spPr/>
      <dgm:t>
        <a:bodyPr/>
        <a:lstStyle/>
        <a:p>
          <a:endParaRPr lang="es-PE"/>
        </a:p>
      </dgm:t>
    </dgm:pt>
    <dgm:pt modelId="{C7EB7413-6B42-478D-8787-90FAFBE503CE}" type="pres">
      <dgm:prSet presAssocID="{52B815E9-95DF-4A83-B66C-05DE84A6196F}" presName="hierChild4" presStyleCnt="0"/>
      <dgm:spPr/>
    </dgm:pt>
    <dgm:pt modelId="{BE1B1598-48BB-44F2-895D-2EF8B202DB56}" type="pres">
      <dgm:prSet presAssocID="{52B815E9-95DF-4A83-B66C-05DE84A6196F}" presName="hierChild5" presStyleCnt="0"/>
      <dgm:spPr/>
    </dgm:pt>
    <dgm:pt modelId="{D0C7C8BC-646C-4998-87A4-2234B9D92749}" type="pres">
      <dgm:prSet presAssocID="{12D01566-707D-42C2-AF14-9DB051E08526}" presName="Name37" presStyleLbl="parChTrans1D3" presStyleIdx="9" presStyleCnt="42"/>
      <dgm:spPr/>
      <dgm:t>
        <a:bodyPr/>
        <a:lstStyle/>
        <a:p>
          <a:endParaRPr lang="es-PE"/>
        </a:p>
      </dgm:t>
    </dgm:pt>
    <dgm:pt modelId="{67B749EE-ED1E-4E91-8C15-F0E9BA58D349}" type="pres">
      <dgm:prSet presAssocID="{69445F65-F5DA-46DA-ACBC-C39F892E37FC}" presName="hierRoot2" presStyleCnt="0">
        <dgm:presLayoutVars>
          <dgm:hierBranch val="init"/>
        </dgm:presLayoutVars>
      </dgm:prSet>
      <dgm:spPr/>
    </dgm:pt>
    <dgm:pt modelId="{9D08B2B3-B966-47F0-B7BC-6CE09429E8CB}" type="pres">
      <dgm:prSet presAssocID="{69445F65-F5DA-46DA-ACBC-C39F892E37FC}" presName="rootComposite" presStyleCnt="0"/>
      <dgm:spPr/>
    </dgm:pt>
    <dgm:pt modelId="{7A0C51A6-9B21-4EC2-9228-6A8CC0C6814F}" type="pres">
      <dgm:prSet presAssocID="{69445F65-F5DA-46DA-ACBC-C39F892E37FC}" presName="rootText" presStyleLbl="node3" presStyleIdx="9" presStyleCnt="42" custScaleX="131625" custScaleY="158417" custLinFactY="-45307" custLinFactNeighborX="-5642" custLinFactNeighborY="-100000">
        <dgm:presLayoutVars>
          <dgm:chPref val="3"/>
        </dgm:presLayoutVars>
      </dgm:prSet>
      <dgm:spPr>
        <a:xfrm>
          <a:off x="2311845" y="5592680"/>
          <a:ext cx="976376" cy="659773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AF269609-FAD2-4CAC-931F-8EC2F5402460}" type="pres">
      <dgm:prSet presAssocID="{69445F65-F5DA-46DA-ACBC-C39F892E37FC}" presName="rootConnector" presStyleLbl="node3" presStyleIdx="9" presStyleCnt="42"/>
      <dgm:spPr/>
      <dgm:t>
        <a:bodyPr/>
        <a:lstStyle/>
        <a:p>
          <a:endParaRPr lang="es-PE"/>
        </a:p>
      </dgm:t>
    </dgm:pt>
    <dgm:pt modelId="{5FC5DD2F-957A-4180-AA92-B36A923E4975}" type="pres">
      <dgm:prSet presAssocID="{69445F65-F5DA-46DA-ACBC-C39F892E37FC}" presName="hierChild4" presStyleCnt="0"/>
      <dgm:spPr/>
    </dgm:pt>
    <dgm:pt modelId="{45CF2E6F-88C1-4AA1-A2C8-AA005C5B531B}" type="pres">
      <dgm:prSet presAssocID="{69445F65-F5DA-46DA-ACBC-C39F892E37FC}" presName="hierChild5" presStyleCnt="0"/>
      <dgm:spPr/>
    </dgm:pt>
    <dgm:pt modelId="{2B94745E-7061-4B5C-B4D9-FC712827BFDE}" type="pres">
      <dgm:prSet presAssocID="{DA33CA9D-C705-4EA0-BBA0-AA5F47F2258A}" presName="Name37" presStyleLbl="parChTrans1D3" presStyleIdx="10" presStyleCnt="42"/>
      <dgm:spPr/>
      <dgm:t>
        <a:bodyPr/>
        <a:lstStyle/>
        <a:p>
          <a:endParaRPr lang="es-PE"/>
        </a:p>
      </dgm:t>
    </dgm:pt>
    <dgm:pt modelId="{F5C550B9-8EB0-4840-A1D5-76C0AC4069FE}" type="pres">
      <dgm:prSet presAssocID="{069ADCFA-3EB7-489C-83A5-0E664ED09A53}" presName="hierRoot2" presStyleCnt="0">
        <dgm:presLayoutVars>
          <dgm:hierBranch val="init"/>
        </dgm:presLayoutVars>
      </dgm:prSet>
      <dgm:spPr/>
    </dgm:pt>
    <dgm:pt modelId="{8BFAEDF6-7322-48CD-B203-105C5F30B7F0}" type="pres">
      <dgm:prSet presAssocID="{069ADCFA-3EB7-489C-83A5-0E664ED09A53}" presName="rootComposite" presStyleCnt="0"/>
      <dgm:spPr/>
    </dgm:pt>
    <dgm:pt modelId="{092D0067-3F68-45B1-8D98-6B541706ED13}" type="pres">
      <dgm:prSet presAssocID="{069ADCFA-3EB7-489C-83A5-0E664ED09A53}" presName="rootText" presStyleLbl="node3" presStyleIdx="10" presStyleCnt="42" custScaleX="129561" custLinFactY="-59417" custLinFactNeighborX="682" custLinFactNeighborY="-10000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CB5F2A74-28E5-4029-A425-40B1ACF661F0}" type="pres">
      <dgm:prSet presAssocID="{069ADCFA-3EB7-489C-83A5-0E664ED09A53}" presName="rootConnector" presStyleLbl="node3" presStyleIdx="10" presStyleCnt="42"/>
      <dgm:spPr/>
      <dgm:t>
        <a:bodyPr/>
        <a:lstStyle/>
        <a:p>
          <a:endParaRPr lang="es-PE"/>
        </a:p>
      </dgm:t>
    </dgm:pt>
    <dgm:pt modelId="{FF1C8850-21AE-4584-88ED-F314480EE8EC}" type="pres">
      <dgm:prSet presAssocID="{069ADCFA-3EB7-489C-83A5-0E664ED09A53}" presName="hierChild4" presStyleCnt="0"/>
      <dgm:spPr/>
    </dgm:pt>
    <dgm:pt modelId="{6DA9A66A-7C40-4ECA-B0BA-DA2AE13FB5B8}" type="pres">
      <dgm:prSet presAssocID="{069ADCFA-3EB7-489C-83A5-0E664ED09A53}" presName="hierChild5" presStyleCnt="0"/>
      <dgm:spPr/>
    </dgm:pt>
    <dgm:pt modelId="{EEB8DBCC-206C-42C4-A41D-6F3C82144902}" type="pres">
      <dgm:prSet presAssocID="{EDC7976F-F414-41E7-8BE0-618D41801E0F}" presName="hierChild5" presStyleCnt="0"/>
      <dgm:spPr/>
    </dgm:pt>
    <dgm:pt modelId="{64AFCCBF-4420-4361-A911-2BC5570FF50B}" type="pres">
      <dgm:prSet presAssocID="{398F7042-69E8-4F50-8A54-EBDC6CEAF256}" presName="Name37" presStyleLbl="parChTrans1D2" presStyleIdx="2" presStyleCnt="9"/>
      <dgm:spPr/>
      <dgm:t>
        <a:bodyPr/>
        <a:lstStyle/>
        <a:p>
          <a:endParaRPr lang="es-PE"/>
        </a:p>
      </dgm:t>
    </dgm:pt>
    <dgm:pt modelId="{D2482C29-EBBC-459E-B335-F617A2B1CCF5}" type="pres">
      <dgm:prSet presAssocID="{01106A15-B5C3-401F-A2AD-6B329F1D4E46}" presName="hierRoot2" presStyleCnt="0">
        <dgm:presLayoutVars>
          <dgm:hierBranch val="init"/>
        </dgm:presLayoutVars>
      </dgm:prSet>
      <dgm:spPr/>
    </dgm:pt>
    <dgm:pt modelId="{688BD9E7-A2B3-46A5-922E-31291634AACB}" type="pres">
      <dgm:prSet presAssocID="{01106A15-B5C3-401F-A2AD-6B329F1D4E46}" presName="rootComposite" presStyleCnt="0"/>
      <dgm:spPr/>
    </dgm:pt>
    <dgm:pt modelId="{EA4674C8-EA51-4CF4-8DF9-43F2391F3F74}" type="pres">
      <dgm:prSet presAssocID="{01106A15-B5C3-401F-A2AD-6B329F1D4E46}" presName="rootText" presStyleLbl="node2" presStyleIdx="2" presStyleCnt="9" custScaleX="148338" custScaleY="14107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E435836-9A5B-48B4-A5F9-6D2A4E563C5D}" type="pres">
      <dgm:prSet presAssocID="{01106A15-B5C3-401F-A2AD-6B329F1D4E46}" presName="rootConnector" presStyleLbl="node2" presStyleIdx="2" presStyleCnt="9"/>
      <dgm:spPr/>
      <dgm:t>
        <a:bodyPr/>
        <a:lstStyle/>
        <a:p>
          <a:endParaRPr lang="es-PE"/>
        </a:p>
      </dgm:t>
    </dgm:pt>
    <dgm:pt modelId="{6965C23A-C048-401A-B280-558113976B88}" type="pres">
      <dgm:prSet presAssocID="{01106A15-B5C3-401F-A2AD-6B329F1D4E46}" presName="hierChild4" presStyleCnt="0"/>
      <dgm:spPr/>
    </dgm:pt>
    <dgm:pt modelId="{DE7A3181-64B1-4594-BFFD-BEBFAF8F6045}" type="pres">
      <dgm:prSet presAssocID="{923E3BE6-5FCC-4FF7-9DF9-1C9C410C4E08}" presName="Name37" presStyleLbl="parChTrans1D3" presStyleIdx="11" presStyleCnt="42"/>
      <dgm:spPr/>
      <dgm:t>
        <a:bodyPr/>
        <a:lstStyle/>
        <a:p>
          <a:endParaRPr lang="es-PE"/>
        </a:p>
      </dgm:t>
    </dgm:pt>
    <dgm:pt modelId="{96366B64-D289-4C4F-89B7-4CEB49A4A71B}" type="pres">
      <dgm:prSet presAssocID="{CD555763-BC8B-4ACE-85CF-4AC01ED860D8}" presName="hierRoot2" presStyleCnt="0">
        <dgm:presLayoutVars>
          <dgm:hierBranch val="init"/>
        </dgm:presLayoutVars>
      </dgm:prSet>
      <dgm:spPr/>
    </dgm:pt>
    <dgm:pt modelId="{6C16EF9C-9575-4EA8-BCB9-D87DF5E0A0D9}" type="pres">
      <dgm:prSet presAssocID="{CD555763-BC8B-4ACE-85CF-4AC01ED860D8}" presName="rootComposite" presStyleCnt="0"/>
      <dgm:spPr/>
    </dgm:pt>
    <dgm:pt modelId="{23B955C0-50B3-406D-95F7-37562251126D}" type="pres">
      <dgm:prSet presAssocID="{CD555763-BC8B-4ACE-85CF-4AC01ED860D8}" presName="rootText" presStyleLbl="node3" presStyleIdx="11" presStyleCnt="42" custScaleX="130217" custScaleY="201320">
        <dgm:presLayoutVars>
          <dgm:chPref val="3"/>
        </dgm:presLayoutVars>
      </dgm:prSet>
      <dgm:spPr>
        <a:xfrm>
          <a:off x="3534623" y="1354249"/>
          <a:ext cx="919535" cy="577160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953B1FAA-0DD2-44BD-8CAC-65D957D03069}" type="pres">
      <dgm:prSet presAssocID="{CD555763-BC8B-4ACE-85CF-4AC01ED860D8}" presName="rootConnector" presStyleLbl="node3" presStyleIdx="11" presStyleCnt="42"/>
      <dgm:spPr/>
      <dgm:t>
        <a:bodyPr/>
        <a:lstStyle/>
        <a:p>
          <a:endParaRPr lang="es-PE"/>
        </a:p>
      </dgm:t>
    </dgm:pt>
    <dgm:pt modelId="{3A69C2FC-73EA-4A7C-8D26-5F360105CA48}" type="pres">
      <dgm:prSet presAssocID="{CD555763-BC8B-4ACE-85CF-4AC01ED860D8}" presName="hierChild4" presStyleCnt="0"/>
      <dgm:spPr/>
    </dgm:pt>
    <dgm:pt modelId="{82BE82CC-3896-43B9-ABAD-2B5E2C90A28F}" type="pres">
      <dgm:prSet presAssocID="{CD555763-BC8B-4ACE-85CF-4AC01ED860D8}" presName="hierChild5" presStyleCnt="0"/>
      <dgm:spPr/>
    </dgm:pt>
    <dgm:pt modelId="{102B2C11-C118-4CA5-846D-8FAD526952D8}" type="pres">
      <dgm:prSet presAssocID="{667A9ECF-1241-4ED0-98F3-A432AE744B84}" presName="Name37" presStyleLbl="parChTrans1D3" presStyleIdx="12" presStyleCnt="42"/>
      <dgm:spPr/>
      <dgm:t>
        <a:bodyPr/>
        <a:lstStyle/>
        <a:p>
          <a:endParaRPr lang="es-PE"/>
        </a:p>
      </dgm:t>
    </dgm:pt>
    <dgm:pt modelId="{E0C66CCF-730A-452A-BBA9-A86BA061FD11}" type="pres">
      <dgm:prSet presAssocID="{BAB82C97-79BC-40EC-9F86-9C714B2445F2}" presName="hierRoot2" presStyleCnt="0">
        <dgm:presLayoutVars>
          <dgm:hierBranch val="init"/>
        </dgm:presLayoutVars>
      </dgm:prSet>
      <dgm:spPr/>
    </dgm:pt>
    <dgm:pt modelId="{3E95258F-6526-447A-8A32-B1EE161695D1}" type="pres">
      <dgm:prSet presAssocID="{BAB82C97-79BC-40EC-9F86-9C714B2445F2}" presName="rootComposite" presStyleCnt="0"/>
      <dgm:spPr/>
    </dgm:pt>
    <dgm:pt modelId="{4496DE80-1869-442E-B0DF-E2E868536F58}" type="pres">
      <dgm:prSet presAssocID="{BAB82C97-79BC-40EC-9F86-9C714B2445F2}" presName="rootText" presStyleLbl="node3" presStyleIdx="12" presStyleCnt="42" custScaleX="130254" custScaleY="180216" custLinFactNeighborY="-11444">
        <dgm:presLayoutVars>
          <dgm:chPref val="3"/>
        </dgm:presLayoutVars>
      </dgm:prSet>
      <dgm:spPr>
        <a:xfrm>
          <a:off x="3288590" y="2017268"/>
          <a:ext cx="942617" cy="652090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01F3A971-1320-4A29-AC9C-401C0D95ACC0}" type="pres">
      <dgm:prSet presAssocID="{BAB82C97-79BC-40EC-9F86-9C714B2445F2}" presName="rootConnector" presStyleLbl="node3" presStyleIdx="12" presStyleCnt="42"/>
      <dgm:spPr/>
      <dgm:t>
        <a:bodyPr/>
        <a:lstStyle/>
        <a:p>
          <a:endParaRPr lang="es-PE"/>
        </a:p>
      </dgm:t>
    </dgm:pt>
    <dgm:pt modelId="{3BB0597C-16FB-42F1-AE02-96DC1370871C}" type="pres">
      <dgm:prSet presAssocID="{BAB82C97-79BC-40EC-9F86-9C714B2445F2}" presName="hierChild4" presStyleCnt="0"/>
      <dgm:spPr/>
    </dgm:pt>
    <dgm:pt modelId="{69401A6F-F21D-4313-A431-E38090C1F1AF}" type="pres">
      <dgm:prSet presAssocID="{BAB82C97-79BC-40EC-9F86-9C714B2445F2}" presName="hierChild5" presStyleCnt="0"/>
      <dgm:spPr/>
    </dgm:pt>
    <dgm:pt modelId="{551BB232-3515-434F-A628-A1257B358A40}" type="pres">
      <dgm:prSet presAssocID="{A63BCD70-2AEE-45A2-B03C-E215B863E0F7}" presName="Name37" presStyleLbl="parChTrans1D3" presStyleIdx="13" presStyleCnt="42"/>
      <dgm:spPr/>
      <dgm:t>
        <a:bodyPr/>
        <a:lstStyle/>
        <a:p>
          <a:endParaRPr lang="es-PE"/>
        </a:p>
      </dgm:t>
    </dgm:pt>
    <dgm:pt modelId="{9CA96325-E841-46C7-8BD9-CDB3B3A7AD88}" type="pres">
      <dgm:prSet presAssocID="{0260D017-9119-4231-936B-F5073FEB58A1}" presName="hierRoot2" presStyleCnt="0">
        <dgm:presLayoutVars>
          <dgm:hierBranch val="init"/>
        </dgm:presLayoutVars>
      </dgm:prSet>
      <dgm:spPr/>
    </dgm:pt>
    <dgm:pt modelId="{F6F335CA-A619-4009-83F5-1350D136032A}" type="pres">
      <dgm:prSet presAssocID="{0260D017-9119-4231-936B-F5073FEB58A1}" presName="rootComposite" presStyleCnt="0"/>
      <dgm:spPr/>
    </dgm:pt>
    <dgm:pt modelId="{83FCF8B8-7875-4E7A-84AB-1FD8588FFDE7}" type="pres">
      <dgm:prSet presAssocID="{0260D017-9119-4231-936B-F5073FEB58A1}" presName="rootText" presStyleLbl="node3" presStyleIdx="13" presStyleCnt="42" custScaleX="130254" custScaleY="255330" custLinFactNeighborY="-20605">
        <dgm:presLayoutVars>
          <dgm:chPref val="3"/>
        </dgm:presLayoutVars>
      </dgm:prSet>
      <dgm:spPr>
        <a:xfrm>
          <a:off x="3534623" y="2772598"/>
          <a:ext cx="919535" cy="963394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04432766-CA59-4535-A036-E64AB8C8928C}" type="pres">
      <dgm:prSet presAssocID="{0260D017-9119-4231-936B-F5073FEB58A1}" presName="rootConnector" presStyleLbl="node3" presStyleIdx="13" presStyleCnt="42"/>
      <dgm:spPr/>
      <dgm:t>
        <a:bodyPr/>
        <a:lstStyle/>
        <a:p>
          <a:endParaRPr lang="es-PE"/>
        </a:p>
      </dgm:t>
    </dgm:pt>
    <dgm:pt modelId="{33154E4F-3687-43C8-A4DB-297ADEAC130F}" type="pres">
      <dgm:prSet presAssocID="{0260D017-9119-4231-936B-F5073FEB58A1}" presName="hierChild4" presStyleCnt="0"/>
      <dgm:spPr/>
    </dgm:pt>
    <dgm:pt modelId="{3B0C2383-4760-4CF2-A640-49696F69D5FB}" type="pres">
      <dgm:prSet presAssocID="{0260D017-9119-4231-936B-F5073FEB58A1}" presName="hierChild5" presStyleCnt="0"/>
      <dgm:spPr/>
    </dgm:pt>
    <dgm:pt modelId="{0343624D-8D55-4055-A6E4-712E34780962}" type="pres">
      <dgm:prSet presAssocID="{01106A15-B5C3-401F-A2AD-6B329F1D4E46}" presName="hierChild5" presStyleCnt="0"/>
      <dgm:spPr/>
    </dgm:pt>
    <dgm:pt modelId="{4D56D84C-67C3-4622-8BB3-1E488CB0B127}" type="pres">
      <dgm:prSet presAssocID="{49CCDD51-703A-43A7-89D8-E7978131A522}" presName="Name37" presStyleLbl="parChTrans1D2" presStyleIdx="3" presStyleCnt="9"/>
      <dgm:spPr/>
      <dgm:t>
        <a:bodyPr/>
        <a:lstStyle/>
        <a:p>
          <a:endParaRPr lang="es-PE"/>
        </a:p>
      </dgm:t>
    </dgm:pt>
    <dgm:pt modelId="{E210950A-A381-4C52-9EB3-D89611C58E95}" type="pres">
      <dgm:prSet presAssocID="{063317E2-27BD-4EB1-AC29-3609E78F61AE}" presName="hierRoot2" presStyleCnt="0">
        <dgm:presLayoutVars>
          <dgm:hierBranch val="init"/>
        </dgm:presLayoutVars>
      </dgm:prSet>
      <dgm:spPr/>
    </dgm:pt>
    <dgm:pt modelId="{F30D1FFA-309B-4A4A-9E00-34383D900FBB}" type="pres">
      <dgm:prSet presAssocID="{063317E2-27BD-4EB1-AC29-3609E78F61AE}" presName="rootComposite" presStyleCnt="0"/>
      <dgm:spPr/>
    </dgm:pt>
    <dgm:pt modelId="{CF2582DD-F5D9-4379-B9A2-40A989471469}" type="pres">
      <dgm:prSet presAssocID="{063317E2-27BD-4EB1-AC29-3609E78F61AE}" presName="rootText" presStyleLbl="node2" presStyleIdx="3" presStyleCnt="9" custScaleX="165316" custScaleY="141076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A7B294D-DAE1-40BA-8AA1-7E9A0ABCE750}" type="pres">
      <dgm:prSet presAssocID="{063317E2-27BD-4EB1-AC29-3609E78F61AE}" presName="rootConnector" presStyleLbl="node2" presStyleIdx="3" presStyleCnt="9"/>
      <dgm:spPr/>
      <dgm:t>
        <a:bodyPr/>
        <a:lstStyle/>
        <a:p>
          <a:endParaRPr lang="es-PE"/>
        </a:p>
      </dgm:t>
    </dgm:pt>
    <dgm:pt modelId="{926801EB-BABC-4651-9688-D48C7CEA4C4F}" type="pres">
      <dgm:prSet presAssocID="{063317E2-27BD-4EB1-AC29-3609E78F61AE}" presName="hierChild4" presStyleCnt="0"/>
      <dgm:spPr/>
    </dgm:pt>
    <dgm:pt modelId="{FE8095FC-880D-485B-853A-8198A318E617}" type="pres">
      <dgm:prSet presAssocID="{AC9516F3-3C13-49AA-836A-C15851F5D5D6}" presName="Name37" presStyleLbl="parChTrans1D3" presStyleIdx="14" presStyleCnt="42"/>
      <dgm:spPr/>
      <dgm:t>
        <a:bodyPr/>
        <a:lstStyle/>
        <a:p>
          <a:endParaRPr lang="es-PE"/>
        </a:p>
      </dgm:t>
    </dgm:pt>
    <dgm:pt modelId="{D691FDD2-ABD2-463C-9018-261D691AA1EC}" type="pres">
      <dgm:prSet presAssocID="{3B961C88-49F9-4C74-A742-22BC6112AA43}" presName="hierRoot2" presStyleCnt="0">
        <dgm:presLayoutVars>
          <dgm:hierBranch val="init"/>
        </dgm:presLayoutVars>
      </dgm:prSet>
      <dgm:spPr/>
    </dgm:pt>
    <dgm:pt modelId="{3F62284F-5879-46E2-AF86-C2B27CA98AA7}" type="pres">
      <dgm:prSet presAssocID="{3B961C88-49F9-4C74-A742-22BC6112AA43}" presName="rootComposite" presStyleCnt="0"/>
      <dgm:spPr/>
    </dgm:pt>
    <dgm:pt modelId="{5DDC083A-8D89-43B2-87EB-72A1F25E2F92}" type="pres">
      <dgm:prSet presAssocID="{3B961C88-49F9-4C74-A742-22BC6112AA43}" presName="rootText" presStyleLbl="node3" presStyleIdx="14" presStyleCnt="42" custScaleX="119823" custScaleY="136291">
        <dgm:presLayoutVars>
          <dgm:chPref val="3"/>
        </dgm:presLayoutVars>
      </dgm:prSet>
      <dgm:spPr>
        <a:xfrm>
          <a:off x="4672560" y="1354245"/>
          <a:ext cx="832957" cy="567623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26F369D8-ECA6-4547-9D7A-93372B0150D6}" type="pres">
      <dgm:prSet presAssocID="{3B961C88-49F9-4C74-A742-22BC6112AA43}" presName="rootConnector" presStyleLbl="node3" presStyleIdx="14" presStyleCnt="42"/>
      <dgm:spPr/>
      <dgm:t>
        <a:bodyPr/>
        <a:lstStyle/>
        <a:p>
          <a:endParaRPr lang="es-PE"/>
        </a:p>
      </dgm:t>
    </dgm:pt>
    <dgm:pt modelId="{84CA3297-C9AA-4369-9C1C-15FBBB9F1B8C}" type="pres">
      <dgm:prSet presAssocID="{3B961C88-49F9-4C74-A742-22BC6112AA43}" presName="hierChild4" presStyleCnt="0"/>
      <dgm:spPr/>
    </dgm:pt>
    <dgm:pt modelId="{04B88CE9-411B-4C13-9B48-444D61914477}" type="pres">
      <dgm:prSet presAssocID="{3B961C88-49F9-4C74-A742-22BC6112AA43}" presName="hierChild5" presStyleCnt="0"/>
      <dgm:spPr/>
    </dgm:pt>
    <dgm:pt modelId="{13ED7F28-45D2-4653-B7F0-1133C01AC81C}" type="pres">
      <dgm:prSet presAssocID="{4BECC003-82E9-4C9D-9AE4-CEFB628D5422}" presName="Name37" presStyleLbl="parChTrans1D3" presStyleIdx="15" presStyleCnt="42"/>
      <dgm:spPr/>
      <dgm:t>
        <a:bodyPr/>
        <a:lstStyle/>
        <a:p>
          <a:endParaRPr lang="es-PE"/>
        </a:p>
      </dgm:t>
    </dgm:pt>
    <dgm:pt modelId="{258E8BF1-207F-4FD1-B526-75228EF3D0E4}" type="pres">
      <dgm:prSet presAssocID="{3A60EAB2-F55E-4CB5-83F5-2BE0C197D425}" presName="hierRoot2" presStyleCnt="0">
        <dgm:presLayoutVars>
          <dgm:hierBranch val="init"/>
        </dgm:presLayoutVars>
      </dgm:prSet>
      <dgm:spPr/>
    </dgm:pt>
    <dgm:pt modelId="{D31CB73F-F269-47C6-A0E0-9CD21F2A0523}" type="pres">
      <dgm:prSet presAssocID="{3A60EAB2-F55E-4CB5-83F5-2BE0C197D425}" presName="rootComposite" presStyleCnt="0"/>
      <dgm:spPr/>
    </dgm:pt>
    <dgm:pt modelId="{7A64D23C-BE55-4001-9C11-41AA4C2DF1FC}" type="pres">
      <dgm:prSet presAssocID="{3A60EAB2-F55E-4CB5-83F5-2BE0C197D425}" presName="rootText" presStyleLbl="node3" presStyleIdx="15" presStyleCnt="42" custScaleX="138216" custScaleY="132717" custLinFactNeighborY="-20649">
        <dgm:presLayoutVars>
          <dgm:chPref val="3"/>
        </dgm:presLayoutVars>
      </dgm:prSet>
      <dgm:spPr>
        <a:xfrm>
          <a:off x="4672560" y="2010791"/>
          <a:ext cx="832957" cy="552738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8DAA997A-B8EA-4257-A4B2-3CC96AF3018A}" type="pres">
      <dgm:prSet presAssocID="{3A60EAB2-F55E-4CB5-83F5-2BE0C197D425}" presName="rootConnector" presStyleLbl="node3" presStyleIdx="15" presStyleCnt="42"/>
      <dgm:spPr/>
      <dgm:t>
        <a:bodyPr/>
        <a:lstStyle/>
        <a:p>
          <a:endParaRPr lang="es-PE"/>
        </a:p>
      </dgm:t>
    </dgm:pt>
    <dgm:pt modelId="{6D65030B-038F-4474-AB17-FAB91E2EA8DE}" type="pres">
      <dgm:prSet presAssocID="{3A60EAB2-F55E-4CB5-83F5-2BE0C197D425}" presName="hierChild4" presStyleCnt="0"/>
      <dgm:spPr/>
    </dgm:pt>
    <dgm:pt modelId="{3B92AC45-E32B-4EAC-A822-D4FB97B1D707}" type="pres">
      <dgm:prSet presAssocID="{3A60EAB2-F55E-4CB5-83F5-2BE0C197D425}" presName="hierChild5" presStyleCnt="0"/>
      <dgm:spPr/>
    </dgm:pt>
    <dgm:pt modelId="{E9250245-CAC4-4AFC-A9EB-65645D9DD6A3}" type="pres">
      <dgm:prSet presAssocID="{A1AECA17-618F-470F-9AFF-5364FBEA26FB}" presName="Name37" presStyleLbl="parChTrans1D3" presStyleIdx="16" presStyleCnt="42"/>
      <dgm:spPr/>
      <dgm:t>
        <a:bodyPr/>
        <a:lstStyle/>
        <a:p>
          <a:endParaRPr lang="es-PE"/>
        </a:p>
      </dgm:t>
    </dgm:pt>
    <dgm:pt modelId="{C93245DC-872B-42DD-A146-8DE0E1767F51}" type="pres">
      <dgm:prSet presAssocID="{8009C9A0-BEF2-4F45-A9B0-AC833D7C7D48}" presName="hierRoot2" presStyleCnt="0">
        <dgm:presLayoutVars>
          <dgm:hierBranch val="init"/>
        </dgm:presLayoutVars>
      </dgm:prSet>
      <dgm:spPr/>
    </dgm:pt>
    <dgm:pt modelId="{0C99F327-45D0-4B78-8F62-99B7E27B0EBE}" type="pres">
      <dgm:prSet presAssocID="{8009C9A0-BEF2-4F45-A9B0-AC833D7C7D48}" presName="rootComposite" presStyleCnt="0"/>
      <dgm:spPr/>
    </dgm:pt>
    <dgm:pt modelId="{5BEF1219-6836-4938-88FE-8FED429B3586}" type="pres">
      <dgm:prSet presAssocID="{8009C9A0-BEF2-4F45-A9B0-AC833D7C7D48}" presName="rootText" presStyleLbl="node3" presStyleIdx="16" presStyleCnt="42" custScaleX="130477" custScaleY="136672" custLinFactNeighborY="-45332">
        <dgm:presLayoutVars>
          <dgm:chPref val="3"/>
        </dgm:presLayoutVars>
      </dgm:prSet>
      <dgm:spPr>
        <a:xfrm>
          <a:off x="4544766" y="2291537"/>
          <a:ext cx="944231" cy="494531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AC07527A-3442-4E66-B922-718991CA0AC3}" type="pres">
      <dgm:prSet presAssocID="{8009C9A0-BEF2-4F45-A9B0-AC833D7C7D48}" presName="rootConnector" presStyleLbl="node3" presStyleIdx="16" presStyleCnt="42"/>
      <dgm:spPr/>
      <dgm:t>
        <a:bodyPr/>
        <a:lstStyle/>
        <a:p>
          <a:endParaRPr lang="es-PE"/>
        </a:p>
      </dgm:t>
    </dgm:pt>
    <dgm:pt modelId="{F7840F7F-EEA5-4091-99AC-829E75282623}" type="pres">
      <dgm:prSet presAssocID="{8009C9A0-BEF2-4F45-A9B0-AC833D7C7D48}" presName="hierChild4" presStyleCnt="0"/>
      <dgm:spPr/>
    </dgm:pt>
    <dgm:pt modelId="{53099E8E-D4C7-499B-912B-ED938E2CFE01}" type="pres">
      <dgm:prSet presAssocID="{8009C9A0-BEF2-4F45-A9B0-AC833D7C7D48}" presName="hierChild5" presStyleCnt="0"/>
      <dgm:spPr/>
    </dgm:pt>
    <dgm:pt modelId="{EF794213-3FAA-4649-A28D-B188A1594193}" type="pres">
      <dgm:prSet presAssocID="{79F17FC6-1E5D-452A-86B1-30A641339936}" presName="Name37" presStyleLbl="parChTrans1D3" presStyleIdx="17" presStyleCnt="42"/>
      <dgm:spPr/>
      <dgm:t>
        <a:bodyPr/>
        <a:lstStyle/>
        <a:p>
          <a:endParaRPr lang="es-PE"/>
        </a:p>
      </dgm:t>
    </dgm:pt>
    <dgm:pt modelId="{F3739021-5A8C-44E4-B700-77857F8D3DE0}" type="pres">
      <dgm:prSet presAssocID="{4E323D58-EECA-4880-B187-DDDAA7796C80}" presName="hierRoot2" presStyleCnt="0">
        <dgm:presLayoutVars>
          <dgm:hierBranch val="init"/>
        </dgm:presLayoutVars>
      </dgm:prSet>
      <dgm:spPr/>
    </dgm:pt>
    <dgm:pt modelId="{E2DA3908-A8CC-4C5D-B92E-2B6C0D9428F3}" type="pres">
      <dgm:prSet presAssocID="{4E323D58-EECA-4880-B187-DDDAA7796C80}" presName="rootComposite" presStyleCnt="0"/>
      <dgm:spPr/>
    </dgm:pt>
    <dgm:pt modelId="{ACA49C58-53C7-42DA-BC7D-9A22856DAB9C}" type="pres">
      <dgm:prSet presAssocID="{4E323D58-EECA-4880-B187-DDDAA7796C80}" presName="rootText" presStyleLbl="node3" presStyleIdx="17" presStyleCnt="42" custScaleX="130477" custScaleY="224537" custLinFactNeighborY="-6814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8DA0E1E-CAC9-4C73-8EC3-413637AB34C3}" type="pres">
      <dgm:prSet presAssocID="{4E323D58-EECA-4880-B187-DDDAA7796C80}" presName="rootConnector" presStyleLbl="node3" presStyleIdx="17" presStyleCnt="42"/>
      <dgm:spPr/>
      <dgm:t>
        <a:bodyPr/>
        <a:lstStyle/>
        <a:p>
          <a:endParaRPr lang="es-PE"/>
        </a:p>
      </dgm:t>
    </dgm:pt>
    <dgm:pt modelId="{240A8DAF-5CA7-45EF-B309-E806D723CD18}" type="pres">
      <dgm:prSet presAssocID="{4E323D58-EECA-4880-B187-DDDAA7796C80}" presName="hierChild4" presStyleCnt="0"/>
      <dgm:spPr/>
    </dgm:pt>
    <dgm:pt modelId="{6CB7C796-8D6D-4A73-BC1F-FA537E946F25}" type="pres">
      <dgm:prSet presAssocID="{4E323D58-EECA-4880-B187-DDDAA7796C80}" presName="hierChild5" presStyleCnt="0"/>
      <dgm:spPr/>
    </dgm:pt>
    <dgm:pt modelId="{B7C81105-A218-4400-97D1-D39E0A33511D}" type="pres">
      <dgm:prSet presAssocID="{21FD61D4-A81F-4FDF-8C0E-B97FE3C813D3}" presName="Name37" presStyleLbl="parChTrans1D3" presStyleIdx="18" presStyleCnt="42"/>
      <dgm:spPr/>
      <dgm:t>
        <a:bodyPr/>
        <a:lstStyle/>
        <a:p>
          <a:endParaRPr lang="es-PE"/>
        </a:p>
      </dgm:t>
    </dgm:pt>
    <dgm:pt modelId="{60B07053-2668-4E81-B6F6-704BA99AC12C}" type="pres">
      <dgm:prSet presAssocID="{A61703E0-0DC6-4C08-B3D5-4EE38F3BD3DF}" presName="hierRoot2" presStyleCnt="0">
        <dgm:presLayoutVars>
          <dgm:hierBranch val="init"/>
        </dgm:presLayoutVars>
      </dgm:prSet>
      <dgm:spPr/>
    </dgm:pt>
    <dgm:pt modelId="{44919584-8DF8-4185-BF4D-7E37D5C832F7}" type="pres">
      <dgm:prSet presAssocID="{A61703E0-0DC6-4C08-B3D5-4EE38F3BD3DF}" presName="rootComposite" presStyleCnt="0"/>
      <dgm:spPr/>
    </dgm:pt>
    <dgm:pt modelId="{CD609F84-622D-4BE9-9B7B-FA342E920C5E}" type="pres">
      <dgm:prSet presAssocID="{A61703E0-0DC6-4C08-B3D5-4EE38F3BD3DF}" presName="rootText" presStyleLbl="node3" presStyleIdx="18" presStyleCnt="42" custScaleX="130477" custScaleY="218402" custLinFactNeighborY="-97025">
        <dgm:presLayoutVars>
          <dgm:chPref val="3"/>
        </dgm:presLayoutVars>
      </dgm:prSet>
      <dgm:spPr>
        <a:xfrm>
          <a:off x="4544766" y="3715429"/>
          <a:ext cx="944231" cy="790262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6D999E67-AD03-420F-B3AC-2CE7228F1B37}" type="pres">
      <dgm:prSet presAssocID="{A61703E0-0DC6-4C08-B3D5-4EE38F3BD3DF}" presName="rootConnector" presStyleLbl="node3" presStyleIdx="18" presStyleCnt="42"/>
      <dgm:spPr/>
      <dgm:t>
        <a:bodyPr/>
        <a:lstStyle/>
        <a:p>
          <a:endParaRPr lang="es-PE"/>
        </a:p>
      </dgm:t>
    </dgm:pt>
    <dgm:pt modelId="{6F8824FF-9787-4A16-9004-9295501BB271}" type="pres">
      <dgm:prSet presAssocID="{A61703E0-0DC6-4C08-B3D5-4EE38F3BD3DF}" presName="hierChild4" presStyleCnt="0"/>
      <dgm:spPr/>
    </dgm:pt>
    <dgm:pt modelId="{CD229DA5-D53C-418F-A2B7-E7CE0387D1D2}" type="pres">
      <dgm:prSet presAssocID="{A61703E0-0DC6-4C08-B3D5-4EE38F3BD3DF}" presName="hierChild5" presStyleCnt="0"/>
      <dgm:spPr/>
    </dgm:pt>
    <dgm:pt modelId="{13CFDBFC-795A-4F2D-B7B4-3E4BD126626F}" type="pres">
      <dgm:prSet presAssocID="{E700FACC-6271-47F6-A730-FF7B5C1A358B}" presName="Name37" presStyleLbl="parChTrans1D3" presStyleIdx="19" presStyleCnt="42"/>
      <dgm:spPr/>
      <dgm:t>
        <a:bodyPr/>
        <a:lstStyle/>
        <a:p>
          <a:endParaRPr lang="es-PE"/>
        </a:p>
      </dgm:t>
    </dgm:pt>
    <dgm:pt modelId="{D2AA78AD-C002-45A5-A3BA-9B5000286AC6}" type="pres">
      <dgm:prSet presAssocID="{EB87F310-99C6-451F-88D9-085BE3F1CC22}" presName="hierRoot2" presStyleCnt="0">
        <dgm:presLayoutVars>
          <dgm:hierBranch val="init"/>
        </dgm:presLayoutVars>
      </dgm:prSet>
      <dgm:spPr/>
    </dgm:pt>
    <dgm:pt modelId="{F6376D9F-1A2F-4216-8ED8-E3F38E3B79C2}" type="pres">
      <dgm:prSet presAssocID="{EB87F310-99C6-451F-88D9-085BE3F1CC22}" presName="rootComposite" presStyleCnt="0"/>
      <dgm:spPr/>
    </dgm:pt>
    <dgm:pt modelId="{5107EE37-977C-4172-9AFE-92909ABA8ED7}" type="pres">
      <dgm:prSet presAssocID="{EB87F310-99C6-451F-88D9-085BE3F1CC22}" presName="rootText" presStyleLbl="node3" presStyleIdx="19" presStyleCnt="42" custScaleX="130477" custScaleY="132717" custLinFactY="-17063" custLinFactNeighborY="-100000">
        <dgm:presLayoutVars>
          <dgm:chPref val="3"/>
        </dgm:presLayoutVars>
      </dgm:prSet>
      <dgm:spPr>
        <a:xfrm>
          <a:off x="4672560" y="4895695"/>
          <a:ext cx="832957" cy="552738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0E34551C-B7E8-4FC7-89E8-3D0F7C9A805A}" type="pres">
      <dgm:prSet presAssocID="{EB87F310-99C6-451F-88D9-085BE3F1CC22}" presName="rootConnector" presStyleLbl="node3" presStyleIdx="19" presStyleCnt="42"/>
      <dgm:spPr/>
      <dgm:t>
        <a:bodyPr/>
        <a:lstStyle/>
        <a:p>
          <a:endParaRPr lang="es-PE"/>
        </a:p>
      </dgm:t>
    </dgm:pt>
    <dgm:pt modelId="{3CCA279F-5C9F-40C4-832B-1D7EC07241BA}" type="pres">
      <dgm:prSet presAssocID="{EB87F310-99C6-451F-88D9-085BE3F1CC22}" presName="hierChild4" presStyleCnt="0"/>
      <dgm:spPr/>
    </dgm:pt>
    <dgm:pt modelId="{78CF4650-F6BD-4721-B41B-649525424AFF}" type="pres">
      <dgm:prSet presAssocID="{EB87F310-99C6-451F-88D9-085BE3F1CC22}" presName="hierChild5" presStyleCnt="0"/>
      <dgm:spPr/>
    </dgm:pt>
    <dgm:pt modelId="{64DA4B9F-6F40-48C5-93BB-3113343246D4}" type="pres">
      <dgm:prSet presAssocID="{A19335BB-6F44-45C9-A8E9-53E4D15807C0}" presName="Name37" presStyleLbl="parChTrans1D3" presStyleIdx="20" presStyleCnt="42"/>
      <dgm:spPr/>
      <dgm:t>
        <a:bodyPr/>
        <a:lstStyle/>
        <a:p>
          <a:endParaRPr lang="es-PE"/>
        </a:p>
      </dgm:t>
    </dgm:pt>
    <dgm:pt modelId="{4849C1A5-0369-4F78-8375-5FCB6ADE5077}" type="pres">
      <dgm:prSet presAssocID="{E59B3495-37B3-4C6F-A44D-5402BC40E91D}" presName="hierRoot2" presStyleCnt="0">
        <dgm:presLayoutVars>
          <dgm:hierBranch val="init"/>
        </dgm:presLayoutVars>
      </dgm:prSet>
      <dgm:spPr/>
    </dgm:pt>
    <dgm:pt modelId="{FA831CE3-7344-4267-AC37-1FBA90FCE3F4}" type="pres">
      <dgm:prSet presAssocID="{E59B3495-37B3-4C6F-A44D-5402BC40E91D}" presName="rootComposite" presStyleCnt="0"/>
      <dgm:spPr/>
    </dgm:pt>
    <dgm:pt modelId="{BB4779EA-0DBB-4ABE-BA6F-344CD770A254}" type="pres">
      <dgm:prSet presAssocID="{E59B3495-37B3-4C6F-A44D-5402BC40E91D}" presName="rootText" presStyleLbl="node3" presStyleIdx="20" presStyleCnt="42" custScaleX="130477" custScaleY="167352" custLinFactY="-41745" custLinFactNeighborY="-10000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4F60D41-8E41-4ABF-899E-EC2AB4F5F466}" type="pres">
      <dgm:prSet presAssocID="{E59B3495-37B3-4C6F-A44D-5402BC40E91D}" presName="rootConnector" presStyleLbl="node3" presStyleIdx="20" presStyleCnt="42"/>
      <dgm:spPr/>
      <dgm:t>
        <a:bodyPr/>
        <a:lstStyle/>
        <a:p>
          <a:endParaRPr lang="es-PE"/>
        </a:p>
      </dgm:t>
    </dgm:pt>
    <dgm:pt modelId="{8DAFEA21-653A-4989-9A33-20196E735EC5}" type="pres">
      <dgm:prSet presAssocID="{E59B3495-37B3-4C6F-A44D-5402BC40E91D}" presName="hierChild4" presStyleCnt="0"/>
      <dgm:spPr/>
    </dgm:pt>
    <dgm:pt modelId="{9D7ECB2C-CBDF-40EC-8791-2F42F5035F08}" type="pres">
      <dgm:prSet presAssocID="{E59B3495-37B3-4C6F-A44D-5402BC40E91D}" presName="hierChild5" presStyleCnt="0"/>
      <dgm:spPr/>
    </dgm:pt>
    <dgm:pt modelId="{090618D5-DDD5-4536-A689-778DEB151E12}" type="pres">
      <dgm:prSet presAssocID="{063317E2-27BD-4EB1-AC29-3609E78F61AE}" presName="hierChild5" presStyleCnt="0"/>
      <dgm:spPr/>
    </dgm:pt>
    <dgm:pt modelId="{215F6BA8-52A0-41A1-90AB-B0408891BFD2}" type="pres">
      <dgm:prSet presAssocID="{10C0749A-8CEE-41D4-9E07-14DCAA6ADD3C}" presName="Name37" presStyleLbl="parChTrans1D2" presStyleIdx="4" presStyleCnt="9"/>
      <dgm:spPr/>
      <dgm:t>
        <a:bodyPr/>
        <a:lstStyle/>
        <a:p>
          <a:endParaRPr lang="es-PE"/>
        </a:p>
      </dgm:t>
    </dgm:pt>
    <dgm:pt modelId="{DF60B14B-9D0E-4862-8A0E-B9F984D869DD}" type="pres">
      <dgm:prSet presAssocID="{CF66BBB3-E722-4F8B-BCA9-CAC23B0F5D61}" presName="hierRoot2" presStyleCnt="0">
        <dgm:presLayoutVars>
          <dgm:hierBranch val="init"/>
        </dgm:presLayoutVars>
      </dgm:prSet>
      <dgm:spPr/>
    </dgm:pt>
    <dgm:pt modelId="{B3A634ED-1D5E-4F64-9EF6-5CF633A2B373}" type="pres">
      <dgm:prSet presAssocID="{CF66BBB3-E722-4F8B-BCA9-CAC23B0F5D61}" presName="rootComposite" presStyleCnt="0"/>
      <dgm:spPr/>
    </dgm:pt>
    <dgm:pt modelId="{337890B3-6AE4-40D0-956C-DFFC21855FBD}" type="pres">
      <dgm:prSet presAssocID="{CF66BBB3-E722-4F8B-BCA9-CAC23B0F5D61}" presName="rootText" presStyleLbl="node2" presStyleIdx="4" presStyleCnt="9" custScaleX="163278" custScaleY="13890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551BD782-F811-43C5-B9C2-75B12A087AF2}" type="pres">
      <dgm:prSet presAssocID="{CF66BBB3-E722-4F8B-BCA9-CAC23B0F5D61}" presName="rootConnector" presStyleLbl="node2" presStyleIdx="4" presStyleCnt="9"/>
      <dgm:spPr/>
      <dgm:t>
        <a:bodyPr/>
        <a:lstStyle/>
        <a:p>
          <a:endParaRPr lang="es-PE"/>
        </a:p>
      </dgm:t>
    </dgm:pt>
    <dgm:pt modelId="{DAC72792-1662-4E92-9261-EEA2B5154CAC}" type="pres">
      <dgm:prSet presAssocID="{CF66BBB3-E722-4F8B-BCA9-CAC23B0F5D61}" presName="hierChild4" presStyleCnt="0"/>
      <dgm:spPr/>
    </dgm:pt>
    <dgm:pt modelId="{BDE839AA-0DBF-4B23-959E-DECF9D227CD3}" type="pres">
      <dgm:prSet presAssocID="{F8B088BC-07F4-43DD-94E6-4BA2AD31C1BA}" presName="Name37" presStyleLbl="parChTrans1D3" presStyleIdx="21" presStyleCnt="42"/>
      <dgm:spPr/>
      <dgm:t>
        <a:bodyPr/>
        <a:lstStyle/>
        <a:p>
          <a:endParaRPr lang="es-PE"/>
        </a:p>
      </dgm:t>
    </dgm:pt>
    <dgm:pt modelId="{6F992FDD-5A81-423E-A664-5CBFEEC1F99F}" type="pres">
      <dgm:prSet presAssocID="{ED8E86B8-FC95-42F9-A754-7EF09CA76970}" presName="hierRoot2" presStyleCnt="0">
        <dgm:presLayoutVars>
          <dgm:hierBranch val="init"/>
        </dgm:presLayoutVars>
      </dgm:prSet>
      <dgm:spPr/>
    </dgm:pt>
    <dgm:pt modelId="{28389BE2-8706-418A-ADF5-429F229F56F2}" type="pres">
      <dgm:prSet presAssocID="{ED8E86B8-FC95-42F9-A754-7EF09CA76970}" presName="rootComposite" presStyleCnt="0"/>
      <dgm:spPr/>
    </dgm:pt>
    <dgm:pt modelId="{FAAF661C-C933-4474-8A61-B50BBBC14A7D}" type="pres">
      <dgm:prSet presAssocID="{ED8E86B8-FC95-42F9-A754-7EF09CA76970}" presName="rootText" presStyleLbl="node3" presStyleIdx="21" presStyleCnt="42" custScaleX="120560" custScaleY="132717">
        <dgm:presLayoutVars>
          <dgm:chPref val="3"/>
        </dgm:presLayoutVars>
      </dgm:prSet>
      <dgm:spPr>
        <a:xfrm>
          <a:off x="5889405" y="1170399"/>
          <a:ext cx="872464" cy="480221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0545BE9E-0F31-4A45-A85F-96B2C1BFEE61}" type="pres">
      <dgm:prSet presAssocID="{ED8E86B8-FC95-42F9-A754-7EF09CA76970}" presName="rootConnector" presStyleLbl="node3" presStyleIdx="21" presStyleCnt="42"/>
      <dgm:spPr/>
      <dgm:t>
        <a:bodyPr/>
        <a:lstStyle/>
        <a:p>
          <a:endParaRPr lang="es-PE"/>
        </a:p>
      </dgm:t>
    </dgm:pt>
    <dgm:pt modelId="{7158C335-01E3-4209-91B9-18FB7B6FDCD0}" type="pres">
      <dgm:prSet presAssocID="{ED8E86B8-FC95-42F9-A754-7EF09CA76970}" presName="hierChild4" presStyleCnt="0"/>
      <dgm:spPr/>
    </dgm:pt>
    <dgm:pt modelId="{47CA6D44-E862-48EF-B01F-65868AABE975}" type="pres">
      <dgm:prSet presAssocID="{ED8E86B8-FC95-42F9-A754-7EF09CA76970}" presName="hierChild5" presStyleCnt="0"/>
      <dgm:spPr/>
    </dgm:pt>
    <dgm:pt modelId="{13A9DBAE-9F13-43A3-8BC6-93890F6D7FA2}" type="pres">
      <dgm:prSet presAssocID="{E01AB6D9-ECB1-495A-A700-A0CB2C7F0F06}" presName="Name37" presStyleLbl="parChTrans1D3" presStyleIdx="22" presStyleCnt="42"/>
      <dgm:spPr/>
      <dgm:t>
        <a:bodyPr/>
        <a:lstStyle/>
        <a:p>
          <a:endParaRPr lang="es-PE"/>
        </a:p>
      </dgm:t>
    </dgm:pt>
    <dgm:pt modelId="{5634AAAB-9A8A-4861-B787-E48AA426036D}" type="pres">
      <dgm:prSet presAssocID="{783E5226-3A92-4D2B-A180-6A3A43CD9D0A}" presName="hierRoot2" presStyleCnt="0">
        <dgm:presLayoutVars>
          <dgm:hierBranch val="init"/>
        </dgm:presLayoutVars>
      </dgm:prSet>
      <dgm:spPr/>
    </dgm:pt>
    <dgm:pt modelId="{34235F2E-768B-4DC4-A57E-5AADDDB8F690}" type="pres">
      <dgm:prSet presAssocID="{783E5226-3A92-4D2B-A180-6A3A43CD9D0A}" presName="rootComposite" presStyleCnt="0"/>
      <dgm:spPr/>
    </dgm:pt>
    <dgm:pt modelId="{0EE34835-1A70-4C28-A337-BDA611F2BD24}" type="pres">
      <dgm:prSet presAssocID="{783E5226-3A92-4D2B-A180-6A3A43CD9D0A}" presName="rootText" presStyleLbl="node3" presStyleIdx="22" presStyleCnt="42" custScaleX="132844" custScaleY="167351" custLinFactNeighborY="-20727">
        <dgm:presLayoutVars>
          <dgm:chPref val="3"/>
        </dgm:presLayoutVars>
      </dgm:prSet>
      <dgm:spPr>
        <a:xfrm>
          <a:off x="5817704" y="1986548"/>
          <a:ext cx="832957" cy="696981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E21425BE-0FB9-44F2-8D95-C2B2050065B5}" type="pres">
      <dgm:prSet presAssocID="{783E5226-3A92-4D2B-A180-6A3A43CD9D0A}" presName="rootConnector" presStyleLbl="node3" presStyleIdx="22" presStyleCnt="42"/>
      <dgm:spPr/>
      <dgm:t>
        <a:bodyPr/>
        <a:lstStyle/>
        <a:p>
          <a:endParaRPr lang="es-PE"/>
        </a:p>
      </dgm:t>
    </dgm:pt>
    <dgm:pt modelId="{A1849777-09D5-4105-84F6-AB4E9AF8CC3B}" type="pres">
      <dgm:prSet presAssocID="{783E5226-3A92-4D2B-A180-6A3A43CD9D0A}" presName="hierChild4" presStyleCnt="0"/>
      <dgm:spPr/>
    </dgm:pt>
    <dgm:pt modelId="{8F825DB5-FDE9-46D9-9A44-2B3DCCFED2E5}" type="pres">
      <dgm:prSet presAssocID="{783E5226-3A92-4D2B-A180-6A3A43CD9D0A}" presName="hierChild5" presStyleCnt="0"/>
      <dgm:spPr/>
    </dgm:pt>
    <dgm:pt modelId="{CD9E3978-72E6-4B4C-99A3-61C52EDBF7DF}" type="pres">
      <dgm:prSet presAssocID="{2A5FBFE2-5313-4FF2-9B48-3F2A80607A6B}" presName="Name37" presStyleLbl="parChTrans1D3" presStyleIdx="23" presStyleCnt="42"/>
      <dgm:spPr/>
      <dgm:t>
        <a:bodyPr/>
        <a:lstStyle/>
        <a:p>
          <a:endParaRPr lang="es-PE"/>
        </a:p>
      </dgm:t>
    </dgm:pt>
    <dgm:pt modelId="{C0079C73-D27C-4F18-99DE-A29C60441C48}" type="pres">
      <dgm:prSet presAssocID="{B6BF926F-18B7-451F-B182-E9660B5BC37F}" presName="hierRoot2" presStyleCnt="0">
        <dgm:presLayoutVars>
          <dgm:hierBranch val="init"/>
        </dgm:presLayoutVars>
      </dgm:prSet>
      <dgm:spPr/>
    </dgm:pt>
    <dgm:pt modelId="{A6D872B1-F1C8-4F11-8910-1DA919A3628A}" type="pres">
      <dgm:prSet presAssocID="{B6BF926F-18B7-451F-B182-E9660B5BC37F}" presName="rootComposite" presStyleCnt="0"/>
      <dgm:spPr/>
    </dgm:pt>
    <dgm:pt modelId="{F4DF54E5-D8B2-4A3D-8B13-8E3A7CBAFDC4}" type="pres">
      <dgm:prSet presAssocID="{B6BF926F-18B7-451F-B182-E9660B5BC37F}" presName="rootText" presStyleLbl="node3" presStyleIdx="23" presStyleCnt="42" custScaleX="135942" custScaleY="167351" custLinFactNeighborY="-39588">
        <dgm:presLayoutVars>
          <dgm:chPref val="3"/>
        </dgm:presLayoutVars>
      </dgm:prSet>
      <dgm:spPr>
        <a:xfrm>
          <a:off x="5817704" y="2779898"/>
          <a:ext cx="832957" cy="696981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2A08E1BB-B8BF-4FF2-BC90-85483B90E0FF}" type="pres">
      <dgm:prSet presAssocID="{B6BF926F-18B7-451F-B182-E9660B5BC37F}" presName="rootConnector" presStyleLbl="node3" presStyleIdx="23" presStyleCnt="42"/>
      <dgm:spPr/>
      <dgm:t>
        <a:bodyPr/>
        <a:lstStyle/>
        <a:p>
          <a:endParaRPr lang="es-PE"/>
        </a:p>
      </dgm:t>
    </dgm:pt>
    <dgm:pt modelId="{F7932A87-4FF1-4051-8A55-64E1CCCAE2C1}" type="pres">
      <dgm:prSet presAssocID="{B6BF926F-18B7-451F-B182-E9660B5BC37F}" presName="hierChild4" presStyleCnt="0"/>
      <dgm:spPr/>
    </dgm:pt>
    <dgm:pt modelId="{8CC7B6C0-2850-418B-8A27-15542D775024}" type="pres">
      <dgm:prSet presAssocID="{B6BF926F-18B7-451F-B182-E9660B5BC37F}" presName="hierChild5" presStyleCnt="0"/>
      <dgm:spPr/>
    </dgm:pt>
    <dgm:pt modelId="{4D1C9ECA-5301-4C71-99E2-AEEFD468990D}" type="pres">
      <dgm:prSet presAssocID="{1ABF0688-0035-4739-8B9E-151A6960CC41}" presName="Name37" presStyleLbl="parChTrans1D3" presStyleIdx="24" presStyleCnt="42"/>
      <dgm:spPr/>
      <dgm:t>
        <a:bodyPr/>
        <a:lstStyle/>
        <a:p>
          <a:endParaRPr lang="es-PE"/>
        </a:p>
      </dgm:t>
    </dgm:pt>
    <dgm:pt modelId="{6431BEB6-7FD4-4E12-8234-DF7AFBFC5F0A}" type="pres">
      <dgm:prSet presAssocID="{FAAEFADD-987A-4F86-AD0D-512489C91ADE}" presName="hierRoot2" presStyleCnt="0">
        <dgm:presLayoutVars>
          <dgm:hierBranch val="init"/>
        </dgm:presLayoutVars>
      </dgm:prSet>
      <dgm:spPr/>
    </dgm:pt>
    <dgm:pt modelId="{BFEF7A74-BDE5-44E0-A37C-3840709897FC}" type="pres">
      <dgm:prSet presAssocID="{FAAEFADD-987A-4F86-AD0D-512489C91ADE}" presName="rootComposite" presStyleCnt="0"/>
      <dgm:spPr/>
    </dgm:pt>
    <dgm:pt modelId="{7010E9D7-AFDD-4AC5-9833-1C3EE0B0C22B}" type="pres">
      <dgm:prSet presAssocID="{FAAEFADD-987A-4F86-AD0D-512489C91ADE}" presName="rootText" presStyleLbl="node3" presStyleIdx="24" presStyleCnt="42" custScaleX="120560" custScaleY="169496" custLinFactNeighborY="-58450">
        <dgm:presLayoutVars>
          <dgm:chPref val="3"/>
        </dgm:presLayoutVars>
      </dgm:prSet>
      <dgm:spPr>
        <a:xfrm>
          <a:off x="5817704" y="3573245"/>
          <a:ext cx="832957" cy="552738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FA945DE8-BAF1-4083-9ABC-64AA9415B31D}" type="pres">
      <dgm:prSet presAssocID="{FAAEFADD-987A-4F86-AD0D-512489C91ADE}" presName="rootConnector" presStyleLbl="node3" presStyleIdx="24" presStyleCnt="42"/>
      <dgm:spPr/>
      <dgm:t>
        <a:bodyPr/>
        <a:lstStyle/>
        <a:p>
          <a:endParaRPr lang="es-PE"/>
        </a:p>
      </dgm:t>
    </dgm:pt>
    <dgm:pt modelId="{A0D84F06-BEF0-47EC-9F0F-CD35FDFAD0C0}" type="pres">
      <dgm:prSet presAssocID="{FAAEFADD-987A-4F86-AD0D-512489C91ADE}" presName="hierChild4" presStyleCnt="0"/>
      <dgm:spPr/>
    </dgm:pt>
    <dgm:pt modelId="{74783556-0D47-4302-B571-F9E8DAF63253}" type="pres">
      <dgm:prSet presAssocID="{FAAEFADD-987A-4F86-AD0D-512489C91ADE}" presName="hierChild5" presStyleCnt="0"/>
      <dgm:spPr/>
    </dgm:pt>
    <dgm:pt modelId="{008EB2AB-E71E-4A98-BDF3-C6B947ECAACC}" type="pres">
      <dgm:prSet presAssocID="{CF66BBB3-E722-4F8B-BCA9-CAC23B0F5D61}" presName="hierChild5" presStyleCnt="0"/>
      <dgm:spPr/>
    </dgm:pt>
    <dgm:pt modelId="{F30FA549-CC53-4EC0-9783-9A58112DC4F6}" type="pres">
      <dgm:prSet presAssocID="{0D651E1B-9B6A-40C8-87A3-0B21D9431F64}" presName="Name37" presStyleLbl="parChTrans1D2" presStyleIdx="5" presStyleCnt="9"/>
      <dgm:spPr/>
      <dgm:t>
        <a:bodyPr/>
        <a:lstStyle/>
        <a:p>
          <a:endParaRPr lang="es-PE"/>
        </a:p>
      </dgm:t>
    </dgm:pt>
    <dgm:pt modelId="{2CC4E969-714B-4241-A17C-8F6440A84218}" type="pres">
      <dgm:prSet presAssocID="{0EA240B4-38C4-44ED-AAE0-FC26B4195074}" presName="hierRoot2" presStyleCnt="0">
        <dgm:presLayoutVars>
          <dgm:hierBranch val="init"/>
        </dgm:presLayoutVars>
      </dgm:prSet>
      <dgm:spPr/>
    </dgm:pt>
    <dgm:pt modelId="{7E376AB2-A05B-4B3E-95BD-19229CF5F7DD}" type="pres">
      <dgm:prSet presAssocID="{0EA240B4-38C4-44ED-AAE0-FC26B4195074}" presName="rootComposite" presStyleCnt="0"/>
      <dgm:spPr/>
    </dgm:pt>
    <dgm:pt modelId="{14DCA77F-61B9-4D0D-B790-959FFF40C578}" type="pres">
      <dgm:prSet presAssocID="{0EA240B4-38C4-44ED-AAE0-FC26B4195074}" presName="rootText" presStyleLbl="node2" presStyleIdx="5" presStyleCnt="9" custScaleX="124903" custScaleY="13890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8A777C0-B51F-4DC3-97B3-B06AE2BB0A34}" type="pres">
      <dgm:prSet presAssocID="{0EA240B4-38C4-44ED-AAE0-FC26B4195074}" presName="rootConnector" presStyleLbl="node2" presStyleIdx="5" presStyleCnt="9"/>
      <dgm:spPr/>
      <dgm:t>
        <a:bodyPr/>
        <a:lstStyle/>
        <a:p>
          <a:endParaRPr lang="es-PE"/>
        </a:p>
      </dgm:t>
    </dgm:pt>
    <dgm:pt modelId="{94098C9E-922A-4E25-80D8-A13C5A7A1562}" type="pres">
      <dgm:prSet presAssocID="{0EA240B4-38C4-44ED-AAE0-FC26B4195074}" presName="hierChild4" presStyleCnt="0"/>
      <dgm:spPr/>
    </dgm:pt>
    <dgm:pt modelId="{8B7316E5-9773-4E34-964F-CC6B0F8455B0}" type="pres">
      <dgm:prSet presAssocID="{73F4B14B-5D13-414C-8AF2-417624317AA0}" presName="Name37" presStyleLbl="parChTrans1D3" presStyleIdx="25" presStyleCnt="42"/>
      <dgm:spPr/>
      <dgm:t>
        <a:bodyPr/>
        <a:lstStyle/>
        <a:p>
          <a:endParaRPr lang="es-PE"/>
        </a:p>
      </dgm:t>
    </dgm:pt>
    <dgm:pt modelId="{D215F456-BFA6-4245-878B-9C4CA79AD5F0}" type="pres">
      <dgm:prSet presAssocID="{450BB744-1B14-4FC5-B0BB-9D94A1919235}" presName="hierRoot2" presStyleCnt="0">
        <dgm:presLayoutVars>
          <dgm:hierBranch val="init"/>
        </dgm:presLayoutVars>
      </dgm:prSet>
      <dgm:spPr/>
    </dgm:pt>
    <dgm:pt modelId="{923E4C56-1F1F-4383-8151-D8D07FB8A5C0}" type="pres">
      <dgm:prSet presAssocID="{450BB744-1B14-4FC5-B0BB-9D94A1919235}" presName="rootComposite" presStyleCnt="0"/>
      <dgm:spPr/>
    </dgm:pt>
    <dgm:pt modelId="{CCB409D9-17BE-4D52-8CD5-95171BD939A0}" type="pres">
      <dgm:prSet presAssocID="{450BB744-1B14-4FC5-B0BB-9D94A1919235}" presName="rootText" presStyleLbl="node3" presStyleIdx="25" presStyleCnt="42" custScaleX="112325" custScaleY="236349" custLinFactNeighborY="5508">
        <dgm:presLayoutVars>
          <dgm:chPref val="3"/>
        </dgm:presLayoutVars>
      </dgm:prSet>
      <dgm:spPr>
        <a:xfrm>
          <a:off x="7153554" y="1190329"/>
          <a:ext cx="812869" cy="730171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AE9744E2-7F66-41E7-ADB4-474A377E159D}" type="pres">
      <dgm:prSet presAssocID="{450BB744-1B14-4FC5-B0BB-9D94A1919235}" presName="rootConnector" presStyleLbl="node3" presStyleIdx="25" presStyleCnt="42"/>
      <dgm:spPr/>
      <dgm:t>
        <a:bodyPr/>
        <a:lstStyle/>
        <a:p>
          <a:endParaRPr lang="es-PE"/>
        </a:p>
      </dgm:t>
    </dgm:pt>
    <dgm:pt modelId="{C3176AA5-B353-4AAD-9375-F443BEF3DCBE}" type="pres">
      <dgm:prSet presAssocID="{450BB744-1B14-4FC5-B0BB-9D94A1919235}" presName="hierChild4" presStyleCnt="0"/>
      <dgm:spPr/>
    </dgm:pt>
    <dgm:pt modelId="{2F0ADB0E-CD7B-4AAF-8BA5-9C3671A16B20}" type="pres">
      <dgm:prSet presAssocID="{450BB744-1B14-4FC5-B0BB-9D94A1919235}" presName="hierChild5" presStyleCnt="0"/>
      <dgm:spPr/>
    </dgm:pt>
    <dgm:pt modelId="{8301A82B-26FF-4EFA-B0DF-5BFF89D576FB}" type="pres">
      <dgm:prSet presAssocID="{06C02DC4-3F48-4FB9-B7D0-A758A6F4CB7D}" presName="Name37" presStyleLbl="parChTrans1D3" presStyleIdx="26" presStyleCnt="42"/>
      <dgm:spPr/>
      <dgm:t>
        <a:bodyPr/>
        <a:lstStyle/>
        <a:p>
          <a:endParaRPr lang="es-PE"/>
        </a:p>
      </dgm:t>
    </dgm:pt>
    <dgm:pt modelId="{313B5F6E-5D14-4D35-A557-0F20B8B61801}" type="pres">
      <dgm:prSet presAssocID="{F480E6E5-B70D-4802-91BD-FE05849AA170}" presName="hierRoot2" presStyleCnt="0">
        <dgm:presLayoutVars>
          <dgm:hierBranch val="init"/>
        </dgm:presLayoutVars>
      </dgm:prSet>
      <dgm:spPr/>
    </dgm:pt>
    <dgm:pt modelId="{1E0F247A-9F35-4E7F-8BED-82A4549861AD}" type="pres">
      <dgm:prSet presAssocID="{F480E6E5-B70D-4802-91BD-FE05849AA170}" presName="rootComposite" presStyleCnt="0"/>
      <dgm:spPr/>
    </dgm:pt>
    <dgm:pt modelId="{164840EF-D075-49BA-80AC-1E6B1E9AA7D1}" type="pres">
      <dgm:prSet presAssocID="{F480E6E5-B70D-4802-91BD-FE05849AA170}" presName="rootText" presStyleLbl="node3" presStyleIdx="26" presStyleCnt="42" custScaleX="112325" custScaleY="291291" custLinFactNeighborY="-17254">
        <dgm:presLayoutVars>
          <dgm:chPref val="3"/>
        </dgm:presLayoutVars>
      </dgm:prSet>
      <dgm:spPr>
        <a:xfrm>
          <a:off x="7007832" y="2288707"/>
          <a:ext cx="832957" cy="1140548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40DCAD75-9E83-40BE-8641-EB33107F7019}" type="pres">
      <dgm:prSet presAssocID="{F480E6E5-B70D-4802-91BD-FE05849AA170}" presName="rootConnector" presStyleLbl="node3" presStyleIdx="26" presStyleCnt="42"/>
      <dgm:spPr/>
      <dgm:t>
        <a:bodyPr/>
        <a:lstStyle/>
        <a:p>
          <a:endParaRPr lang="es-PE"/>
        </a:p>
      </dgm:t>
    </dgm:pt>
    <dgm:pt modelId="{BFE797C1-1490-4F5C-AAAF-E4E643D9AC3E}" type="pres">
      <dgm:prSet presAssocID="{F480E6E5-B70D-4802-91BD-FE05849AA170}" presName="hierChild4" presStyleCnt="0"/>
      <dgm:spPr/>
    </dgm:pt>
    <dgm:pt modelId="{F3A17C41-5C09-4877-9A50-C3C4A825DFC2}" type="pres">
      <dgm:prSet presAssocID="{F480E6E5-B70D-4802-91BD-FE05849AA170}" presName="hierChild5" presStyleCnt="0"/>
      <dgm:spPr/>
    </dgm:pt>
    <dgm:pt modelId="{D4DE84D5-1D0B-4A69-9D51-6E4BCD7E74B0}" type="pres">
      <dgm:prSet presAssocID="{519AC2DA-5622-4884-9875-71D8890034C2}" presName="Name37" presStyleLbl="parChTrans1D3" presStyleIdx="27" presStyleCnt="42"/>
      <dgm:spPr/>
      <dgm:t>
        <a:bodyPr/>
        <a:lstStyle/>
        <a:p>
          <a:endParaRPr lang="es-PE"/>
        </a:p>
      </dgm:t>
    </dgm:pt>
    <dgm:pt modelId="{D7ED2995-1164-4911-8D97-3FFA35FBEF61}" type="pres">
      <dgm:prSet presAssocID="{8870271A-E916-4593-88B3-36DC9BFAF10B}" presName="hierRoot2" presStyleCnt="0">
        <dgm:presLayoutVars>
          <dgm:hierBranch val="init"/>
        </dgm:presLayoutVars>
      </dgm:prSet>
      <dgm:spPr/>
    </dgm:pt>
    <dgm:pt modelId="{CAB15317-F12F-4E5C-81E9-F97FE63D9783}" type="pres">
      <dgm:prSet presAssocID="{8870271A-E916-4593-88B3-36DC9BFAF10B}" presName="rootComposite" presStyleCnt="0"/>
      <dgm:spPr/>
    </dgm:pt>
    <dgm:pt modelId="{B6D71253-74DD-43DA-A2AD-C109F3DFD760}" type="pres">
      <dgm:prSet presAssocID="{8870271A-E916-4593-88B3-36DC9BFAF10B}" presName="rootText" presStyleLbl="node3" presStyleIdx="27" presStyleCnt="42" custScaleX="112325" custScaleY="266814" custLinFactNeighborY="-4199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26D2A17-0BE7-478D-B014-CA3B6C413BF6}" type="pres">
      <dgm:prSet presAssocID="{8870271A-E916-4593-88B3-36DC9BFAF10B}" presName="rootConnector" presStyleLbl="node3" presStyleIdx="27" presStyleCnt="42"/>
      <dgm:spPr/>
      <dgm:t>
        <a:bodyPr/>
        <a:lstStyle/>
        <a:p>
          <a:endParaRPr lang="es-PE"/>
        </a:p>
      </dgm:t>
    </dgm:pt>
    <dgm:pt modelId="{68A92F2F-2B34-493C-B93E-D1494A0D04AE}" type="pres">
      <dgm:prSet presAssocID="{8870271A-E916-4593-88B3-36DC9BFAF10B}" presName="hierChild4" presStyleCnt="0"/>
      <dgm:spPr/>
    </dgm:pt>
    <dgm:pt modelId="{A4E5790F-0F45-4505-825A-62A1C6656134}" type="pres">
      <dgm:prSet presAssocID="{8870271A-E916-4593-88B3-36DC9BFAF10B}" presName="hierChild5" presStyleCnt="0"/>
      <dgm:spPr/>
    </dgm:pt>
    <dgm:pt modelId="{5FDD2F48-58A5-4EE4-A46D-CF0B656ABE21}" type="pres">
      <dgm:prSet presAssocID="{45E30B2D-D7F7-49B5-BBBF-E591DA236551}" presName="Name37" presStyleLbl="parChTrans1D3" presStyleIdx="28" presStyleCnt="42"/>
      <dgm:spPr/>
      <dgm:t>
        <a:bodyPr/>
        <a:lstStyle/>
        <a:p>
          <a:endParaRPr lang="es-PE"/>
        </a:p>
      </dgm:t>
    </dgm:pt>
    <dgm:pt modelId="{38C0210C-762B-4621-8674-9C2C838E977A}" type="pres">
      <dgm:prSet presAssocID="{A141D84D-22B8-4F82-BF4C-45459F0160F9}" presName="hierRoot2" presStyleCnt="0">
        <dgm:presLayoutVars>
          <dgm:hierBranch val="init"/>
        </dgm:presLayoutVars>
      </dgm:prSet>
      <dgm:spPr/>
    </dgm:pt>
    <dgm:pt modelId="{E863CE2D-A183-4502-9D1B-37B76A165BAF}" type="pres">
      <dgm:prSet presAssocID="{A141D84D-22B8-4F82-BF4C-45459F0160F9}" presName="rootComposite" presStyleCnt="0"/>
      <dgm:spPr/>
    </dgm:pt>
    <dgm:pt modelId="{3084154A-9055-417E-834A-EAD901165D1E}" type="pres">
      <dgm:prSet presAssocID="{A141D84D-22B8-4F82-BF4C-45459F0160F9}" presName="rootText" presStyleLbl="node3" presStyleIdx="28" presStyleCnt="42" custScaleX="108200" custScaleY="285848" custLinFactNeighborY="-5993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C60BB58-B234-4ED3-A92C-C67227F51246}" type="pres">
      <dgm:prSet presAssocID="{A141D84D-22B8-4F82-BF4C-45459F0160F9}" presName="rootConnector" presStyleLbl="node3" presStyleIdx="28" presStyleCnt="42"/>
      <dgm:spPr/>
      <dgm:t>
        <a:bodyPr/>
        <a:lstStyle/>
        <a:p>
          <a:endParaRPr lang="es-PE"/>
        </a:p>
      </dgm:t>
    </dgm:pt>
    <dgm:pt modelId="{33704DBB-0E32-422B-89D7-2ED06DD10587}" type="pres">
      <dgm:prSet presAssocID="{A141D84D-22B8-4F82-BF4C-45459F0160F9}" presName="hierChild4" presStyleCnt="0"/>
      <dgm:spPr/>
    </dgm:pt>
    <dgm:pt modelId="{E8DDB510-320F-44FD-AC8C-43CF1C4BFA95}" type="pres">
      <dgm:prSet presAssocID="{A141D84D-22B8-4F82-BF4C-45459F0160F9}" presName="hierChild5" presStyleCnt="0"/>
      <dgm:spPr/>
    </dgm:pt>
    <dgm:pt modelId="{CD9863CD-7D36-4932-80A3-F3EDA2C1A7B5}" type="pres">
      <dgm:prSet presAssocID="{7D9B9703-2721-4071-BFE3-C61D5E254D1D}" presName="Name37" presStyleLbl="parChTrans1D3" presStyleIdx="29" presStyleCnt="42"/>
      <dgm:spPr/>
      <dgm:t>
        <a:bodyPr/>
        <a:lstStyle/>
        <a:p>
          <a:endParaRPr lang="es-PE"/>
        </a:p>
      </dgm:t>
    </dgm:pt>
    <dgm:pt modelId="{B4E7CA9E-8B50-43D0-90BF-60EFBFF915CB}" type="pres">
      <dgm:prSet presAssocID="{D1224561-2B71-4A33-BB85-D90D09242BBB}" presName="hierRoot2" presStyleCnt="0">
        <dgm:presLayoutVars>
          <dgm:hierBranch val="init"/>
        </dgm:presLayoutVars>
      </dgm:prSet>
      <dgm:spPr/>
    </dgm:pt>
    <dgm:pt modelId="{4F30B142-7EF5-4947-9AE0-62E46DF4FBCF}" type="pres">
      <dgm:prSet presAssocID="{D1224561-2B71-4A33-BB85-D90D09242BBB}" presName="rootComposite" presStyleCnt="0"/>
      <dgm:spPr/>
    </dgm:pt>
    <dgm:pt modelId="{B00093B9-2203-43F2-A035-A931774A0873}" type="pres">
      <dgm:prSet presAssocID="{D1224561-2B71-4A33-BB85-D90D09242BBB}" presName="rootText" presStyleLbl="node3" presStyleIdx="29" presStyleCnt="42" custScaleX="123506" custScaleY="226595" custLinFactNeighborX="-5348" custLinFactNeighborY="-80433">
        <dgm:presLayoutVars>
          <dgm:chPref val="3"/>
        </dgm:presLayoutVars>
      </dgm:prSet>
      <dgm:spPr>
        <a:xfrm>
          <a:off x="6963285" y="5682373"/>
          <a:ext cx="863635" cy="703782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9000BEEE-6E9F-4065-AFD5-25E8EE714025}" type="pres">
      <dgm:prSet presAssocID="{D1224561-2B71-4A33-BB85-D90D09242BBB}" presName="rootConnector" presStyleLbl="node3" presStyleIdx="29" presStyleCnt="42"/>
      <dgm:spPr/>
      <dgm:t>
        <a:bodyPr/>
        <a:lstStyle/>
        <a:p>
          <a:endParaRPr lang="es-PE"/>
        </a:p>
      </dgm:t>
    </dgm:pt>
    <dgm:pt modelId="{5D42BB2F-63FA-4F76-8737-567824EAD939}" type="pres">
      <dgm:prSet presAssocID="{D1224561-2B71-4A33-BB85-D90D09242BBB}" presName="hierChild4" presStyleCnt="0"/>
      <dgm:spPr/>
    </dgm:pt>
    <dgm:pt modelId="{5932383C-55AB-496E-8F61-3FFF72C6B321}" type="pres">
      <dgm:prSet presAssocID="{D1224561-2B71-4A33-BB85-D90D09242BBB}" presName="hierChild5" presStyleCnt="0"/>
      <dgm:spPr/>
    </dgm:pt>
    <dgm:pt modelId="{4C28C9BD-4C70-45A3-93D3-876280B1CD11}" type="pres">
      <dgm:prSet presAssocID="{0EA240B4-38C4-44ED-AAE0-FC26B4195074}" presName="hierChild5" presStyleCnt="0"/>
      <dgm:spPr/>
    </dgm:pt>
    <dgm:pt modelId="{F924925C-F21D-4A89-B5FE-96B7AC8B4EB3}" type="pres">
      <dgm:prSet presAssocID="{004A1139-A8D8-419E-AD33-019D4A53288B}" presName="Name37" presStyleLbl="parChTrans1D2" presStyleIdx="6" presStyleCnt="9"/>
      <dgm:spPr/>
      <dgm:t>
        <a:bodyPr/>
        <a:lstStyle/>
        <a:p>
          <a:endParaRPr lang="es-PE"/>
        </a:p>
      </dgm:t>
    </dgm:pt>
    <dgm:pt modelId="{17311BC9-CBF3-418E-B133-B62D612E1C70}" type="pres">
      <dgm:prSet presAssocID="{DB207B05-199E-4FC1-BFE9-260AC9289BEC}" presName="hierRoot2" presStyleCnt="0">
        <dgm:presLayoutVars>
          <dgm:hierBranch val="init"/>
        </dgm:presLayoutVars>
      </dgm:prSet>
      <dgm:spPr/>
    </dgm:pt>
    <dgm:pt modelId="{1621C6AE-81C4-433C-B25C-A933F54BDF59}" type="pres">
      <dgm:prSet presAssocID="{DB207B05-199E-4FC1-BFE9-260AC9289BEC}" presName="rootComposite" presStyleCnt="0"/>
      <dgm:spPr/>
    </dgm:pt>
    <dgm:pt modelId="{429E6F42-71A5-4822-B7AC-EF9BE8857790}" type="pres">
      <dgm:prSet presAssocID="{DB207B05-199E-4FC1-BFE9-260AC9289BEC}" presName="rootText" presStyleLbl="node2" presStyleIdx="6" presStyleCnt="9" custScaleX="140346" custScaleY="14658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C463041-45A6-4401-AFEB-6D11D2B9740E}" type="pres">
      <dgm:prSet presAssocID="{DB207B05-199E-4FC1-BFE9-260AC9289BEC}" presName="rootConnector" presStyleLbl="node2" presStyleIdx="6" presStyleCnt="9"/>
      <dgm:spPr/>
      <dgm:t>
        <a:bodyPr/>
        <a:lstStyle/>
        <a:p>
          <a:endParaRPr lang="es-PE"/>
        </a:p>
      </dgm:t>
    </dgm:pt>
    <dgm:pt modelId="{887051B1-A80D-4F6D-B7DD-400A92DFA231}" type="pres">
      <dgm:prSet presAssocID="{DB207B05-199E-4FC1-BFE9-260AC9289BEC}" presName="hierChild4" presStyleCnt="0"/>
      <dgm:spPr/>
    </dgm:pt>
    <dgm:pt modelId="{BB27DF1B-0FF8-4A41-A41B-414340C3FE6E}" type="pres">
      <dgm:prSet presAssocID="{86A015CE-ACE9-4F72-AC51-5EE68709AD08}" presName="Name37" presStyleLbl="parChTrans1D3" presStyleIdx="30" presStyleCnt="42"/>
      <dgm:spPr/>
      <dgm:t>
        <a:bodyPr/>
        <a:lstStyle/>
        <a:p>
          <a:endParaRPr lang="es-PE"/>
        </a:p>
      </dgm:t>
    </dgm:pt>
    <dgm:pt modelId="{0757A0B5-4F48-4415-ADD6-A6D3AAA327C9}" type="pres">
      <dgm:prSet presAssocID="{741828C3-EFCE-492D-B662-1B015348321D}" presName="hierRoot2" presStyleCnt="0">
        <dgm:presLayoutVars>
          <dgm:hierBranch val="init"/>
        </dgm:presLayoutVars>
      </dgm:prSet>
      <dgm:spPr/>
    </dgm:pt>
    <dgm:pt modelId="{3D5A43BE-4E1B-4E7F-AE90-C63412F444DD}" type="pres">
      <dgm:prSet presAssocID="{741828C3-EFCE-492D-B662-1B015348321D}" presName="rootComposite" presStyleCnt="0"/>
      <dgm:spPr/>
    </dgm:pt>
    <dgm:pt modelId="{338654B2-BF79-4BF1-A277-0126450AD861}" type="pres">
      <dgm:prSet presAssocID="{741828C3-EFCE-492D-B662-1B015348321D}" presName="rootText" presStyleLbl="node3" presStyleIdx="30" presStyleCnt="42" custScaleX="122791" custScaleY="156418">
        <dgm:presLayoutVars>
          <dgm:chPref val="3"/>
        </dgm:presLayoutVars>
      </dgm:prSet>
      <dgm:spPr>
        <a:xfrm>
          <a:off x="8050066" y="1377189"/>
          <a:ext cx="832957" cy="651447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0A714A91-B05F-4B51-AC57-E1FBD5E7C28B}" type="pres">
      <dgm:prSet presAssocID="{741828C3-EFCE-492D-B662-1B015348321D}" presName="rootConnector" presStyleLbl="node3" presStyleIdx="30" presStyleCnt="42"/>
      <dgm:spPr/>
      <dgm:t>
        <a:bodyPr/>
        <a:lstStyle/>
        <a:p>
          <a:endParaRPr lang="es-PE"/>
        </a:p>
      </dgm:t>
    </dgm:pt>
    <dgm:pt modelId="{E999C34A-CD5E-47B2-BA91-F420D81D7C4C}" type="pres">
      <dgm:prSet presAssocID="{741828C3-EFCE-492D-B662-1B015348321D}" presName="hierChild4" presStyleCnt="0"/>
      <dgm:spPr/>
    </dgm:pt>
    <dgm:pt modelId="{31952DFE-A3DC-40B6-9BF5-C5AEE472D536}" type="pres">
      <dgm:prSet presAssocID="{741828C3-EFCE-492D-B662-1B015348321D}" presName="hierChild5" presStyleCnt="0"/>
      <dgm:spPr/>
    </dgm:pt>
    <dgm:pt modelId="{CB7DB2EC-2962-4694-833B-7195FBA3B24C}" type="pres">
      <dgm:prSet presAssocID="{8CC0FFD0-E578-43E0-8B9E-D611EA5E45FF}" presName="Name37" presStyleLbl="parChTrans1D3" presStyleIdx="31" presStyleCnt="42"/>
      <dgm:spPr/>
      <dgm:t>
        <a:bodyPr/>
        <a:lstStyle/>
        <a:p>
          <a:endParaRPr lang="es-PE"/>
        </a:p>
      </dgm:t>
    </dgm:pt>
    <dgm:pt modelId="{A85ABCE7-AC0B-4287-8A37-2E0A9873CF87}" type="pres">
      <dgm:prSet presAssocID="{C53EB2CB-A4A7-42C1-ABDC-482F25104D90}" presName="hierRoot2" presStyleCnt="0">
        <dgm:presLayoutVars>
          <dgm:hierBranch val="init"/>
        </dgm:presLayoutVars>
      </dgm:prSet>
      <dgm:spPr/>
    </dgm:pt>
    <dgm:pt modelId="{413E6915-1852-42DD-94A7-57FA19DB53A8}" type="pres">
      <dgm:prSet presAssocID="{C53EB2CB-A4A7-42C1-ABDC-482F25104D90}" presName="rootComposite" presStyleCnt="0"/>
      <dgm:spPr/>
    </dgm:pt>
    <dgm:pt modelId="{54225024-149D-4187-9B46-BAF28ED40CB2}" type="pres">
      <dgm:prSet presAssocID="{C53EB2CB-A4A7-42C1-ABDC-482F25104D90}" presName="rootText" presStyleLbl="node3" presStyleIdx="31" presStyleCnt="42" custScaleX="120437" custScaleY="141194">
        <dgm:presLayoutVars>
          <dgm:chPref val="3"/>
        </dgm:presLayoutVars>
      </dgm:prSet>
      <dgm:spPr>
        <a:xfrm>
          <a:off x="8980930" y="1907868"/>
          <a:ext cx="867338" cy="508410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63897C55-F630-4C89-9E80-4FD0717294EC}" type="pres">
      <dgm:prSet presAssocID="{C53EB2CB-A4A7-42C1-ABDC-482F25104D90}" presName="rootConnector" presStyleLbl="node3" presStyleIdx="31" presStyleCnt="42"/>
      <dgm:spPr/>
      <dgm:t>
        <a:bodyPr/>
        <a:lstStyle/>
        <a:p>
          <a:endParaRPr lang="es-PE"/>
        </a:p>
      </dgm:t>
    </dgm:pt>
    <dgm:pt modelId="{DA42CF79-F3E6-4761-8BCB-EC9CF8040792}" type="pres">
      <dgm:prSet presAssocID="{C53EB2CB-A4A7-42C1-ABDC-482F25104D90}" presName="hierChild4" presStyleCnt="0"/>
      <dgm:spPr/>
    </dgm:pt>
    <dgm:pt modelId="{55E7CA84-2E98-47D3-8D50-AFE35A5276EF}" type="pres">
      <dgm:prSet presAssocID="{C53EB2CB-A4A7-42C1-ABDC-482F25104D90}" presName="hierChild5" presStyleCnt="0"/>
      <dgm:spPr/>
    </dgm:pt>
    <dgm:pt modelId="{1AB356CB-5527-4860-B2D7-2D63EACAC8DA}" type="pres">
      <dgm:prSet presAssocID="{409E6980-6136-475F-8A31-9CB374A23F05}" presName="Name37" presStyleLbl="parChTrans1D3" presStyleIdx="32" presStyleCnt="42"/>
      <dgm:spPr/>
      <dgm:t>
        <a:bodyPr/>
        <a:lstStyle/>
        <a:p>
          <a:endParaRPr lang="es-PE"/>
        </a:p>
      </dgm:t>
    </dgm:pt>
    <dgm:pt modelId="{BC05B28D-32B0-4E93-ADFA-5675B5C7CAE3}" type="pres">
      <dgm:prSet presAssocID="{B848E924-455B-4069-8058-0C946648C231}" presName="hierRoot2" presStyleCnt="0">
        <dgm:presLayoutVars>
          <dgm:hierBranch val="init"/>
        </dgm:presLayoutVars>
      </dgm:prSet>
      <dgm:spPr/>
    </dgm:pt>
    <dgm:pt modelId="{8B2E4AA0-3ACD-40A7-AFC2-510242C52D40}" type="pres">
      <dgm:prSet presAssocID="{B848E924-455B-4069-8058-0C946648C231}" presName="rootComposite" presStyleCnt="0"/>
      <dgm:spPr/>
    </dgm:pt>
    <dgm:pt modelId="{C99E5E9B-7CD2-44E1-89D8-7A44753F3D39}" type="pres">
      <dgm:prSet presAssocID="{B848E924-455B-4069-8058-0C946648C231}" presName="rootText" presStyleLbl="node3" presStyleIdx="32" presStyleCnt="42" custScaleX="120437" custScaleY="15196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8771D6C-6D08-4602-9E08-1E5D7ADED565}" type="pres">
      <dgm:prSet presAssocID="{B848E924-455B-4069-8058-0C946648C231}" presName="rootConnector" presStyleLbl="node3" presStyleIdx="32" presStyleCnt="42"/>
      <dgm:spPr/>
      <dgm:t>
        <a:bodyPr/>
        <a:lstStyle/>
        <a:p>
          <a:endParaRPr lang="es-PE"/>
        </a:p>
      </dgm:t>
    </dgm:pt>
    <dgm:pt modelId="{9BDF8EF7-1BC9-4C67-AA5B-FF18D65BF82F}" type="pres">
      <dgm:prSet presAssocID="{B848E924-455B-4069-8058-0C946648C231}" presName="hierChild4" presStyleCnt="0"/>
      <dgm:spPr/>
    </dgm:pt>
    <dgm:pt modelId="{CDEF328F-7953-4F24-956D-EE2281A567D2}" type="pres">
      <dgm:prSet presAssocID="{B848E924-455B-4069-8058-0C946648C231}" presName="hierChild5" presStyleCnt="0"/>
      <dgm:spPr/>
    </dgm:pt>
    <dgm:pt modelId="{F4D35281-C83C-4854-99AC-1A0B13CF8AAC}" type="pres">
      <dgm:prSet presAssocID="{E53C23BC-CE70-4641-8391-AFC9D5076063}" presName="Name37" presStyleLbl="parChTrans1D3" presStyleIdx="33" presStyleCnt="42"/>
      <dgm:spPr/>
      <dgm:t>
        <a:bodyPr/>
        <a:lstStyle/>
        <a:p>
          <a:endParaRPr lang="es-PE"/>
        </a:p>
      </dgm:t>
    </dgm:pt>
    <dgm:pt modelId="{60F50CD1-045C-48A5-B1F7-0089D8082AAC}" type="pres">
      <dgm:prSet presAssocID="{A056A830-9064-42FB-8A75-2137F7B3EBCE}" presName="hierRoot2" presStyleCnt="0">
        <dgm:presLayoutVars>
          <dgm:hierBranch val="init"/>
        </dgm:presLayoutVars>
      </dgm:prSet>
      <dgm:spPr/>
    </dgm:pt>
    <dgm:pt modelId="{BFFA224B-EC5E-4FEB-8165-4EB3CA66F321}" type="pres">
      <dgm:prSet presAssocID="{A056A830-9064-42FB-8A75-2137F7B3EBCE}" presName="rootComposite" presStyleCnt="0"/>
      <dgm:spPr/>
    </dgm:pt>
    <dgm:pt modelId="{36A61781-E14B-4794-AC1C-3D41DC547E66}" type="pres">
      <dgm:prSet presAssocID="{A056A830-9064-42FB-8A75-2137F7B3EBCE}" presName="rootText" presStyleLbl="node3" presStyleIdx="33" presStyleCnt="42" custScaleX="132325" custScaleY="15196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E8D4714-7A39-4A60-BC0E-7CB86C5793D0}" type="pres">
      <dgm:prSet presAssocID="{A056A830-9064-42FB-8A75-2137F7B3EBCE}" presName="rootConnector" presStyleLbl="node3" presStyleIdx="33" presStyleCnt="42"/>
      <dgm:spPr/>
      <dgm:t>
        <a:bodyPr/>
        <a:lstStyle/>
        <a:p>
          <a:endParaRPr lang="es-PE"/>
        </a:p>
      </dgm:t>
    </dgm:pt>
    <dgm:pt modelId="{88E04291-26A1-4DE3-AD68-370440C99FE5}" type="pres">
      <dgm:prSet presAssocID="{A056A830-9064-42FB-8A75-2137F7B3EBCE}" presName="hierChild4" presStyleCnt="0"/>
      <dgm:spPr/>
    </dgm:pt>
    <dgm:pt modelId="{B35B94E0-A4F9-4CA8-B9C5-965C0F272E13}" type="pres">
      <dgm:prSet presAssocID="{A056A830-9064-42FB-8A75-2137F7B3EBCE}" presName="hierChild5" presStyleCnt="0"/>
      <dgm:spPr/>
    </dgm:pt>
    <dgm:pt modelId="{56A1B90C-7AAA-4EEE-9BEA-935EDD8B85D3}" type="pres">
      <dgm:prSet presAssocID="{C47B3D02-A58C-4CB7-B92D-980A709E8424}" presName="Name37" presStyleLbl="parChTrans1D3" presStyleIdx="34" presStyleCnt="42"/>
      <dgm:spPr/>
      <dgm:t>
        <a:bodyPr/>
        <a:lstStyle/>
        <a:p>
          <a:endParaRPr lang="es-PE"/>
        </a:p>
      </dgm:t>
    </dgm:pt>
    <dgm:pt modelId="{DCC08651-C5EB-4F4F-B86C-3FD04A0EBD73}" type="pres">
      <dgm:prSet presAssocID="{77EECC53-1AE7-431B-8C21-0E460B2EBA7C}" presName="hierRoot2" presStyleCnt="0">
        <dgm:presLayoutVars>
          <dgm:hierBranch val="init"/>
        </dgm:presLayoutVars>
      </dgm:prSet>
      <dgm:spPr/>
    </dgm:pt>
    <dgm:pt modelId="{ED2B41A5-BF10-45C7-9A05-E316188DFA27}" type="pres">
      <dgm:prSet presAssocID="{77EECC53-1AE7-431B-8C21-0E460B2EBA7C}" presName="rootComposite" presStyleCnt="0"/>
      <dgm:spPr/>
    </dgm:pt>
    <dgm:pt modelId="{F1215400-2C8F-4CD0-B03D-E60642F2A26F}" type="pres">
      <dgm:prSet presAssocID="{77EECC53-1AE7-431B-8C21-0E460B2EBA7C}" presName="rootText" presStyleLbl="node3" presStyleIdx="34" presStyleCnt="42" custScaleX="139646" custScaleY="18498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41E64FE-0DF6-4E35-8073-F1796A9EFF1E}" type="pres">
      <dgm:prSet presAssocID="{77EECC53-1AE7-431B-8C21-0E460B2EBA7C}" presName="rootConnector" presStyleLbl="node3" presStyleIdx="34" presStyleCnt="42"/>
      <dgm:spPr/>
      <dgm:t>
        <a:bodyPr/>
        <a:lstStyle/>
        <a:p>
          <a:endParaRPr lang="es-PE"/>
        </a:p>
      </dgm:t>
    </dgm:pt>
    <dgm:pt modelId="{D16C8027-7480-4BF5-A7EE-C33F18BA8076}" type="pres">
      <dgm:prSet presAssocID="{77EECC53-1AE7-431B-8C21-0E460B2EBA7C}" presName="hierChild4" presStyleCnt="0"/>
      <dgm:spPr/>
    </dgm:pt>
    <dgm:pt modelId="{AD62C3C4-2A49-4A5D-AA5E-703FCA3B4ED5}" type="pres">
      <dgm:prSet presAssocID="{77EECC53-1AE7-431B-8C21-0E460B2EBA7C}" presName="hierChild5" presStyleCnt="0"/>
      <dgm:spPr/>
    </dgm:pt>
    <dgm:pt modelId="{EB46EC13-8B4B-4261-97FF-02B75D8F3A91}" type="pres">
      <dgm:prSet presAssocID="{67442033-606A-4C95-8E21-5E266A2BF8A6}" presName="Name37" presStyleLbl="parChTrans1D3" presStyleIdx="35" presStyleCnt="42"/>
      <dgm:spPr/>
      <dgm:t>
        <a:bodyPr/>
        <a:lstStyle/>
        <a:p>
          <a:endParaRPr lang="es-PE"/>
        </a:p>
      </dgm:t>
    </dgm:pt>
    <dgm:pt modelId="{E9F94C52-1C8C-4BA8-8599-D67C9FB58E9C}" type="pres">
      <dgm:prSet presAssocID="{0BFF687F-7367-45AA-A4AC-AA162ABE92FA}" presName="hierRoot2" presStyleCnt="0">
        <dgm:presLayoutVars>
          <dgm:hierBranch val="init"/>
        </dgm:presLayoutVars>
      </dgm:prSet>
      <dgm:spPr/>
    </dgm:pt>
    <dgm:pt modelId="{FA6C6079-DCC0-417E-AC85-2D6D1BDB4C33}" type="pres">
      <dgm:prSet presAssocID="{0BFF687F-7367-45AA-A4AC-AA162ABE92FA}" presName="rootComposite" presStyleCnt="0"/>
      <dgm:spPr/>
    </dgm:pt>
    <dgm:pt modelId="{FD853B8C-C0E1-409B-AC5B-95827413F2C2}" type="pres">
      <dgm:prSet presAssocID="{0BFF687F-7367-45AA-A4AC-AA162ABE92FA}" presName="rootText" presStyleLbl="node3" presStyleIdx="35" presStyleCnt="42" custScaleX="140772" custScaleY="23440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71975B6-86F5-47FE-8A13-04A152E772DF}" type="pres">
      <dgm:prSet presAssocID="{0BFF687F-7367-45AA-A4AC-AA162ABE92FA}" presName="rootConnector" presStyleLbl="node3" presStyleIdx="35" presStyleCnt="42"/>
      <dgm:spPr/>
      <dgm:t>
        <a:bodyPr/>
        <a:lstStyle/>
        <a:p>
          <a:endParaRPr lang="es-PE"/>
        </a:p>
      </dgm:t>
    </dgm:pt>
    <dgm:pt modelId="{144DE922-15A4-454D-AA06-0539D93F6EAD}" type="pres">
      <dgm:prSet presAssocID="{0BFF687F-7367-45AA-A4AC-AA162ABE92FA}" presName="hierChild4" presStyleCnt="0"/>
      <dgm:spPr/>
    </dgm:pt>
    <dgm:pt modelId="{7999F997-516C-4BBF-915A-83DBC8A293F1}" type="pres">
      <dgm:prSet presAssocID="{0BFF687F-7367-45AA-A4AC-AA162ABE92FA}" presName="hierChild5" presStyleCnt="0"/>
      <dgm:spPr/>
    </dgm:pt>
    <dgm:pt modelId="{9FA418D0-18C6-49C5-8DFB-EE0BA54A1DDD}" type="pres">
      <dgm:prSet presAssocID="{142F419E-49FC-4BE2-9AE7-720E2ED0C74A}" presName="Name37" presStyleLbl="parChTrans1D3" presStyleIdx="36" presStyleCnt="42"/>
      <dgm:spPr/>
      <dgm:t>
        <a:bodyPr/>
        <a:lstStyle/>
        <a:p>
          <a:endParaRPr lang="es-PE"/>
        </a:p>
      </dgm:t>
    </dgm:pt>
    <dgm:pt modelId="{4D083FCB-88A0-43CE-8DA6-BBF2BC99AD97}" type="pres">
      <dgm:prSet presAssocID="{18482949-5781-4F31-ACCC-EB2474902289}" presName="hierRoot2" presStyleCnt="0">
        <dgm:presLayoutVars>
          <dgm:hierBranch val="init"/>
        </dgm:presLayoutVars>
      </dgm:prSet>
      <dgm:spPr/>
    </dgm:pt>
    <dgm:pt modelId="{D98867A5-5666-4F62-8243-DE7EA12DB9E4}" type="pres">
      <dgm:prSet presAssocID="{18482949-5781-4F31-ACCC-EB2474902289}" presName="rootComposite" presStyleCnt="0"/>
      <dgm:spPr/>
    </dgm:pt>
    <dgm:pt modelId="{9CE1A837-7156-4F7A-9539-3C40BE788188}" type="pres">
      <dgm:prSet presAssocID="{18482949-5781-4F31-ACCC-EB2474902289}" presName="rootText" presStyleLbl="node3" presStyleIdx="36" presStyleCnt="42" custScaleX="139647" custScaleY="96325" custLinFactNeighborX="-1594" custLinFactNeighborY="-26697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4AFA9F28-DDAF-4FED-ACB0-B5B22138863C}" type="pres">
      <dgm:prSet presAssocID="{18482949-5781-4F31-ACCC-EB2474902289}" presName="rootConnector" presStyleLbl="node3" presStyleIdx="36" presStyleCnt="42"/>
      <dgm:spPr/>
      <dgm:t>
        <a:bodyPr/>
        <a:lstStyle/>
        <a:p>
          <a:endParaRPr lang="es-PE"/>
        </a:p>
      </dgm:t>
    </dgm:pt>
    <dgm:pt modelId="{D2948B53-5D9A-484E-9F3D-C3025DE386E4}" type="pres">
      <dgm:prSet presAssocID="{18482949-5781-4F31-ACCC-EB2474902289}" presName="hierChild4" presStyleCnt="0"/>
      <dgm:spPr/>
    </dgm:pt>
    <dgm:pt modelId="{C5315F98-0F9A-45F0-8B99-1764C3FCB171}" type="pres">
      <dgm:prSet presAssocID="{18482949-5781-4F31-ACCC-EB2474902289}" presName="hierChild5" presStyleCnt="0"/>
      <dgm:spPr/>
    </dgm:pt>
    <dgm:pt modelId="{AB710F92-7FE7-43D8-8275-0F1C4301BF3B}" type="pres">
      <dgm:prSet presAssocID="{DB207B05-199E-4FC1-BFE9-260AC9289BEC}" presName="hierChild5" presStyleCnt="0"/>
      <dgm:spPr/>
    </dgm:pt>
    <dgm:pt modelId="{37C267AB-0C11-4559-BF41-E94E8C6276C9}" type="pres">
      <dgm:prSet presAssocID="{37C2EDC9-7AA7-40B3-939F-B7B1E9FDCCE7}" presName="Name37" presStyleLbl="parChTrans1D2" presStyleIdx="7" presStyleCnt="9"/>
      <dgm:spPr/>
      <dgm:t>
        <a:bodyPr/>
        <a:lstStyle/>
        <a:p>
          <a:endParaRPr lang="es-PE"/>
        </a:p>
      </dgm:t>
    </dgm:pt>
    <dgm:pt modelId="{9F0C36E0-C3FB-4871-ABC2-F1B1869D62C4}" type="pres">
      <dgm:prSet presAssocID="{162A159F-316C-44C7-94B7-5A9CA71EC76B}" presName="hierRoot2" presStyleCnt="0">
        <dgm:presLayoutVars>
          <dgm:hierBranch val="init"/>
        </dgm:presLayoutVars>
      </dgm:prSet>
      <dgm:spPr/>
    </dgm:pt>
    <dgm:pt modelId="{7D5C4EB8-35AD-4867-8371-C42C23936ECA}" type="pres">
      <dgm:prSet presAssocID="{162A159F-316C-44C7-94B7-5A9CA71EC76B}" presName="rootComposite" presStyleCnt="0"/>
      <dgm:spPr/>
    </dgm:pt>
    <dgm:pt modelId="{DF978ED3-101A-4A47-A40D-C7CA39F6E736}" type="pres">
      <dgm:prSet presAssocID="{162A159F-316C-44C7-94B7-5A9CA71EC76B}" presName="rootText" presStyleLbl="node2" presStyleIdx="7" presStyleCnt="9" custScaleX="139598" custScaleY="14658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C4ABC45-3174-4F7B-A856-369C8B9F3CFE}" type="pres">
      <dgm:prSet presAssocID="{162A159F-316C-44C7-94B7-5A9CA71EC76B}" presName="rootConnector" presStyleLbl="node2" presStyleIdx="7" presStyleCnt="9"/>
      <dgm:spPr/>
      <dgm:t>
        <a:bodyPr/>
        <a:lstStyle/>
        <a:p>
          <a:endParaRPr lang="es-PE"/>
        </a:p>
      </dgm:t>
    </dgm:pt>
    <dgm:pt modelId="{92E14FE1-6F29-4D5C-B0E7-487E7D843B16}" type="pres">
      <dgm:prSet presAssocID="{162A159F-316C-44C7-94B7-5A9CA71EC76B}" presName="hierChild4" presStyleCnt="0"/>
      <dgm:spPr/>
    </dgm:pt>
    <dgm:pt modelId="{20E0ADBF-2CC7-43FD-87F7-F1F40D318A2F}" type="pres">
      <dgm:prSet presAssocID="{79D6C678-C990-43F9-B369-31819A7DDFBE}" presName="Name37" presStyleLbl="parChTrans1D3" presStyleIdx="37" presStyleCnt="42"/>
      <dgm:spPr/>
      <dgm:t>
        <a:bodyPr/>
        <a:lstStyle/>
        <a:p>
          <a:endParaRPr lang="es-PE"/>
        </a:p>
      </dgm:t>
    </dgm:pt>
    <dgm:pt modelId="{2B6660D9-FB1E-4E36-977F-A033834F094B}" type="pres">
      <dgm:prSet presAssocID="{B209832D-E301-4B10-A71D-4399EDA4A0B3}" presName="hierRoot2" presStyleCnt="0">
        <dgm:presLayoutVars>
          <dgm:hierBranch val="init"/>
        </dgm:presLayoutVars>
      </dgm:prSet>
      <dgm:spPr/>
    </dgm:pt>
    <dgm:pt modelId="{81CDF1F1-00BD-437C-B4DA-B7263877DE45}" type="pres">
      <dgm:prSet presAssocID="{B209832D-E301-4B10-A71D-4399EDA4A0B3}" presName="rootComposite" presStyleCnt="0"/>
      <dgm:spPr/>
    </dgm:pt>
    <dgm:pt modelId="{02C48DC5-AF7F-49AA-8BAB-10F1EBBA5C17}" type="pres">
      <dgm:prSet presAssocID="{B209832D-E301-4B10-A71D-4399EDA4A0B3}" presName="rootText" presStyleLbl="node3" presStyleIdx="37" presStyleCnt="42" custScaleX="122628" custScaleY="24133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6B11423-F17E-4CF0-A7DD-D26B68281000}" type="pres">
      <dgm:prSet presAssocID="{B209832D-E301-4B10-A71D-4399EDA4A0B3}" presName="rootConnector" presStyleLbl="node3" presStyleIdx="37" presStyleCnt="42"/>
      <dgm:spPr/>
      <dgm:t>
        <a:bodyPr/>
        <a:lstStyle/>
        <a:p>
          <a:endParaRPr lang="es-PE"/>
        </a:p>
      </dgm:t>
    </dgm:pt>
    <dgm:pt modelId="{3478DE2D-F7B1-45B8-AA06-CBA787EF338D}" type="pres">
      <dgm:prSet presAssocID="{B209832D-E301-4B10-A71D-4399EDA4A0B3}" presName="hierChild4" presStyleCnt="0"/>
      <dgm:spPr/>
    </dgm:pt>
    <dgm:pt modelId="{601E9F13-E74A-4CE7-8599-0E5867E5F743}" type="pres">
      <dgm:prSet presAssocID="{B209832D-E301-4B10-A71D-4399EDA4A0B3}" presName="hierChild5" presStyleCnt="0"/>
      <dgm:spPr/>
    </dgm:pt>
    <dgm:pt modelId="{C5F105FB-99A9-406A-813A-1091F0DB8C7F}" type="pres">
      <dgm:prSet presAssocID="{842D5979-06D0-4138-82C4-C1B80A339224}" presName="Name37" presStyleLbl="parChTrans1D3" presStyleIdx="38" presStyleCnt="42"/>
      <dgm:spPr/>
      <dgm:t>
        <a:bodyPr/>
        <a:lstStyle/>
        <a:p>
          <a:endParaRPr lang="es-PE"/>
        </a:p>
      </dgm:t>
    </dgm:pt>
    <dgm:pt modelId="{49624906-29FA-4156-A738-30AD3B787EDB}" type="pres">
      <dgm:prSet presAssocID="{561CE160-6066-41CE-8DC9-CD2071A6369A}" presName="hierRoot2" presStyleCnt="0">
        <dgm:presLayoutVars>
          <dgm:hierBranch val="init"/>
        </dgm:presLayoutVars>
      </dgm:prSet>
      <dgm:spPr/>
    </dgm:pt>
    <dgm:pt modelId="{D3F4865F-16B5-4923-8E90-0AE947640679}" type="pres">
      <dgm:prSet presAssocID="{561CE160-6066-41CE-8DC9-CD2071A6369A}" presName="rootComposite" presStyleCnt="0"/>
      <dgm:spPr/>
    </dgm:pt>
    <dgm:pt modelId="{EF1627D7-ACEC-487F-A3FA-2C465C84CFD4}" type="pres">
      <dgm:prSet presAssocID="{561CE160-6066-41CE-8DC9-CD2071A6369A}" presName="rootText" presStyleLbl="node3" presStyleIdx="38" presStyleCnt="42" custScaleX="119823" custScaleY="312800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4FE364A-D83B-41C2-90D3-BAFD328FF952}" type="pres">
      <dgm:prSet presAssocID="{561CE160-6066-41CE-8DC9-CD2071A6369A}" presName="rootConnector" presStyleLbl="node3" presStyleIdx="38" presStyleCnt="42"/>
      <dgm:spPr/>
      <dgm:t>
        <a:bodyPr/>
        <a:lstStyle/>
        <a:p>
          <a:endParaRPr lang="es-PE"/>
        </a:p>
      </dgm:t>
    </dgm:pt>
    <dgm:pt modelId="{3527D602-6386-44E4-ACBD-5C98BDE49B0E}" type="pres">
      <dgm:prSet presAssocID="{561CE160-6066-41CE-8DC9-CD2071A6369A}" presName="hierChild4" presStyleCnt="0"/>
      <dgm:spPr/>
    </dgm:pt>
    <dgm:pt modelId="{EC531D51-FA5C-427F-B545-192171CB9230}" type="pres">
      <dgm:prSet presAssocID="{561CE160-6066-41CE-8DC9-CD2071A6369A}" presName="hierChild5" presStyleCnt="0"/>
      <dgm:spPr/>
    </dgm:pt>
    <dgm:pt modelId="{D076EE09-0957-4F49-9535-1E66B9739490}" type="pres">
      <dgm:prSet presAssocID="{206EE489-F05C-44A3-A89E-E51D7320228C}" presName="Name37" presStyleLbl="parChTrans1D3" presStyleIdx="39" presStyleCnt="42"/>
      <dgm:spPr/>
      <dgm:t>
        <a:bodyPr/>
        <a:lstStyle/>
        <a:p>
          <a:endParaRPr lang="es-PE"/>
        </a:p>
      </dgm:t>
    </dgm:pt>
    <dgm:pt modelId="{BF5757B8-F8DD-4FB5-81E7-2F8BC66010BC}" type="pres">
      <dgm:prSet presAssocID="{1C39E499-650B-4431-9ADB-374C1FA43520}" presName="hierRoot2" presStyleCnt="0">
        <dgm:presLayoutVars>
          <dgm:hierBranch val="init"/>
        </dgm:presLayoutVars>
      </dgm:prSet>
      <dgm:spPr/>
    </dgm:pt>
    <dgm:pt modelId="{5ED7F573-C4A8-48C5-90A9-9D655F7A82F6}" type="pres">
      <dgm:prSet presAssocID="{1C39E499-650B-4431-9ADB-374C1FA43520}" presName="rootComposite" presStyleCnt="0"/>
      <dgm:spPr/>
    </dgm:pt>
    <dgm:pt modelId="{CE354CFA-C8FF-4EC8-968A-5BDC598DD1E4}" type="pres">
      <dgm:prSet presAssocID="{1C39E499-650B-4431-9ADB-374C1FA43520}" presName="rootText" presStyleLbl="node3" presStyleIdx="39" presStyleCnt="42" custScaleX="119823" custScaleY="241512">
        <dgm:presLayoutVars>
          <dgm:chPref val="3"/>
        </dgm:presLayoutVars>
      </dgm:prSet>
      <dgm:spPr>
        <a:xfrm>
          <a:off x="9195862" y="3391235"/>
          <a:ext cx="832957" cy="840725"/>
        </a:xfrm>
        <a:prstGeom prst="rect">
          <a:avLst/>
        </a:prstGeom>
      </dgm:spPr>
      <dgm:t>
        <a:bodyPr/>
        <a:lstStyle/>
        <a:p>
          <a:endParaRPr lang="es-PE"/>
        </a:p>
      </dgm:t>
    </dgm:pt>
    <dgm:pt modelId="{2D7BB477-F843-4118-9C21-8B5CA10C9B02}" type="pres">
      <dgm:prSet presAssocID="{1C39E499-650B-4431-9ADB-374C1FA43520}" presName="rootConnector" presStyleLbl="node3" presStyleIdx="39" presStyleCnt="42"/>
      <dgm:spPr/>
      <dgm:t>
        <a:bodyPr/>
        <a:lstStyle/>
        <a:p>
          <a:endParaRPr lang="es-PE"/>
        </a:p>
      </dgm:t>
    </dgm:pt>
    <dgm:pt modelId="{791B0DB1-86EA-490C-85F9-D1603C383F20}" type="pres">
      <dgm:prSet presAssocID="{1C39E499-650B-4431-9ADB-374C1FA43520}" presName="hierChild4" presStyleCnt="0"/>
      <dgm:spPr/>
    </dgm:pt>
    <dgm:pt modelId="{446C1B3D-FC15-4C45-9FE7-18AC0F47CD3E}" type="pres">
      <dgm:prSet presAssocID="{1C39E499-650B-4431-9ADB-374C1FA43520}" presName="hierChild5" presStyleCnt="0"/>
      <dgm:spPr/>
    </dgm:pt>
    <dgm:pt modelId="{4B608E37-918B-461E-ACBC-24D4CC02170A}" type="pres">
      <dgm:prSet presAssocID="{162A159F-316C-44C7-94B7-5A9CA71EC76B}" presName="hierChild5" presStyleCnt="0"/>
      <dgm:spPr/>
    </dgm:pt>
    <dgm:pt modelId="{E95E06EE-D542-4F7A-AA3C-DED1EBBFD0E1}" type="pres">
      <dgm:prSet presAssocID="{FD36B6B0-D982-464D-9946-EBA135659477}" presName="Name37" presStyleLbl="parChTrans1D2" presStyleIdx="8" presStyleCnt="9"/>
      <dgm:spPr/>
      <dgm:t>
        <a:bodyPr/>
        <a:lstStyle/>
        <a:p>
          <a:endParaRPr lang="es-PE"/>
        </a:p>
      </dgm:t>
    </dgm:pt>
    <dgm:pt modelId="{C41AD779-785B-49DB-B014-7C666DC887C7}" type="pres">
      <dgm:prSet presAssocID="{83D08804-73EE-435F-83C9-FD3E82683334}" presName="hierRoot2" presStyleCnt="0">
        <dgm:presLayoutVars>
          <dgm:hierBranch val="init"/>
        </dgm:presLayoutVars>
      </dgm:prSet>
      <dgm:spPr/>
    </dgm:pt>
    <dgm:pt modelId="{6CC3F6E0-4DDF-45FB-9777-6B02772C9599}" type="pres">
      <dgm:prSet presAssocID="{83D08804-73EE-435F-83C9-FD3E82683334}" presName="rootComposite" presStyleCnt="0"/>
      <dgm:spPr/>
    </dgm:pt>
    <dgm:pt modelId="{A5C7991E-014C-4149-8E07-AEF9E2C8B17C}" type="pres">
      <dgm:prSet presAssocID="{83D08804-73EE-435F-83C9-FD3E82683334}" presName="rootText" presStyleLbl="node2" presStyleIdx="8" presStyleCnt="9" custScaleX="168175" custScaleY="146585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4F48D3F-50A3-40F2-A7A1-6D2CA093E263}" type="pres">
      <dgm:prSet presAssocID="{83D08804-73EE-435F-83C9-FD3E82683334}" presName="rootConnector" presStyleLbl="node2" presStyleIdx="8" presStyleCnt="9"/>
      <dgm:spPr/>
      <dgm:t>
        <a:bodyPr/>
        <a:lstStyle/>
        <a:p>
          <a:endParaRPr lang="es-PE"/>
        </a:p>
      </dgm:t>
    </dgm:pt>
    <dgm:pt modelId="{182A9F8E-609D-4C54-BF2A-2E34C1A61948}" type="pres">
      <dgm:prSet presAssocID="{83D08804-73EE-435F-83C9-FD3E82683334}" presName="hierChild4" presStyleCnt="0"/>
      <dgm:spPr/>
    </dgm:pt>
    <dgm:pt modelId="{E04B8F2E-35A6-40F2-B216-4D1F03B20FCE}" type="pres">
      <dgm:prSet presAssocID="{E5B3377E-3EEF-4C95-9A28-17646C571D69}" presName="Name37" presStyleLbl="parChTrans1D3" presStyleIdx="40" presStyleCnt="42"/>
      <dgm:spPr/>
      <dgm:t>
        <a:bodyPr/>
        <a:lstStyle/>
        <a:p>
          <a:endParaRPr lang="es-PE"/>
        </a:p>
      </dgm:t>
    </dgm:pt>
    <dgm:pt modelId="{81F4D48B-8C67-4665-91B0-CB7F94922657}" type="pres">
      <dgm:prSet presAssocID="{6E20F264-1CF1-45D8-9057-F2EB155AD4D2}" presName="hierRoot2" presStyleCnt="0">
        <dgm:presLayoutVars>
          <dgm:hierBranch val="init"/>
        </dgm:presLayoutVars>
      </dgm:prSet>
      <dgm:spPr/>
    </dgm:pt>
    <dgm:pt modelId="{F599B4F3-3762-488B-9FA7-F3193748BBFF}" type="pres">
      <dgm:prSet presAssocID="{6E20F264-1CF1-45D8-9057-F2EB155AD4D2}" presName="rootComposite" presStyleCnt="0"/>
      <dgm:spPr/>
    </dgm:pt>
    <dgm:pt modelId="{2D1B589F-B938-440D-940F-63177CA73599}" type="pres">
      <dgm:prSet presAssocID="{6E20F264-1CF1-45D8-9057-F2EB155AD4D2}" presName="rootText" presStyleLbl="node3" presStyleIdx="40" presStyleCnt="42" custScaleX="137586" custScaleY="20691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F7D24A9F-F9BC-461F-AC39-4ED035C1D9F9}" type="pres">
      <dgm:prSet presAssocID="{6E20F264-1CF1-45D8-9057-F2EB155AD4D2}" presName="rootConnector" presStyleLbl="node3" presStyleIdx="40" presStyleCnt="42"/>
      <dgm:spPr/>
      <dgm:t>
        <a:bodyPr/>
        <a:lstStyle/>
        <a:p>
          <a:endParaRPr lang="es-PE"/>
        </a:p>
      </dgm:t>
    </dgm:pt>
    <dgm:pt modelId="{D2B8AA94-89B9-4AE1-A8BA-D4E4D4D6EFAB}" type="pres">
      <dgm:prSet presAssocID="{6E20F264-1CF1-45D8-9057-F2EB155AD4D2}" presName="hierChild4" presStyleCnt="0"/>
      <dgm:spPr/>
    </dgm:pt>
    <dgm:pt modelId="{E9D4C183-C2AF-426E-A2B8-31E459B6ABD3}" type="pres">
      <dgm:prSet presAssocID="{6E20F264-1CF1-45D8-9057-F2EB155AD4D2}" presName="hierChild5" presStyleCnt="0"/>
      <dgm:spPr/>
    </dgm:pt>
    <dgm:pt modelId="{4E0B2B9F-2850-4791-8292-505CEBA4BAC8}" type="pres">
      <dgm:prSet presAssocID="{00B55C57-2E12-4BEB-84EB-69AEE031B1C7}" presName="Name37" presStyleLbl="parChTrans1D3" presStyleIdx="41" presStyleCnt="42"/>
      <dgm:spPr/>
      <dgm:t>
        <a:bodyPr/>
        <a:lstStyle/>
        <a:p>
          <a:endParaRPr lang="es-PE"/>
        </a:p>
      </dgm:t>
    </dgm:pt>
    <dgm:pt modelId="{08402B2D-C9AA-4ED6-B2F9-2052095FF7EE}" type="pres">
      <dgm:prSet presAssocID="{0648A065-FF7C-4A05-9DCC-264FA4D8A98C}" presName="hierRoot2" presStyleCnt="0">
        <dgm:presLayoutVars>
          <dgm:hierBranch val="init"/>
        </dgm:presLayoutVars>
      </dgm:prSet>
      <dgm:spPr/>
    </dgm:pt>
    <dgm:pt modelId="{B167ED56-6E56-4228-BC1D-8A5802B864C4}" type="pres">
      <dgm:prSet presAssocID="{0648A065-FF7C-4A05-9DCC-264FA4D8A98C}" presName="rootComposite" presStyleCnt="0"/>
      <dgm:spPr/>
    </dgm:pt>
    <dgm:pt modelId="{9C6450EA-3783-4D99-88A4-86D3FC37C055}" type="pres">
      <dgm:prSet presAssocID="{0648A065-FF7C-4A05-9DCC-264FA4D8A98C}" presName="rootText" presStyleLbl="node3" presStyleIdx="41" presStyleCnt="42" custScaleX="137587" custScaleY="229498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8FBAB95-635B-4659-A6CC-C094D7526556}" type="pres">
      <dgm:prSet presAssocID="{0648A065-FF7C-4A05-9DCC-264FA4D8A98C}" presName="rootConnector" presStyleLbl="node3" presStyleIdx="41" presStyleCnt="42"/>
      <dgm:spPr/>
      <dgm:t>
        <a:bodyPr/>
        <a:lstStyle/>
        <a:p>
          <a:endParaRPr lang="es-PE"/>
        </a:p>
      </dgm:t>
    </dgm:pt>
    <dgm:pt modelId="{73360F73-216A-4D91-8CDE-A7376B546ACC}" type="pres">
      <dgm:prSet presAssocID="{0648A065-FF7C-4A05-9DCC-264FA4D8A98C}" presName="hierChild4" presStyleCnt="0"/>
      <dgm:spPr/>
    </dgm:pt>
    <dgm:pt modelId="{3D0D4884-651A-48BB-BADA-F433F363BA6E}" type="pres">
      <dgm:prSet presAssocID="{0648A065-FF7C-4A05-9DCC-264FA4D8A98C}" presName="hierChild5" presStyleCnt="0"/>
      <dgm:spPr/>
    </dgm:pt>
    <dgm:pt modelId="{3A7FCECA-585A-4390-A6C1-4F046F657236}" type="pres">
      <dgm:prSet presAssocID="{83D08804-73EE-435F-83C9-FD3E82683334}" presName="hierChild5" presStyleCnt="0"/>
      <dgm:spPr/>
    </dgm:pt>
    <dgm:pt modelId="{7B969BD7-2FA4-4019-B088-9D42076EF775}" type="pres">
      <dgm:prSet presAssocID="{1EDBA414-4513-4658-BE65-B7DBAEB08201}" presName="hierChild3" presStyleCnt="0"/>
      <dgm:spPr/>
    </dgm:pt>
  </dgm:ptLst>
  <dgm:cxnLst>
    <dgm:cxn modelId="{5CB244AA-A5DD-40AE-ADEA-82D9AE528410}" type="presOf" srcId="{741828C3-EFCE-492D-B662-1B015348321D}" destId="{0A714A91-B05F-4B51-AC57-E1FBD5E7C28B}" srcOrd="1" destOrd="0" presId="urn:microsoft.com/office/officeart/2005/8/layout/orgChart1"/>
    <dgm:cxn modelId="{04994D84-059A-4B0C-9153-EBD61E421562}" type="presOf" srcId="{004A1139-A8D8-419E-AD33-019D4A53288B}" destId="{F924925C-F21D-4A89-B5FE-96B7AC8B4EB3}" srcOrd="0" destOrd="0" presId="urn:microsoft.com/office/officeart/2005/8/layout/orgChart1"/>
    <dgm:cxn modelId="{FA808947-D653-45A8-9B3F-0F08CEDE580B}" type="presOf" srcId="{1C39E499-650B-4431-9ADB-374C1FA43520}" destId="{CE354CFA-C8FF-4EC8-968A-5BDC598DD1E4}" srcOrd="0" destOrd="0" presId="urn:microsoft.com/office/officeart/2005/8/layout/orgChart1"/>
    <dgm:cxn modelId="{D53870D0-565A-4C76-BFFD-7A81585498B2}" srcId="{DB207B05-199E-4FC1-BFE9-260AC9289BEC}" destId="{741828C3-EFCE-492D-B662-1B015348321D}" srcOrd="0" destOrd="0" parTransId="{86A015CE-ACE9-4F72-AC51-5EE68709AD08}" sibTransId="{4B57CE66-F5B0-4A76-B715-0B137B41A5AB}"/>
    <dgm:cxn modelId="{7372740F-0684-43A2-B00D-801B728AE501}" type="presOf" srcId="{E5B3377E-3EEF-4C95-9A28-17646C571D69}" destId="{E04B8F2E-35A6-40F2-B216-4D1F03B20FCE}" srcOrd="0" destOrd="0" presId="urn:microsoft.com/office/officeart/2005/8/layout/orgChart1"/>
    <dgm:cxn modelId="{1DA21D23-5949-474C-838E-C63A2CB8DA96}" srcId="{1EDBA414-4513-4658-BE65-B7DBAEB08201}" destId="{DB207B05-199E-4FC1-BFE9-260AC9289BEC}" srcOrd="6" destOrd="0" parTransId="{004A1139-A8D8-419E-AD33-019D4A53288B}" sibTransId="{32F07B8E-F5D1-465A-B7E2-6C544C3490DC}"/>
    <dgm:cxn modelId="{EF12BA2E-BB03-4584-A21B-BD88BDC6743A}" type="presOf" srcId="{0BFF687F-7367-45AA-A4AC-AA162ABE92FA}" destId="{FD853B8C-C0E1-409B-AC5B-95827413F2C2}" srcOrd="0" destOrd="0" presId="urn:microsoft.com/office/officeart/2005/8/layout/orgChart1"/>
    <dgm:cxn modelId="{44F917A5-93BB-4535-9A26-F25BE4599B9F}" srcId="{0EA240B4-38C4-44ED-AAE0-FC26B4195074}" destId="{450BB744-1B14-4FC5-B0BB-9D94A1919235}" srcOrd="0" destOrd="0" parTransId="{73F4B14B-5D13-414C-8AF2-417624317AA0}" sibTransId="{A557781C-9F9E-409E-93CC-4626C0536E64}"/>
    <dgm:cxn modelId="{9FD921A8-A7BF-468B-9333-E0AD956C8F38}" srcId="{CF66BBB3-E722-4F8B-BCA9-CAC23B0F5D61}" destId="{ED8E86B8-FC95-42F9-A754-7EF09CA76970}" srcOrd="0" destOrd="0" parTransId="{F8B088BC-07F4-43DD-94E6-4BA2AD31C1BA}" sibTransId="{946A9B8A-7E2A-46B2-84A0-E52191BECC1A}"/>
    <dgm:cxn modelId="{CB6AB4F6-4DCA-414F-B007-E0AF4D7CF0A1}" srcId="{063317E2-27BD-4EB1-AC29-3609E78F61AE}" destId="{EB87F310-99C6-451F-88D9-085BE3F1CC22}" srcOrd="5" destOrd="0" parTransId="{E700FACC-6271-47F6-A730-FF7B5C1A358B}" sibTransId="{12F16E6E-0D73-4B5E-952E-B943C65968DA}"/>
    <dgm:cxn modelId="{2956068B-E666-4356-BACA-965510492EC5}" srcId="{1EDBA414-4513-4658-BE65-B7DBAEB08201}" destId="{01106A15-B5C3-401F-A2AD-6B329F1D4E46}" srcOrd="2" destOrd="0" parTransId="{398F7042-69E8-4F50-8A54-EBDC6CEAF256}" sibTransId="{E0F13676-E5C9-4065-9D58-4C6B6F17A796}"/>
    <dgm:cxn modelId="{D9C7D835-B8DB-4033-80B6-50C0725D060F}" srcId="{83D08804-73EE-435F-83C9-FD3E82683334}" destId="{6E20F264-1CF1-45D8-9057-F2EB155AD4D2}" srcOrd="0" destOrd="0" parTransId="{E5B3377E-3EEF-4C95-9A28-17646C571D69}" sibTransId="{A28FEB74-DE9B-4D4C-8990-EC6A10E6A350}"/>
    <dgm:cxn modelId="{D952C3BD-5850-4302-AF4B-8B93325EC993}" type="presOf" srcId="{3B961C88-49F9-4C74-A742-22BC6112AA43}" destId="{5DDC083A-8D89-43B2-87EB-72A1F25E2F92}" srcOrd="0" destOrd="0" presId="urn:microsoft.com/office/officeart/2005/8/layout/orgChart1"/>
    <dgm:cxn modelId="{2F604C84-4D52-42C7-A058-2CDB33383804}" type="presOf" srcId="{DB207B05-199E-4FC1-BFE9-260AC9289BEC}" destId="{429E6F42-71A5-4822-B7AC-EF9BE8857790}" srcOrd="0" destOrd="0" presId="urn:microsoft.com/office/officeart/2005/8/layout/orgChart1"/>
    <dgm:cxn modelId="{AE508F2A-4A6A-489D-8F3F-B49EF96D4E7C}" type="presOf" srcId="{F480E6E5-B70D-4802-91BD-FE05849AA170}" destId="{40DCAD75-9E83-40BE-8641-EB33107F7019}" srcOrd="1" destOrd="0" presId="urn:microsoft.com/office/officeart/2005/8/layout/orgChart1"/>
    <dgm:cxn modelId="{2217EBC6-380B-442F-BD9A-8AE09B4CDAB3}" type="presOf" srcId="{73A890BA-0A6F-4B83-9035-AD39F89F67F3}" destId="{B2FA10BA-1EBA-4689-B3D4-3583D5657FB3}" srcOrd="0" destOrd="0" presId="urn:microsoft.com/office/officeart/2005/8/layout/orgChart1"/>
    <dgm:cxn modelId="{9236936D-386B-48FB-B281-FE2A005A806A}" type="presOf" srcId="{0EA240B4-38C4-44ED-AAE0-FC26B4195074}" destId="{14DCA77F-61B9-4D0D-B790-959FFF40C578}" srcOrd="0" destOrd="0" presId="urn:microsoft.com/office/officeart/2005/8/layout/orgChart1"/>
    <dgm:cxn modelId="{CD2A1BBE-431D-4CD6-93D0-6F8D166A8FB2}" srcId="{EDC7976F-F414-41E7-8BE0-618D41801E0F}" destId="{3CC5D1DA-0AF9-494F-B9EF-F7F90FFA4C7E}" srcOrd="1" destOrd="0" parTransId="{EA0B94CF-1B66-4C3A-BFBE-8396F605E9A2}" sibTransId="{2F84CAAD-6410-48A6-81F0-30223279C3FF}"/>
    <dgm:cxn modelId="{7BB8B47A-2DE3-4340-9BC9-0D348DB055C3}" type="presOf" srcId="{7D9B9703-2721-4071-BFE3-C61D5E254D1D}" destId="{CD9863CD-7D36-4932-80A3-F3EDA2C1A7B5}" srcOrd="0" destOrd="0" presId="urn:microsoft.com/office/officeart/2005/8/layout/orgChart1"/>
    <dgm:cxn modelId="{612996D5-241F-43F2-A5B4-3E00BBD25C03}" srcId="{01106A15-B5C3-401F-A2AD-6B329F1D4E46}" destId="{0260D017-9119-4231-936B-F5073FEB58A1}" srcOrd="2" destOrd="0" parTransId="{A63BCD70-2AEE-45A2-B03C-E215B863E0F7}" sibTransId="{C41224FC-E7A8-444C-A523-F61CF01DEE45}"/>
    <dgm:cxn modelId="{34BA427B-FF66-4B60-AC85-0D33A6299657}" type="presOf" srcId="{BAB82C97-79BC-40EC-9F86-9C714B2445F2}" destId="{01F3A971-1320-4A29-AC9C-401C0D95ACC0}" srcOrd="1" destOrd="0" presId="urn:microsoft.com/office/officeart/2005/8/layout/orgChart1"/>
    <dgm:cxn modelId="{00AB5009-98CA-41E5-9A36-7648E1AE532F}" type="presOf" srcId="{0BFF687F-7367-45AA-A4AC-AA162ABE92FA}" destId="{B71975B6-86F5-47FE-8A13-04A152E772DF}" srcOrd="1" destOrd="0" presId="urn:microsoft.com/office/officeart/2005/8/layout/orgChart1"/>
    <dgm:cxn modelId="{F639A092-ACBD-4E43-A62B-14CAF37A9325}" type="presOf" srcId="{E59B3495-37B3-4C6F-A44D-5402BC40E91D}" destId="{BB4779EA-0DBB-4ABE-BA6F-344CD770A254}" srcOrd="0" destOrd="0" presId="urn:microsoft.com/office/officeart/2005/8/layout/orgChart1"/>
    <dgm:cxn modelId="{ACEEC179-734E-4361-85D1-2309CEE26C30}" type="presOf" srcId="{398F7042-69E8-4F50-8A54-EBDC6CEAF256}" destId="{64AFCCBF-4420-4361-A911-2BC5570FF50B}" srcOrd="0" destOrd="0" presId="urn:microsoft.com/office/officeart/2005/8/layout/orgChart1"/>
    <dgm:cxn modelId="{D21AE5F1-2B7C-4085-842C-7E89F92AAA15}" type="presOf" srcId="{65E9CE21-23B3-45AE-A4B9-66EF1B0F6D07}" destId="{42923A24-9FF0-47DA-A9BD-3E1050CAF217}" srcOrd="0" destOrd="0" presId="urn:microsoft.com/office/officeart/2005/8/layout/orgChart1"/>
    <dgm:cxn modelId="{DA894FC9-F6C7-44E3-B1B2-5FFC6C17EC68}" type="presOf" srcId="{ED8E86B8-FC95-42F9-A754-7EF09CA76970}" destId="{FAAF661C-C933-4474-8A61-B50BBBC14A7D}" srcOrd="0" destOrd="0" presId="urn:microsoft.com/office/officeart/2005/8/layout/orgChart1"/>
    <dgm:cxn modelId="{9F6A1800-B67C-4E27-BE7B-499CDB59C2FA}" type="presOf" srcId="{BB76A996-7D36-4BE3-9AE5-E35058E01F08}" destId="{29B8DF57-DCEC-467D-B181-AAF34BB64A04}" srcOrd="0" destOrd="0" presId="urn:microsoft.com/office/officeart/2005/8/layout/orgChart1"/>
    <dgm:cxn modelId="{4D5E060B-FB9E-4650-8438-943F2F35E95D}" type="presOf" srcId="{519AC2DA-5622-4884-9875-71D8890034C2}" destId="{D4DE84D5-1D0B-4A69-9D51-6E4BCD7E74B0}" srcOrd="0" destOrd="0" presId="urn:microsoft.com/office/officeart/2005/8/layout/orgChart1"/>
    <dgm:cxn modelId="{F7D043F9-DA37-4C4D-B3F5-255B0F933FF0}" type="presOf" srcId="{21FD61D4-A81F-4FDF-8C0E-B97FE3C813D3}" destId="{B7C81105-A218-4400-97D1-D39E0A33511D}" srcOrd="0" destOrd="0" presId="urn:microsoft.com/office/officeart/2005/8/layout/orgChart1"/>
    <dgm:cxn modelId="{3FA391A7-661D-44FA-9EA2-396E4F9C55C5}" srcId="{EDC7976F-F414-41E7-8BE0-618D41801E0F}" destId="{51D2767D-A37A-4C96-88A1-E9DB74959CE2}" srcOrd="4" destOrd="0" parTransId="{D102250A-8368-4A0F-AB0D-B93DE73D3128}" sibTransId="{BCA292AD-FE78-456A-8522-744D0E0EEA3F}"/>
    <dgm:cxn modelId="{4314FBD8-EA1C-44F3-A21D-D6FB3834E2D9}" srcId="{0EA240B4-38C4-44ED-AAE0-FC26B4195074}" destId="{F480E6E5-B70D-4802-91BD-FE05849AA170}" srcOrd="1" destOrd="0" parTransId="{06C02DC4-3F48-4FB9-B7D0-A758A6F4CB7D}" sibTransId="{ACA303CE-EBC6-4884-99F2-0984FEEC2BDC}"/>
    <dgm:cxn modelId="{91103F94-9281-4E8B-98CD-670554394AD2}" type="presOf" srcId="{EC19E15C-C524-4DE1-B99E-66095BE8A347}" destId="{CF801989-F39D-4347-B4F4-BA8FD831DC30}" srcOrd="0" destOrd="0" presId="urn:microsoft.com/office/officeart/2005/8/layout/orgChart1"/>
    <dgm:cxn modelId="{528C525A-DB1B-4399-85F0-21BC09C0913C}" type="presOf" srcId="{83D08804-73EE-435F-83C9-FD3E82683334}" destId="{A5C7991E-014C-4149-8E07-AEF9E2C8B17C}" srcOrd="0" destOrd="0" presId="urn:microsoft.com/office/officeart/2005/8/layout/orgChart1"/>
    <dgm:cxn modelId="{A9223A5F-6B69-482D-B718-9B769095BE7C}" srcId="{063317E2-27BD-4EB1-AC29-3609E78F61AE}" destId="{E59B3495-37B3-4C6F-A44D-5402BC40E91D}" srcOrd="6" destOrd="0" parTransId="{A19335BB-6F44-45C9-A8E9-53E4D15807C0}" sibTransId="{F7905188-11B9-484F-BD91-63B0051FE10D}"/>
    <dgm:cxn modelId="{D2636468-2D5C-4135-911B-81475D6898C2}" srcId="{063317E2-27BD-4EB1-AC29-3609E78F61AE}" destId="{3A60EAB2-F55E-4CB5-83F5-2BE0C197D425}" srcOrd="1" destOrd="0" parTransId="{4BECC003-82E9-4C9D-9AE4-CEFB628D5422}" sibTransId="{D5478B97-4728-4B69-857D-1ED58A3B632F}"/>
    <dgm:cxn modelId="{697CD009-65A0-4780-9C73-B034C476BBD8}" type="presOf" srcId="{406439F4-32ED-4179-8CAD-7A990E25BD57}" destId="{276C3382-4B55-46C0-861E-A00838BAD173}" srcOrd="0" destOrd="0" presId="urn:microsoft.com/office/officeart/2005/8/layout/orgChart1"/>
    <dgm:cxn modelId="{57A7D09E-7EE9-4BD9-8D66-5FE9D7EF9D0A}" srcId="{1EDBA414-4513-4658-BE65-B7DBAEB08201}" destId="{063317E2-27BD-4EB1-AC29-3609E78F61AE}" srcOrd="3" destOrd="0" parTransId="{49CCDD51-703A-43A7-89D8-E7978131A522}" sibTransId="{E82CCB4D-1ABF-4FAE-A13B-2CB196EBD79C}"/>
    <dgm:cxn modelId="{D57E4D77-6077-46A8-BC33-4B23AD38273B}" srcId="{1EDBA414-4513-4658-BE65-B7DBAEB08201}" destId="{CF66BBB3-E722-4F8B-BCA9-CAC23B0F5D61}" srcOrd="4" destOrd="0" parTransId="{10C0749A-8CEE-41D4-9E07-14DCAA6ADD3C}" sibTransId="{3C0C5FB0-DCB5-4C3C-8CAF-14766C6F7A89}"/>
    <dgm:cxn modelId="{0297473A-5847-4255-9C1E-EBA561E751A9}" type="presOf" srcId="{10C0749A-8CEE-41D4-9E07-14DCAA6ADD3C}" destId="{215F6BA8-52A0-41A1-90AB-B0408891BFD2}" srcOrd="0" destOrd="0" presId="urn:microsoft.com/office/officeart/2005/8/layout/orgChart1"/>
    <dgm:cxn modelId="{AADAC4B6-6D1D-4235-89DD-1DAE30ED1EA1}" type="presOf" srcId="{C53EB2CB-A4A7-42C1-ABDC-482F25104D90}" destId="{54225024-149D-4187-9B46-BAF28ED40CB2}" srcOrd="0" destOrd="0" presId="urn:microsoft.com/office/officeart/2005/8/layout/orgChart1"/>
    <dgm:cxn modelId="{8CD304C2-5679-4A3B-B382-0EB6252DD567}" srcId="{724B850C-CB70-44AD-BD85-E4612A5059A1}" destId="{BB76A996-7D36-4BE3-9AE5-E35058E01F08}" srcOrd="2" destOrd="0" parTransId="{73A890BA-0A6F-4B83-9035-AD39F89F67F3}" sibTransId="{E8B82259-4BBA-4314-B806-808488654885}"/>
    <dgm:cxn modelId="{5B61DCB7-FED5-4F87-8BE0-C9BF732C7EE3}" type="presOf" srcId="{069ADCFA-3EB7-489C-83A5-0E664ED09A53}" destId="{092D0067-3F68-45B1-8D98-6B541706ED13}" srcOrd="0" destOrd="0" presId="urn:microsoft.com/office/officeart/2005/8/layout/orgChart1"/>
    <dgm:cxn modelId="{A2AEBA0C-DC38-4D6F-8A1B-45ECD34BC96B}" type="presOf" srcId="{D102250A-8368-4A0F-AB0D-B93DE73D3128}" destId="{5BE4540C-F354-48C0-A104-18C23515ED78}" srcOrd="0" destOrd="0" presId="urn:microsoft.com/office/officeart/2005/8/layout/orgChart1"/>
    <dgm:cxn modelId="{4005476E-4887-4C05-A0C0-05E34164402F}" type="presOf" srcId="{409E6980-6136-475F-8A31-9CB374A23F05}" destId="{1AB356CB-5527-4860-B2D7-2D63EACAC8DA}" srcOrd="0" destOrd="0" presId="urn:microsoft.com/office/officeart/2005/8/layout/orgChart1"/>
    <dgm:cxn modelId="{F4DE6E7A-F397-4BAE-BA3A-AC0EECF213C3}" type="presOf" srcId="{1EDBA414-4513-4658-BE65-B7DBAEB08201}" destId="{B7A99655-78EF-427C-9357-3FC7084E15A4}" srcOrd="1" destOrd="0" presId="urn:microsoft.com/office/officeart/2005/8/layout/orgChart1"/>
    <dgm:cxn modelId="{8559703D-515D-46F2-B7AE-B7042D912FF5}" srcId="{CF66BBB3-E722-4F8B-BCA9-CAC23B0F5D61}" destId="{783E5226-3A92-4D2B-A180-6A3A43CD9D0A}" srcOrd="1" destOrd="0" parTransId="{E01AB6D9-ECB1-495A-A700-A0CB2C7F0F06}" sibTransId="{F8F883F3-A41C-43CC-BC6B-12425F4C7A0C}"/>
    <dgm:cxn modelId="{84FFB01B-A53C-4938-940C-1AB65248186E}" type="presOf" srcId="{67442033-606A-4C95-8E21-5E266A2BF8A6}" destId="{EB46EC13-8B4B-4261-97FF-02B75D8F3A91}" srcOrd="0" destOrd="0" presId="urn:microsoft.com/office/officeart/2005/8/layout/orgChart1"/>
    <dgm:cxn modelId="{565C4229-4117-4EB7-8748-65101E29EC6D}" srcId="{724B850C-CB70-44AD-BD85-E4612A5059A1}" destId="{65E9CE21-23B3-45AE-A4B9-66EF1B0F6D07}" srcOrd="1" destOrd="0" parTransId="{187AE46A-3C30-4F40-90FC-F6D1858E66C2}" sibTransId="{D9CBA3F3-13C8-445C-A108-A63D02FC2FF6}"/>
    <dgm:cxn modelId="{E85AE77F-2A91-4A47-BB03-0C4AADA71190}" srcId="{1EDBA414-4513-4658-BE65-B7DBAEB08201}" destId="{83D08804-73EE-435F-83C9-FD3E82683334}" srcOrd="8" destOrd="0" parTransId="{FD36B6B0-D982-464D-9946-EBA135659477}" sibTransId="{EB4C90FA-A31E-46FA-BAC8-34220526F5A8}"/>
    <dgm:cxn modelId="{D2B25507-2815-4901-9017-8EE0689660C5}" type="presOf" srcId="{0EA240B4-38C4-44ED-AAE0-FC26B4195074}" destId="{18A777C0-B51F-4DC3-97B3-B06AE2BB0A34}" srcOrd="1" destOrd="0" presId="urn:microsoft.com/office/officeart/2005/8/layout/orgChart1"/>
    <dgm:cxn modelId="{06E0BDE9-2EB3-4C2A-97BE-77A73847E8FD}" type="presOf" srcId="{8009C9A0-BEF2-4F45-A9B0-AC833D7C7D48}" destId="{AC07527A-3442-4E66-B922-718991CA0AC3}" srcOrd="1" destOrd="0" presId="urn:microsoft.com/office/officeart/2005/8/layout/orgChart1"/>
    <dgm:cxn modelId="{0FA09FB2-F24A-49A1-9119-007B91A0EE17}" type="presOf" srcId="{A1AECA17-618F-470F-9AFF-5364FBEA26FB}" destId="{E9250245-CAC4-4AFC-A9EB-65645D9DD6A3}" srcOrd="0" destOrd="0" presId="urn:microsoft.com/office/officeart/2005/8/layout/orgChart1"/>
    <dgm:cxn modelId="{A2EA2830-BFAC-4756-9DE9-479980B77D9C}" type="presOf" srcId="{AA7BFDCA-266A-4946-8948-C36670E19CDF}" destId="{5B702B11-CE6D-41B4-9E00-AF6D593397B9}" srcOrd="0" destOrd="0" presId="urn:microsoft.com/office/officeart/2005/8/layout/orgChart1"/>
    <dgm:cxn modelId="{FDCC2004-239A-47EB-AAB9-F148DD68FDC3}" type="presOf" srcId="{450BB744-1B14-4FC5-B0BB-9D94A1919235}" destId="{AE9744E2-7F66-41E7-ADB4-474A377E159D}" srcOrd="1" destOrd="0" presId="urn:microsoft.com/office/officeart/2005/8/layout/orgChart1"/>
    <dgm:cxn modelId="{1471FEB7-484E-488E-BD59-6B5F87E57AE4}" type="presOf" srcId="{A141D84D-22B8-4F82-BF4C-45459F0160F9}" destId="{1C60BB58-B234-4ED3-A92C-C67227F51246}" srcOrd="1" destOrd="0" presId="urn:microsoft.com/office/officeart/2005/8/layout/orgChart1"/>
    <dgm:cxn modelId="{CAD942CC-774B-43F4-8E8E-14C17BA97732}" srcId="{1EDBA414-4513-4658-BE65-B7DBAEB08201}" destId="{162A159F-316C-44C7-94B7-5A9CA71EC76B}" srcOrd="7" destOrd="0" parTransId="{37C2EDC9-7AA7-40B3-939F-B7B1E9FDCCE7}" sibTransId="{2E23D031-B615-4A8E-AFBA-A961F6547686}"/>
    <dgm:cxn modelId="{5023CE34-2482-413E-81EC-702C1ECA1E51}" type="presOf" srcId="{65E9CE21-23B3-45AE-A4B9-66EF1B0F6D07}" destId="{D138691D-C139-4868-A6AD-7EDD3DFB9FAE}" srcOrd="1" destOrd="0" presId="urn:microsoft.com/office/officeart/2005/8/layout/orgChart1"/>
    <dgm:cxn modelId="{C29A75E6-5C97-43F6-9C8A-5AF693C1B555}" srcId="{EDC7976F-F414-41E7-8BE0-618D41801E0F}" destId="{EE6DACCE-6E0D-4B5E-A904-F6535983F9C7}" srcOrd="3" destOrd="0" parTransId="{014BB544-7E6C-4818-A772-3DD88A4F5EC0}" sibTransId="{CEA5D59B-2C40-49EE-9B13-7A906B7A9544}"/>
    <dgm:cxn modelId="{7B7B00B1-49CC-4D54-9755-DB8E2FDF396D}" type="presOf" srcId="{C53EB2CB-A4A7-42C1-ABDC-482F25104D90}" destId="{63897C55-F630-4C89-9E80-4FD0717294EC}" srcOrd="1" destOrd="0" presId="urn:microsoft.com/office/officeart/2005/8/layout/orgChart1"/>
    <dgm:cxn modelId="{2998BF2D-91E4-4A70-8237-27FD181B0788}" srcId="{063317E2-27BD-4EB1-AC29-3609E78F61AE}" destId="{A61703E0-0DC6-4C08-B3D5-4EE38F3BD3DF}" srcOrd="4" destOrd="0" parTransId="{21FD61D4-A81F-4FDF-8C0E-B97FE3C813D3}" sibTransId="{81D9C0B8-505B-4728-9328-4A600007F1C3}"/>
    <dgm:cxn modelId="{B02C4653-E22D-4639-A614-D1D754A5357B}" srcId="{DB207B05-199E-4FC1-BFE9-260AC9289BEC}" destId="{A056A830-9064-42FB-8A75-2137F7B3EBCE}" srcOrd="3" destOrd="0" parTransId="{E53C23BC-CE70-4641-8391-AFC9D5076063}" sibTransId="{59CF5B6B-D3E8-4FEE-ACCA-21DAD00CD4F4}"/>
    <dgm:cxn modelId="{9F063720-8BBB-465C-8E62-334B38669582}" type="presOf" srcId="{18482949-5781-4F31-ACCC-EB2474902289}" destId="{9CE1A837-7156-4F7A-9539-3C40BE788188}" srcOrd="0" destOrd="0" presId="urn:microsoft.com/office/officeart/2005/8/layout/orgChart1"/>
    <dgm:cxn modelId="{9B8DE798-97D8-42DB-94ED-BA00E1FD4031}" srcId="{724B850C-CB70-44AD-BD85-E4612A5059A1}" destId="{56C0A437-954D-44F4-912F-8784204FC4D6}" srcOrd="0" destOrd="0" parTransId="{8EDF6A87-EA2F-4D43-9623-B2BC544CDCE5}" sibTransId="{27764E14-9779-47A1-8021-945455065389}"/>
    <dgm:cxn modelId="{6E289F29-3274-41EF-AC8E-9DAD50123CB3}" type="presOf" srcId="{0648A065-FF7C-4A05-9DCC-264FA4D8A98C}" destId="{9C6450EA-3783-4D99-88A4-86D3FC37C055}" srcOrd="0" destOrd="0" presId="urn:microsoft.com/office/officeart/2005/8/layout/orgChart1"/>
    <dgm:cxn modelId="{EE984A8B-5CE6-439E-8AB3-C8855C7345EC}" srcId="{1EDBA414-4513-4658-BE65-B7DBAEB08201}" destId="{0EA240B4-38C4-44ED-AAE0-FC26B4195074}" srcOrd="5" destOrd="0" parTransId="{0D651E1B-9B6A-40C8-87A3-0B21D9431F64}" sibTransId="{3A512E17-B58A-48F4-855E-5227B34AE877}"/>
    <dgm:cxn modelId="{CE70081E-C8CA-4C17-8E7D-62304DC8346B}" srcId="{1EDBA414-4513-4658-BE65-B7DBAEB08201}" destId="{EDC7976F-F414-41E7-8BE0-618D41801E0F}" srcOrd="1" destOrd="0" parTransId="{C3E5B338-D5BC-478C-93B8-C0DD8C60E202}" sibTransId="{F9263340-6058-4B19-A1E3-0E715696BEF7}"/>
    <dgm:cxn modelId="{2420C70D-E926-42A0-9688-87EB0A0C0CE7}" srcId="{DB207B05-199E-4FC1-BFE9-260AC9289BEC}" destId="{B848E924-455B-4069-8058-0C946648C231}" srcOrd="2" destOrd="0" parTransId="{409E6980-6136-475F-8A31-9CB374A23F05}" sibTransId="{28174F9F-27C2-4784-9FA1-D3B4C7CDCA69}"/>
    <dgm:cxn modelId="{793F6B06-4AD9-4B02-A35B-9EDFF52D8074}" type="presOf" srcId="{CF66BBB3-E722-4F8B-BCA9-CAC23B0F5D61}" destId="{337890B3-6AE4-40D0-956C-DFFC21855FBD}" srcOrd="0" destOrd="0" presId="urn:microsoft.com/office/officeart/2005/8/layout/orgChart1"/>
    <dgm:cxn modelId="{4A57F135-18CD-41C3-825F-C1865A59C33B}" type="presOf" srcId="{678B5BF5-DE40-4174-8553-7B2436BCD1B0}" destId="{3B8351C2-A0DB-4D65-BC7F-C96C9142DE94}" srcOrd="0" destOrd="0" presId="urn:microsoft.com/office/officeart/2005/8/layout/orgChart1"/>
    <dgm:cxn modelId="{5D5B92E3-2751-4328-A818-90798F2B4507}" type="presOf" srcId="{EB5ED610-0DBB-4FA8-9FC0-63ED81091EDD}" destId="{47C64183-8A6F-4A65-82C5-ED56FA4B8575}" srcOrd="0" destOrd="0" presId="urn:microsoft.com/office/officeart/2005/8/layout/orgChart1"/>
    <dgm:cxn modelId="{46BAF22A-F003-4C02-B9F0-F6B434FFBDC0}" type="presOf" srcId="{77EECC53-1AE7-431B-8C21-0E460B2EBA7C}" destId="{441E64FE-0DF6-4E35-8073-F1796A9EFF1E}" srcOrd="1" destOrd="0" presId="urn:microsoft.com/office/officeart/2005/8/layout/orgChart1"/>
    <dgm:cxn modelId="{1C200752-4687-43F0-958A-34D34ADBBAF9}" srcId="{01106A15-B5C3-401F-A2AD-6B329F1D4E46}" destId="{CD555763-BC8B-4ACE-85CF-4AC01ED860D8}" srcOrd="0" destOrd="0" parTransId="{923E3BE6-5FCC-4FF7-9DF9-1C9C410C4E08}" sibTransId="{7E47DD26-4CD0-48E0-8E09-CEC6C6897115}"/>
    <dgm:cxn modelId="{CA2C28DE-8AC4-4532-A860-E366217606DB}" type="presOf" srcId="{EDC7976F-F414-41E7-8BE0-618D41801E0F}" destId="{728B2D34-DD20-4722-965A-560BA7BB1884}" srcOrd="1" destOrd="0" presId="urn:microsoft.com/office/officeart/2005/8/layout/orgChart1"/>
    <dgm:cxn modelId="{B06344D8-664E-493F-BDD4-61244DCBB579}" type="presOf" srcId="{FAAEFADD-987A-4F86-AD0D-512489C91ADE}" destId="{FA945DE8-BAF1-4083-9ABC-64AA9415B31D}" srcOrd="1" destOrd="0" presId="urn:microsoft.com/office/officeart/2005/8/layout/orgChart1"/>
    <dgm:cxn modelId="{E5AF206F-300D-4E20-844F-7C47691B5DFE}" srcId="{063317E2-27BD-4EB1-AC29-3609E78F61AE}" destId="{8009C9A0-BEF2-4F45-A9B0-AC833D7C7D48}" srcOrd="2" destOrd="0" parTransId="{A1AECA17-618F-470F-9AFF-5364FBEA26FB}" sibTransId="{793379C5-93F9-4C0C-AD80-FBE420B21F69}"/>
    <dgm:cxn modelId="{1F886F12-E2D2-47D8-B58F-8004F249C02F}" type="presOf" srcId="{EA0B94CF-1B66-4C3A-BFBE-8396F605E9A2}" destId="{1DADBFE7-3D4F-474D-86C2-0072875EA706}" srcOrd="0" destOrd="0" presId="urn:microsoft.com/office/officeart/2005/8/layout/orgChart1"/>
    <dgm:cxn modelId="{0D3CE695-D1B1-4081-88C8-AEAF4BF65BBE}" type="presOf" srcId="{EE6DACCE-6E0D-4B5E-A904-F6535983F9C7}" destId="{5051A7D2-0B2A-4EE3-9D5B-29A9EF34D51E}" srcOrd="1" destOrd="0" presId="urn:microsoft.com/office/officeart/2005/8/layout/orgChart1"/>
    <dgm:cxn modelId="{365BB37B-E463-4013-954E-C4ACEC0E22A1}" type="presOf" srcId="{8870271A-E916-4593-88B3-36DC9BFAF10B}" destId="{426D2A17-0BE7-478D-B014-CA3B6C413BF6}" srcOrd="1" destOrd="0" presId="urn:microsoft.com/office/officeart/2005/8/layout/orgChart1"/>
    <dgm:cxn modelId="{B3F8AA48-7346-42F1-8009-F43AD4F75403}" type="presOf" srcId="{187AE46A-3C30-4F40-90FC-F6D1858E66C2}" destId="{AD845BBC-16D5-46BB-9684-35EE829008A0}" srcOrd="0" destOrd="0" presId="urn:microsoft.com/office/officeart/2005/8/layout/orgChart1"/>
    <dgm:cxn modelId="{53001374-674D-40D2-B56F-CC4B4F8EE493}" type="presOf" srcId="{E700FACC-6271-47F6-A730-FF7B5C1A358B}" destId="{13CFDBFC-795A-4F2D-B7B4-3E4BD126626F}" srcOrd="0" destOrd="0" presId="urn:microsoft.com/office/officeart/2005/8/layout/orgChart1"/>
    <dgm:cxn modelId="{96760D13-6EAC-441B-9CC7-A10DE58CA43E}" srcId="{0EA240B4-38C4-44ED-AAE0-FC26B4195074}" destId="{A141D84D-22B8-4F82-BF4C-45459F0160F9}" srcOrd="3" destOrd="0" parTransId="{45E30B2D-D7F7-49B5-BBBF-E591DA236551}" sibTransId="{C83E1E83-F5E9-4B05-854E-66BF076AE224}"/>
    <dgm:cxn modelId="{E6D5EDE6-CD1D-49AB-B1E2-FBAC7FBE8904}" type="presOf" srcId="{CD555763-BC8B-4ACE-85CF-4AC01ED860D8}" destId="{23B955C0-50B3-406D-95F7-37562251126D}" srcOrd="0" destOrd="0" presId="urn:microsoft.com/office/officeart/2005/8/layout/orgChart1"/>
    <dgm:cxn modelId="{B0F614D9-BB2E-487D-85F5-7845A54B9CF7}" type="presOf" srcId="{B6BF926F-18B7-451F-B182-E9660B5BC37F}" destId="{2A08E1BB-B8BF-4FF2-BC90-85483B90E0FF}" srcOrd="1" destOrd="0" presId="urn:microsoft.com/office/officeart/2005/8/layout/orgChart1"/>
    <dgm:cxn modelId="{34F1CFC3-06DF-4AB6-9216-59BB7B86AFF2}" type="presOf" srcId="{BAB82C97-79BC-40EC-9F86-9C714B2445F2}" destId="{4496DE80-1869-442E-B0DF-E2E868536F58}" srcOrd="0" destOrd="0" presId="urn:microsoft.com/office/officeart/2005/8/layout/orgChart1"/>
    <dgm:cxn modelId="{468A1EF8-A197-4338-870F-C21EFC369B45}" type="presOf" srcId="{77EECC53-1AE7-431B-8C21-0E460B2EBA7C}" destId="{F1215400-2C8F-4CD0-B03D-E60642F2A26F}" srcOrd="0" destOrd="0" presId="urn:microsoft.com/office/officeart/2005/8/layout/orgChart1"/>
    <dgm:cxn modelId="{66D15936-E3F3-4FFF-B39F-D0701555DDAA}" type="presOf" srcId="{37C2EDC9-7AA7-40B3-939F-B7B1E9FDCCE7}" destId="{37C267AB-0C11-4559-BF41-E94E8C6276C9}" srcOrd="0" destOrd="0" presId="urn:microsoft.com/office/officeart/2005/8/layout/orgChart1"/>
    <dgm:cxn modelId="{F6F40CFD-EBCC-432B-BA1E-06EEEC32B651}" type="presOf" srcId="{8870271A-E916-4593-88B3-36DC9BFAF10B}" destId="{B6D71253-74DD-43DA-A2AD-C109F3DFD760}" srcOrd="0" destOrd="0" presId="urn:microsoft.com/office/officeart/2005/8/layout/orgChart1"/>
    <dgm:cxn modelId="{99CFA8DF-F11F-49F7-966D-9C3A6DA11260}" type="presOf" srcId="{01106A15-B5C3-401F-A2AD-6B329F1D4E46}" destId="{EA4674C8-EA51-4CF4-8DF9-43F2391F3F74}" srcOrd="0" destOrd="0" presId="urn:microsoft.com/office/officeart/2005/8/layout/orgChart1"/>
    <dgm:cxn modelId="{B9BBD4E3-5173-4872-8E3D-CE2EE3DED5D7}" type="presOf" srcId="{206EE489-F05C-44A3-A89E-E51D7320228C}" destId="{D076EE09-0957-4F49-9535-1E66B9739490}" srcOrd="0" destOrd="0" presId="urn:microsoft.com/office/officeart/2005/8/layout/orgChart1"/>
    <dgm:cxn modelId="{D504012B-6195-4BAA-894C-B8AB93712A0E}" type="presOf" srcId="{56C0A437-954D-44F4-912F-8784204FC4D6}" destId="{A8248B19-B15E-4BFE-A834-5D85D43FF535}" srcOrd="0" destOrd="0" presId="urn:microsoft.com/office/officeart/2005/8/layout/orgChart1"/>
    <dgm:cxn modelId="{6E4506DD-1DCF-46F3-B747-8535D939F631}" srcId="{063317E2-27BD-4EB1-AC29-3609E78F61AE}" destId="{4E323D58-EECA-4880-B187-DDDAA7796C80}" srcOrd="3" destOrd="0" parTransId="{79F17FC6-1E5D-452A-86B1-30A641339936}" sibTransId="{ECFB36AA-AC8D-47F4-8723-0A0C3157277D}"/>
    <dgm:cxn modelId="{9968CC9E-949C-40F0-8FA8-C90DC7174FDC}" type="presOf" srcId="{2E461512-C50E-4CA9-B50C-A1BFA635E00C}" destId="{043B4FA4-8CF9-466E-AA70-7BBF18BF573A}" srcOrd="0" destOrd="0" presId="urn:microsoft.com/office/officeart/2005/8/layout/orgChart1"/>
    <dgm:cxn modelId="{1628AA58-A476-4701-A08E-89DC1C4FABA2}" type="presOf" srcId="{FAAEFADD-987A-4F86-AD0D-512489C91ADE}" destId="{7010E9D7-AFDD-4AC5-9833-1C3EE0B0C22B}" srcOrd="0" destOrd="0" presId="urn:microsoft.com/office/officeart/2005/8/layout/orgChart1"/>
    <dgm:cxn modelId="{43B416F7-89C7-4355-A17E-D58E35089848}" type="presOf" srcId="{450BB744-1B14-4FC5-B0BB-9D94A1919235}" destId="{CCB409D9-17BE-4D52-8CD5-95171BD939A0}" srcOrd="0" destOrd="0" presId="urn:microsoft.com/office/officeart/2005/8/layout/orgChart1"/>
    <dgm:cxn modelId="{A9425DC4-B145-4E7C-87EF-22BEA90CA75F}" srcId="{DB207B05-199E-4FC1-BFE9-260AC9289BEC}" destId="{77EECC53-1AE7-431B-8C21-0E460B2EBA7C}" srcOrd="4" destOrd="0" parTransId="{C47B3D02-A58C-4CB7-B92D-980A709E8424}" sibTransId="{82FACA81-06CA-4F8A-ADA4-F49B4B60318A}"/>
    <dgm:cxn modelId="{FCBA17F4-1372-46EF-8A99-089B00AD0D9A}" type="presOf" srcId="{E53C23BC-CE70-4641-8391-AFC9D5076063}" destId="{F4D35281-C83C-4854-99AC-1A0B13CF8AAC}" srcOrd="0" destOrd="0" presId="urn:microsoft.com/office/officeart/2005/8/layout/orgChart1"/>
    <dgm:cxn modelId="{DC2BBC56-6F07-49F3-AC76-9FCF773C4FCD}" type="presOf" srcId="{79F17FC6-1E5D-452A-86B1-30A641339936}" destId="{EF794213-3FAA-4649-A28D-B188A1594193}" srcOrd="0" destOrd="0" presId="urn:microsoft.com/office/officeart/2005/8/layout/orgChart1"/>
    <dgm:cxn modelId="{6AA56B9D-2865-4027-A58B-6E1DD7CC85B6}" srcId="{CF66BBB3-E722-4F8B-BCA9-CAC23B0F5D61}" destId="{B6BF926F-18B7-451F-B182-E9660B5BC37F}" srcOrd="2" destOrd="0" parTransId="{2A5FBFE2-5313-4FF2-9B48-3F2A80607A6B}" sibTransId="{800E5D08-F1EF-4F25-8876-456D9DFC5895}"/>
    <dgm:cxn modelId="{7AC2190B-941D-4DB0-8A6C-DC5915D60879}" srcId="{83D08804-73EE-435F-83C9-FD3E82683334}" destId="{0648A065-FF7C-4A05-9DCC-264FA4D8A98C}" srcOrd="1" destOrd="0" parTransId="{00B55C57-2E12-4BEB-84EB-69AEE031B1C7}" sibTransId="{9B0ECCBE-6817-4FFB-B93B-76FB7AB1D123}"/>
    <dgm:cxn modelId="{14C66068-BEB1-49AE-8156-9AD81CE4BA70}" type="presOf" srcId="{89C43FC3-2D04-4B16-88FC-3BAFD3961ECC}" destId="{39F3AD5A-A39F-4DEA-8AE0-F10C1E466C92}" srcOrd="0" destOrd="0" presId="urn:microsoft.com/office/officeart/2005/8/layout/orgChart1"/>
    <dgm:cxn modelId="{66B2649F-C338-4D3A-A9AD-7269799B4C61}" srcId="{DB207B05-199E-4FC1-BFE9-260AC9289BEC}" destId="{0BFF687F-7367-45AA-A4AC-AA162ABE92FA}" srcOrd="5" destOrd="0" parTransId="{67442033-606A-4C95-8E21-5E266A2BF8A6}" sibTransId="{5F6E4724-5017-4944-8647-5DFC6A585EBF}"/>
    <dgm:cxn modelId="{FCC390C6-6DD5-4E39-9074-8C66CB0A7B08}" type="presOf" srcId="{CD555763-BC8B-4ACE-85CF-4AC01ED860D8}" destId="{953B1FAA-0DD2-44BD-8CAC-65D957D03069}" srcOrd="1" destOrd="0" presId="urn:microsoft.com/office/officeart/2005/8/layout/orgChart1"/>
    <dgm:cxn modelId="{FDA66FD6-38D9-4402-8480-EBA2A393DF1F}" type="presOf" srcId="{741828C3-EFCE-492D-B662-1B015348321D}" destId="{338654B2-BF79-4BF1-A277-0126450AD861}" srcOrd="0" destOrd="0" presId="urn:microsoft.com/office/officeart/2005/8/layout/orgChart1"/>
    <dgm:cxn modelId="{5575DB14-6B30-43B0-875D-7F4E8B07E34C}" type="presOf" srcId="{063317E2-27BD-4EB1-AC29-3609E78F61AE}" destId="{CF2582DD-F5D9-4379-B9A2-40A989471469}" srcOrd="0" destOrd="0" presId="urn:microsoft.com/office/officeart/2005/8/layout/orgChart1"/>
    <dgm:cxn modelId="{8554B1BA-D82F-4539-A6A0-8E72A8084BB4}" type="presOf" srcId="{06C02DC4-3F48-4FB9-B7D0-A758A6F4CB7D}" destId="{8301A82B-26FF-4EFA-B0DF-5BFF89D576FB}" srcOrd="0" destOrd="0" presId="urn:microsoft.com/office/officeart/2005/8/layout/orgChart1"/>
    <dgm:cxn modelId="{336345A1-8363-499E-A75E-5A1992A0BF79}" type="presOf" srcId="{1EDBA414-4513-4658-BE65-B7DBAEB08201}" destId="{C5E765D9-302B-41FA-8B02-A3200280D571}" srcOrd="0" destOrd="0" presId="urn:microsoft.com/office/officeart/2005/8/layout/orgChart1"/>
    <dgm:cxn modelId="{71A33EAA-6356-4D88-856C-C533EF969C9C}" type="presOf" srcId="{83D08804-73EE-435F-83C9-FD3E82683334}" destId="{F4F48D3F-50A3-40F2-A7A1-6D2CA093E263}" srcOrd="1" destOrd="0" presId="urn:microsoft.com/office/officeart/2005/8/layout/orgChart1"/>
    <dgm:cxn modelId="{04435EC7-9D45-4A7A-BD5A-2CCA27060437}" type="presOf" srcId="{B848E924-455B-4069-8058-0C946648C231}" destId="{C99E5E9B-7CD2-44E1-89D8-7A44753F3D39}" srcOrd="0" destOrd="0" presId="urn:microsoft.com/office/officeart/2005/8/layout/orgChart1"/>
    <dgm:cxn modelId="{D8959FD6-3058-49FA-A5B7-818AFEE3B29C}" type="presOf" srcId="{6E20F264-1CF1-45D8-9057-F2EB155AD4D2}" destId="{2D1B589F-B938-440D-940F-63177CA73599}" srcOrd="0" destOrd="0" presId="urn:microsoft.com/office/officeart/2005/8/layout/orgChart1"/>
    <dgm:cxn modelId="{0BBB37D3-1F80-4829-9F0C-09C8EC94BBCD}" srcId="{EDC7976F-F414-41E7-8BE0-618D41801E0F}" destId="{EC19E15C-C524-4DE1-B99E-66095BE8A347}" srcOrd="2" destOrd="0" parTransId="{2E461512-C50E-4CA9-B50C-A1BFA635E00C}" sibTransId="{B1A0CE44-3531-4C4B-912E-D305D31CF288}"/>
    <dgm:cxn modelId="{4D17CF79-4C59-4379-82A1-B08FFD155496}" type="presOf" srcId="{01106A15-B5C3-401F-A2AD-6B329F1D4E46}" destId="{2E435836-9A5B-48B4-A5F9-6D2A4E563C5D}" srcOrd="1" destOrd="0" presId="urn:microsoft.com/office/officeart/2005/8/layout/orgChart1"/>
    <dgm:cxn modelId="{F79C38D3-0DBC-424F-B6A6-0298DC68EB95}" type="presOf" srcId="{69445F65-F5DA-46DA-ACBC-C39F892E37FC}" destId="{AF269609-FAD2-4CAC-931F-8EC2F5402460}" srcOrd="1" destOrd="0" presId="urn:microsoft.com/office/officeart/2005/8/layout/orgChart1"/>
    <dgm:cxn modelId="{2585E63B-3AA2-49B9-A4DF-050CC166957F}" type="presOf" srcId="{3B961C88-49F9-4C74-A742-22BC6112AA43}" destId="{26F369D8-ECA6-4547-9D7A-93372B0150D6}" srcOrd="1" destOrd="0" presId="urn:microsoft.com/office/officeart/2005/8/layout/orgChart1"/>
    <dgm:cxn modelId="{C338CAA8-F67A-4976-866A-C052B1FD541F}" type="presOf" srcId="{561CE160-6066-41CE-8DC9-CD2071A6369A}" destId="{B4FE364A-D83B-41C2-90D3-BAFD328FF952}" srcOrd="1" destOrd="0" presId="urn:microsoft.com/office/officeart/2005/8/layout/orgChart1"/>
    <dgm:cxn modelId="{C671D0A4-1C27-424A-A44E-701D53E8E573}" type="presOf" srcId="{A19335BB-6F44-45C9-A8E9-53E4D15807C0}" destId="{64DA4B9F-6F40-48C5-93BB-3113343246D4}" srcOrd="0" destOrd="0" presId="urn:microsoft.com/office/officeart/2005/8/layout/orgChart1"/>
    <dgm:cxn modelId="{12DF7BDC-026A-41F5-A3EE-114B3E2EA569}" type="presOf" srcId="{51D2767D-A37A-4C96-88A1-E9DB74959CE2}" destId="{BD26533E-4F0B-4BD5-9A3B-3F91CC24B3A9}" srcOrd="1" destOrd="0" presId="urn:microsoft.com/office/officeart/2005/8/layout/orgChart1"/>
    <dgm:cxn modelId="{CBE874C9-188A-4F38-A85F-1075F2B06174}" srcId="{EDC7976F-F414-41E7-8BE0-618D41801E0F}" destId="{52B815E9-95DF-4A83-B66C-05DE84A6196F}" srcOrd="5" destOrd="0" parTransId="{406439F4-32ED-4179-8CAD-7A990E25BD57}" sibTransId="{02E10BE9-E591-4887-B9CA-DC567D6531FC}"/>
    <dgm:cxn modelId="{508E9BB8-3987-4311-ACCE-A42B4F907779}" type="presOf" srcId="{DB207B05-199E-4FC1-BFE9-260AC9289BEC}" destId="{DC463041-45A6-4401-AFEB-6D11D2B9740E}" srcOrd="1" destOrd="0" presId="urn:microsoft.com/office/officeart/2005/8/layout/orgChart1"/>
    <dgm:cxn modelId="{6F3314B9-D23F-477E-A744-2E3161807A1B}" type="presOf" srcId="{AA7BFDCA-266A-4946-8948-C36670E19CDF}" destId="{3058FDBD-24F4-4781-B6ED-3EA1E9FBDFE9}" srcOrd="1" destOrd="0" presId="urn:microsoft.com/office/officeart/2005/8/layout/orgChart1"/>
    <dgm:cxn modelId="{63257126-26DE-4875-8742-4E5ABC62A288}" srcId="{1EDBA414-4513-4658-BE65-B7DBAEB08201}" destId="{724B850C-CB70-44AD-BD85-E4612A5059A1}" srcOrd="0" destOrd="0" parTransId="{89C43FC3-2D04-4B16-88FC-3BAFD3961ECC}" sibTransId="{3FFF3A06-6475-4F80-80D1-878DAD0099B0}"/>
    <dgm:cxn modelId="{F841FA5F-3B18-453E-89A8-C69912840129}" type="presOf" srcId="{842D5979-06D0-4138-82C4-C1B80A339224}" destId="{C5F105FB-99A9-406A-813A-1091F0DB8C7F}" srcOrd="0" destOrd="0" presId="urn:microsoft.com/office/officeart/2005/8/layout/orgChart1"/>
    <dgm:cxn modelId="{2CD8F837-6F63-41F1-81D2-8459E9F52777}" type="presOf" srcId="{ED8E86B8-FC95-42F9-A754-7EF09CA76970}" destId="{0545BE9E-0F31-4A45-A85F-96B2C1BFEE61}" srcOrd="1" destOrd="0" presId="urn:microsoft.com/office/officeart/2005/8/layout/orgChart1"/>
    <dgm:cxn modelId="{5EC0AC4A-0FC7-435B-862E-C53764E401B5}" srcId="{162A159F-316C-44C7-94B7-5A9CA71EC76B}" destId="{1C39E499-650B-4431-9ADB-374C1FA43520}" srcOrd="2" destOrd="0" parTransId="{206EE489-F05C-44A3-A89E-E51D7320228C}" sibTransId="{3A2FEB00-F1F7-4D0E-B36E-06A9A0763C99}"/>
    <dgm:cxn modelId="{7DB14713-EE7F-4036-8AAB-6110CB475004}" srcId="{0EA240B4-38C4-44ED-AAE0-FC26B4195074}" destId="{8870271A-E916-4593-88B3-36DC9BFAF10B}" srcOrd="2" destOrd="0" parTransId="{519AC2DA-5622-4884-9875-71D8890034C2}" sibTransId="{4F492BD6-34A0-4A88-8B78-4DACEA3060FC}"/>
    <dgm:cxn modelId="{CE80B3FB-454D-41BF-9EEA-919B49748EDF}" type="presOf" srcId="{8EDF6A87-EA2F-4D43-9623-B2BC544CDCE5}" destId="{2BF61BE6-465E-496A-AFA2-D1C5D63D0857}" srcOrd="0" destOrd="0" presId="urn:microsoft.com/office/officeart/2005/8/layout/orgChart1"/>
    <dgm:cxn modelId="{3F9FFB74-B6A6-4A09-AC8F-6384E118782F}" type="presOf" srcId="{BB76A996-7D36-4BE3-9AE5-E35058E01F08}" destId="{347408BE-D6CA-4FD5-9344-550415A1E983}" srcOrd="1" destOrd="0" presId="urn:microsoft.com/office/officeart/2005/8/layout/orgChart1"/>
    <dgm:cxn modelId="{A35FE048-0F20-477B-8BBB-BAF82ED651EE}" type="presOf" srcId="{B209832D-E301-4B10-A71D-4399EDA4A0B3}" destId="{26B11423-F17E-4CF0-A7DD-D26B68281000}" srcOrd="1" destOrd="0" presId="urn:microsoft.com/office/officeart/2005/8/layout/orgChart1"/>
    <dgm:cxn modelId="{0B2F977E-B8A7-463D-BFFC-2E6F8B384778}" type="presOf" srcId="{724B850C-CB70-44AD-BD85-E4612A5059A1}" destId="{740313E9-E71E-45B0-A902-9045A41E28E5}" srcOrd="1" destOrd="0" presId="urn:microsoft.com/office/officeart/2005/8/layout/orgChart1"/>
    <dgm:cxn modelId="{E5808B8A-9978-443F-A6FE-E31704B4594F}" type="presOf" srcId="{F8B088BC-07F4-43DD-94E6-4BA2AD31C1BA}" destId="{BDE839AA-0DBF-4B23-959E-DECF9D227CD3}" srcOrd="0" destOrd="0" presId="urn:microsoft.com/office/officeart/2005/8/layout/orgChart1"/>
    <dgm:cxn modelId="{29F9FF5E-548C-4F1F-86F1-AFFCC1E9A503}" type="presOf" srcId="{014BB544-7E6C-4818-A772-3DD88A4F5EC0}" destId="{DFE98C5E-085B-45A9-9C1D-06552D02C74A}" srcOrd="0" destOrd="0" presId="urn:microsoft.com/office/officeart/2005/8/layout/orgChart1"/>
    <dgm:cxn modelId="{4FB683C3-EDD1-41B6-AB8C-259E504EEB80}" type="presOf" srcId="{4E323D58-EECA-4880-B187-DDDAA7796C80}" destId="{ACA49C58-53C7-42DA-BC7D-9A22856DAB9C}" srcOrd="0" destOrd="0" presId="urn:microsoft.com/office/officeart/2005/8/layout/orgChart1"/>
    <dgm:cxn modelId="{9D56579D-C190-4808-B315-4C1A281E485A}" type="presOf" srcId="{4E323D58-EECA-4880-B187-DDDAA7796C80}" destId="{D8DA0E1E-CAC9-4C73-8EC3-413637AB34C3}" srcOrd="1" destOrd="0" presId="urn:microsoft.com/office/officeart/2005/8/layout/orgChart1"/>
    <dgm:cxn modelId="{D44DAA0F-2FF2-4267-BD1C-96FDB8C6AA82}" srcId="{01106A15-B5C3-401F-A2AD-6B329F1D4E46}" destId="{BAB82C97-79BC-40EC-9F86-9C714B2445F2}" srcOrd="1" destOrd="0" parTransId="{667A9ECF-1241-4ED0-98F3-A432AE744B84}" sibTransId="{CEF79C87-1407-42CF-9A04-6632004FF8E8}"/>
    <dgm:cxn modelId="{D9FF3A03-0617-46E8-9ADC-4B2FA45A4483}" srcId="{EDC7976F-F414-41E7-8BE0-618D41801E0F}" destId="{AA7BFDCA-266A-4946-8948-C36670E19CDF}" srcOrd="0" destOrd="0" parTransId="{678B5BF5-DE40-4174-8553-7B2436BCD1B0}" sibTransId="{60EFCFE5-E5ED-4FF3-9B26-604F64883CC6}"/>
    <dgm:cxn modelId="{3BCD22C5-2F3A-4806-80C7-FDB479BA8710}" type="presOf" srcId="{0D651E1B-9B6A-40C8-87A3-0B21D9431F64}" destId="{F30FA549-CC53-4EC0-9783-9A58112DC4F6}" srcOrd="0" destOrd="0" presId="urn:microsoft.com/office/officeart/2005/8/layout/orgChart1"/>
    <dgm:cxn modelId="{0BD57391-FC72-4C23-BB88-8308B5D00776}" type="presOf" srcId="{8CC0FFD0-E578-43E0-8B9E-D611EA5E45FF}" destId="{CB7DB2EC-2962-4694-833B-7195FBA3B24C}" srcOrd="0" destOrd="0" presId="urn:microsoft.com/office/officeart/2005/8/layout/orgChart1"/>
    <dgm:cxn modelId="{62796755-9BD4-445B-8F41-FD08994CCFD9}" srcId="{DB207B05-199E-4FC1-BFE9-260AC9289BEC}" destId="{C53EB2CB-A4A7-42C1-ABDC-482F25104D90}" srcOrd="1" destOrd="0" parTransId="{8CC0FFD0-E578-43E0-8B9E-D611EA5E45FF}" sibTransId="{7200EB01-AA6B-4B91-BF95-5E6775C06F03}"/>
    <dgm:cxn modelId="{8B58DECB-B02A-422B-8A3B-A44487276211}" srcId="{EDC7976F-F414-41E7-8BE0-618D41801E0F}" destId="{69445F65-F5DA-46DA-ACBC-C39F892E37FC}" srcOrd="6" destOrd="0" parTransId="{12D01566-707D-42C2-AF14-9DB051E08526}" sibTransId="{3B942B1F-D41D-4EAE-A02C-8D6237348F8A}"/>
    <dgm:cxn modelId="{2825A4B6-F4D5-4BD5-AB07-99524E641486}" srcId="{162A159F-316C-44C7-94B7-5A9CA71EC76B}" destId="{B209832D-E301-4B10-A71D-4399EDA4A0B3}" srcOrd="0" destOrd="0" parTransId="{79D6C678-C990-43F9-B369-31819A7DDFBE}" sibTransId="{B662E6E5-EE86-4BFC-8F7E-52471FC37326}"/>
    <dgm:cxn modelId="{406F78BC-D0AC-4EB0-8A5B-4575B4D8F922}" type="presOf" srcId="{3CC5D1DA-0AF9-494F-B9EF-F7F90FFA4C7E}" destId="{EB260ABF-D98F-43C7-9B4D-3E1F72DDECB1}" srcOrd="1" destOrd="0" presId="urn:microsoft.com/office/officeart/2005/8/layout/orgChart1"/>
    <dgm:cxn modelId="{FB825643-3F6C-42D8-BD77-AB2D2EAB6E30}" type="presOf" srcId="{E59B3495-37B3-4C6F-A44D-5402BC40E91D}" destId="{94F60D41-8E41-4ABF-899E-EC2AB4F5F466}" srcOrd="1" destOrd="0" presId="urn:microsoft.com/office/officeart/2005/8/layout/orgChart1"/>
    <dgm:cxn modelId="{7C285CE5-A87A-4AE7-8EBD-5F4C2124B84D}" type="presOf" srcId="{CF66BBB3-E722-4F8B-BCA9-CAC23B0F5D61}" destId="{551BD782-F811-43C5-B9C2-75B12A087AF2}" srcOrd="1" destOrd="0" presId="urn:microsoft.com/office/officeart/2005/8/layout/orgChart1"/>
    <dgm:cxn modelId="{A5CC2610-2161-466B-A0C8-13C8631DEDDB}" type="presOf" srcId="{49CCDD51-703A-43A7-89D8-E7978131A522}" destId="{4D56D84C-67C3-4622-8BB3-1E488CB0B127}" srcOrd="0" destOrd="0" presId="urn:microsoft.com/office/officeart/2005/8/layout/orgChart1"/>
    <dgm:cxn modelId="{5B4281C4-8C3F-4985-B2E0-B5F124335000}" srcId="{063317E2-27BD-4EB1-AC29-3609E78F61AE}" destId="{3B961C88-49F9-4C74-A742-22BC6112AA43}" srcOrd="0" destOrd="0" parTransId="{AC9516F3-3C13-49AA-836A-C15851F5D5D6}" sibTransId="{59E4B709-4F2D-4550-9231-0ED41C780AE2}"/>
    <dgm:cxn modelId="{B281AE1D-4A3E-4C72-86F6-494B611BE916}" type="presOf" srcId="{B848E924-455B-4069-8058-0C946648C231}" destId="{28771D6C-6D08-4602-9E08-1E5D7ADED565}" srcOrd="1" destOrd="0" presId="urn:microsoft.com/office/officeart/2005/8/layout/orgChart1"/>
    <dgm:cxn modelId="{A6CEC019-2B13-4FC9-BC00-D31CFCA57E52}" type="presOf" srcId="{86A015CE-ACE9-4F72-AC51-5EE68709AD08}" destId="{BB27DF1B-0FF8-4A41-A41B-414340C3FE6E}" srcOrd="0" destOrd="0" presId="urn:microsoft.com/office/officeart/2005/8/layout/orgChart1"/>
    <dgm:cxn modelId="{80CA8C69-30A6-4441-8FBC-DF093FA55644}" type="presOf" srcId="{FD36B6B0-D982-464D-9946-EBA135659477}" destId="{E95E06EE-D542-4F7A-AA3C-DED1EBBFD0E1}" srcOrd="0" destOrd="0" presId="urn:microsoft.com/office/officeart/2005/8/layout/orgChart1"/>
    <dgm:cxn modelId="{D5EA4658-D994-4450-BF6F-4610E5B408D4}" type="presOf" srcId="{EDC7976F-F414-41E7-8BE0-618D41801E0F}" destId="{8568E507-BC71-4AA2-AE1B-C7136731764A}" srcOrd="0" destOrd="0" presId="urn:microsoft.com/office/officeart/2005/8/layout/orgChart1"/>
    <dgm:cxn modelId="{C13B68FB-DF37-46C9-8BBF-3EEE96A15B4E}" srcId="{0EA240B4-38C4-44ED-AAE0-FC26B4195074}" destId="{D1224561-2B71-4A33-BB85-D90D09242BBB}" srcOrd="4" destOrd="0" parTransId="{7D9B9703-2721-4071-BFE3-C61D5E254D1D}" sibTransId="{EDC2B632-487E-4652-869D-B3689C6920CE}"/>
    <dgm:cxn modelId="{12FA3FB8-72A7-4642-A764-1DBB997D3BF4}" type="presOf" srcId="{79D6C678-C990-43F9-B369-31819A7DDFBE}" destId="{20E0ADBF-2CC7-43FD-87F7-F1F40D318A2F}" srcOrd="0" destOrd="0" presId="urn:microsoft.com/office/officeart/2005/8/layout/orgChart1"/>
    <dgm:cxn modelId="{93F6286E-4C03-40DA-BF47-7E4986D2FF93}" type="presOf" srcId="{B209832D-E301-4B10-A71D-4399EDA4A0B3}" destId="{02C48DC5-AF7F-49AA-8BAB-10F1EBBA5C17}" srcOrd="0" destOrd="0" presId="urn:microsoft.com/office/officeart/2005/8/layout/orgChart1"/>
    <dgm:cxn modelId="{322ACFA2-125D-4C1B-A8D6-9B3CC087B388}" type="presOf" srcId="{4BECC003-82E9-4C9D-9AE4-CEFB628D5422}" destId="{13ED7F28-45D2-4653-B7F0-1133C01AC81C}" srcOrd="0" destOrd="0" presId="urn:microsoft.com/office/officeart/2005/8/layout/orgChart1"/>
    <dgm:cxn modelId="{7997562C-32E1-4AD7-BB4B-BDD61397CBF2}" type="presOf" srcId="{52B815E9-95DF-4A83-B66C-05DE84A6196F}" destId="{051B54FB-ACDF-4188-B7BA-D404C2B41FBD}" srcOrd="1" destOrd="0" presId="urn:microsoft.com/office/officeart/2005/8/layout/orgChart1"/>
    <dgm:cxn modelId="{3D1603A7-9E8A-484F-88D3-9A5C65981E91}" type="presOf" srcId="{6E20F264-1CF1-45D8-9057-F2EB155AD4D2}" destId="{F7D24A9F-F9BC-461F-AC39-4ED035C1D9F9}" srcOrd="1" destOrd="0" presId="urn:microsoft.com/office/officeart/2005/8/layout/orgChart1"/>
    <dgm:cxn modelId="{D23B2AC9-2AAA-4DFE-9710-C0958F343DC1}" type="presOf" srcId="{A63BCD70-2AEE-45A2-B03C-E215B863E0F7}" destId="{551BB232-3515-434F-A628-A1257B358A40}" srcOrd="0" destOrd="0" presId="urn:microsoft.com/office/officeart/2005/8/layout/orgChart1"/>
    <dgm:cxn modelId="{6A47CDA7-9FC5-4454-A655-34942D0A0BC8}" type="presOf" srcId="{0648A065-FF7C-4A05-9DCC-264FA4D8A98C}" destId="{28FBAB95-635B-4659-A6CC-C094D7526556}" srcOrd="1" destOrd="0" presId="urn:microsoft.com/office/officeart/2005/8/layout/orgChart1"/>
    <dgm:cxn modelId="{2DFB127E-2BA0-4E57-AFEA-739D9C855156}" type="presOf" srcId="{0260D017-9119-4231-936B-F5073FEB58A1}" destId="{83FCF8B8-7875-4E7A-84AB-1FD8588FFDE7}" srcOrd="0" destOrd="0" presId="urn:microsoft.com/office/officeart/2005/8/layout/orgChart1"/>
    <dgm:cxn modelId="{84D5E428-CD82-425B-BEB7-20D110BC5928}" type="presOf" srcId="{2A5FBFE2-5313-4FF2-9B48-3F2A80607A6B}" destId="{CD9E3978-72E6-4B4C-99A3-61C52EDBF7DF}" srcOrd="0" destOrd="0" presId="urn:microsoft.com/office/officeart/2005/8/layout/orgChart1"/>
    <dgm:cxn modelId="{47A16FFA-D006-418F-AA07-14C18B5F6A67}" type="presOf" srcId="{561CE160-6066-41CE-8DC9-CD2071A6369A}" destId="{EF1627D7-ACEC-487F-A3FA-2C465C84CFD4}" srcOrd="0" destOrd="0" presId="urn:microsoft.com/office/officeart/2005/8/layout/orgChart1"/>
    <dgm:cxn modelId="{F61D49EF-37A4-4B3E-9CFC-22A6FA182C5A}" type="presOf" srcId="{3A60EAB2-F55E-4CB5-83F5-2BE0C197D425}" destId="{7A64D23C-BE55-4001-9C11-41AA4C2DF1FC}" srcOrd="0" destOrd="0" presId="urn:microsoft.com/office/officeart/2005/8/layout/orgChart1"/>
    <dgm:cxn modelId="{4F7B7ABF-90C7-4A76-9D0A-22F1E0993097}" type="presOf" srcId="{3CC5D1DA-0AF9-494F-B9EF-F7F90FFA4C7E}" destId="{9F04FB61-B8FE-4746-B156-D45F454B2337}" srcOrd="0" destOrd="0" presId="urn:microsoft.com/office/officeart/2005/8/layout/orgChart1"/>
    <dgm:cxn modelId="{CAA64DC0-C173-4C1F-B768-AD0FF8F98B3E}" type="presOf" srcId="{D1224561-2B71-4A33-BB85-D90D09242BBB}" destId="{9000BEEE-6E9F-4065-AFD5-25E8EE714025}" srcOrd="1" destOrd="0" presId="urn:microsoft.com/office/officeart/2005/8/layout/orgChart1"/>
    <dgm:cxn modelId="{910F8130-D860-43BC-9918-4E65983CCEF5}" type="presOf" srcId="{EB87F310-99C6-451F-88D9-085BE3F1CC22}" destId="{5107EE37-977C-4172-9AFE-92909ABA8ED7}" srcOrd="0" destOrd="0" presId="urn:microsoft.com/office/officeart/2005/8/layout/orgChart1"/>
    <dgm:cxn modelId="{6D19E2A2-6FCC-420B-982B-4F6CA860A8AF}" type="presOf" srcId="{667A9ECF-1241-4ED0-98F3-A432AE744B84}" destId="{102B2C11-C118-4CA5-846D-8FAD526952D8}" srcOrd="0" destOrd="0" presId="urn:microsoft.com/office/officeart/2005/8/layout/orgChart1"/>
    <dgm:cxn modelId="{9A17889B-7492-438D-9735-4F3C368D8190}" srcId="{EDC7976F-F414-41E7-8BE0-618D41801E0F}" destId="{069ADCFA-3EB7-489C-83A5-0E664ED09A53}" srcOrd="7" destOrd="0" parTransId="{DA33CA9D-C705-4EA0-BBA0-AA5F47F2258A}" sibTransId="{2FDDCA70-20F1-4A7B-BE57-2664C3360C27}"/>
    <dgm:cxn modelId="{EAFC8062-AAA4-4370-9E12-DB0D6A34E03E}" type="presOf" srcId="{EB87F310-99C6-451F-88D9-085BE3F1CC22}" destId="{0E34551C-B7E8-4FC7-89E8-3D0F7C9A805A}" srcOrd="1" destOrd="0" presId="urn:microsoft.com/office/officeart/2005/8/layout/orgChart1"/>
    <dgm:cxn modelId="{51B59C06-5575-4550-9608-8B300139B5AB}" type="presOf" srcId="{C3E5B338-D5BC-478C-93B8-C0DD8C60E202}" destId="{0CC4A12D-7906-4D57-8BB1-A160846422CA}" srcOrd="0" destOrd="0" presId="urn:microsoft.com/office/officeart/2005/8/layout/orgChart1"/>
    <dgm:cxn modelId="{5DA97787-4D82-4425-B9CD-E8AC0DBF02AC}" type="presOf" srcId="{063317E2-27BD-4EB1-AC29-3609E78F61AE}" destId="{7A7B294D-DAE1-40BA-8AA1-7E9A0ABCE750}" srcOrd="1" destOrd="0" presId="urn:microsoft.com/office/officeart/2005/8/layout/orgChart1"/>
    <dgm:cxn modelId="{FE809D2A-FEC5-4994-953D-602804F45F0F}" type="presOf" srcId="{EC19E15C-C524-4DE1-B99E-66095BE8A347}" destId="{E46CDCF9-3C44-4A05-A6C3-0EC3940A974E}" srcOrd="1" destOrd="0" presId="urn:microsoft.com/office/officeart/2005/8/layout/orgChart1"/>
    <dgm:cxn modelId="{246B1FEE-2984-4909-A875-42232BF0501E}" type="presOf" srcId="{C47B3D02-A58C-4CB7-B92D-980A709E8424}" destId="{56A1B90C-7AAA-4EEE-9BEA-935EDD8B85D3}" srcOrd="0" destOrd="0" presId="urn:microsoft.com/office/officeart/2005/8/layout/orgChart1"/>
    <dgm:cxn modelId="{769BC9CA-AA2C-4162-9CB0-BEEB61D97C17}" type="presOf" srcId="{DA33CA9D-C705-4EA0-BBA0-AA5F47F2258A}" destId="{2B94745E-7061-4B5C-B4D9-FC712827BFDE}" srcOrd="0" destOrd="0" presId="urn:microsoft.com/office/officeart/2005/8/layout/orgChart1"/>
    <dgm:cxn modelId="{1E155201-E771-44A1-8A44-B2210AD67510}" type="presOf" srcId="{A141D84D-22B8-4F82-BF4C-45459F0160F9}" destId="{3084154A-9055-417E-834A-EAD901165D1E}" srcOrd="0" destOrd="0" presId="urn:microsoft.com/office/officeart/2005/8/layout/orgChart1"/>
    <dgm:cxn modelId="{BCFF2CB0-AD8A-4020-B806-90D6ED3FAEA8}" type="presOf" srcId="{923E3BE6-5FCC-4FF7-9DF9-1C9C410C4E08}" destId="{DE7A3181-64B1-4594-BFFD-BEBFAF8F6045}" srcOrd="0" destOrd="0" presId="urn:microsoft.com/office/officeart/2005/8/layout/orgChart1"/>
    <dgm:cxn modelId="{CC9E3090-58F4-4DC5-8E20-961891CC537A}" type="presOf" srcId="{142F419E-49FC-4BE2-9AE7-720E2ED0C74A}" destId="{9FA418D0-18C6-49C5-8DFB-EE0BA54A1DDD}" srcOrd="0" destOrd="0" presId="urn:microsoft.com/office/officeart/2005/8/layout/orgChart1"/>
    <dgm:cxn modelId="{7BC2ECBE-F1AE-4385-9747-6D37479BB4B9}" type="presOf" srcId="{1ABF0688-0035-4739-8B9E-151A6960CC41}" destId="{4D1C9ECA-5301-4C71-99E2-AEEFD468990D}" srcOrd="0" destOrd="0" presId="urn:microsoft.com/office/officeart/2005/8/layout/orgChart1"/>
    <dgm:cxn modelId="{45C0DFED-5884-49F7-B423-19F76EB78273}" type="presOf" srcId="{783E5226-3A92-4D2B-A180-6A3A43CD9D0A}" destId="{0EE34835-1A70-4C28-A337-BDA611F2BD24}" srcOrd="0" destOrd="0" presId="urn:microsoft.com/office/officeart/2005/8/layout/orgChart1"/>
    <dgm:cxn modelId="{6A32CB20-C38D-4930-A2BD-D8BB02891F0C}" type="presOf" srcId="{EE6DACCE-6E0D-4B5E-A904-F6535983F9C7}" destId="{24B56603-6DB6-4387-BEC0-335861524DF8}" srcOrd="0" destOrd="0" presId="urn:microsoft.com/office/officeart/2005/8/layout/orgChart1"/>
    <dgm:cxn modelId="{31744BF0-F1FA-452D-9866-16B498385361}" type="presOf" srcId="{783E5226-3A92-4D2B-A180-6A3A43CD9D0A}" destId="{E21425BE-0FB9-44F2-8D95-C2B2050065B5}" srcOrd="1" destOrd="0" presId="urn:microsoft.com/office/officeart/2005/8/layout/orgChart1"/>
    <dgm:cxn modelId="{7A53F6DB-8C85-456B-B21C-4DCDCBFDA1AE}" type="presOf" srcId="{56C0A437-954D-44F4-912F-8784204FC4D6}" destId="{41771B42-CB05-4089-937F-EC6B52F62EC3}" srcOrd="1" destOrd="0" presId="urn:microsoft.com/office/officeart/2005/8/layout/orgChart1"/>
    <dgm:cxn modelId="{45AD89E6-D105-41CA-A08F-75FABF215798}" type="presOf" srcId="{3A60EAB2-F55E-4CB5-83F5-2BE0C197D425}" destId="{8DAA997A-B8EA-4257-A4B2-3CC96AF3018A}" srcOrd="1" destOrd="0" presId="urn:microsoft.com/office/officeart/2005/8/layout/orgChart1"/>
    <dgm:cxn modelId="{5017593B-787B-4B96-B63B-E63FFD0BBB4E}" srcId="{162A159F-316C-44C7-94B7-5A9CA71EC76B}" destId="{561CE160-6066-41CE-8DC9-CD2071A6369A}" srcOrd="1" destOrd="0" parTransId="{842D5979-06D0-4138-82C4-C1B80A339224}" sibTransId="{21BD719B-61C0-4A65-9EC7-F67C37CF4DED}"/>
    <dgm:cxn modelId="{AB1CC142-8A99-401A-8A78-515899E4B52C}" type="presOf" srcId="{0260D017-9119-4231-936B-F5073FEB58A1}" destId="{04432766-CA59-4535-A036-E64AB8C8928C}" srcOrd="1" destOrd="0" presId="urn:microsoft.com/office/officeart/2005/8/layout/orgChart1"/>
    <dgm:cxn modelId="{2C7F32FB-B402-4DC6-B955-D42340EA92F3}" type="presOf" srcId="{12D01566-707D-42C2-AF14-9DB051E08526}" destId="{D0C7C8BC-646C-4998-87A4-2234B9D92749}" srcOrd="0" destOrd="0" presId="urn:microsoft.com/office/officeart/2005/8/layout/orgChart1"/>
    <dgm:cxn modelId="{8DD36EEC-7081-4352-ACE7-005D852321DB}" type="presOf" srcId="{A056A830-9064-42FB-8A75-2137F7B3EBCE}" destId="{AE8D4714-7A39-4A60-BC0E-7CB86C5793D0}" srcOrd="1" destOrd="0" presId="urn:microsoft.com/office/officeart/2005/8/layout/orgChart1"/>
    <dgm:cxn modelId="{FB4D4061-9401-4DB7-BAF3-8843EFAEDF6A}" type="presOf" srcId="{8009C9A0-BEF2-4F45-A9B0-AC833D7C7D48}" destId="{5BEF1219-6836-4938-88FE-8FED429B3586}" srcOrd="0" destOrd="0" presId="urn:microsoft.com/office/officeart/2005/8/layout/orgChart1"/>
    <dgm:cxn modelId="{5A566BA1-331C-46C1-BF4B-CD8483D23464}" type="presOf" srcId="{A056A830-9064-42FB-8A75-2137F7B3EBCE}" destId="{36A61781-E14B-4794-AC1C-3D41DC547E66}" srcOrd="0" destOrd="0" presId="urn:microsoft.com/office/officeart/2005/8/layout/orgChart1"/>
    <dgm:cxn modelId="{2A91D653-7BE2-46C6-8255-553BA03958D2}" type="presOf" srcId="{D1224561-2B71-4A33-BB85-D90D09242BBB}" destId="{B00093B9-2203-43F2-A035-A931774A0873}" srcOrd="0" destOrd="0" presId="urn:microsoft.com/office/officeart/2005/8/layout/orgChart1"/>
    <dgm:cxn modelId="{52B17A5F-1252-40D6-94CB-FC38D80DB2A2}" type="presOf" srcId="{E01AB6D9-ECB1-495A-A700-A0CB2C7F0F06}" destId="{13A9DBAE-9F13-43A3-8BC6-93890F6D7FA2}" srcOrd="0" destOrd="0" presId="urn:microsoft.com/office/officeart/2005/8/layout/orgChart1"/>
    <dgm:cxn modelId="{3F787844-0D7F-45EA-9F9E-CCFBAE8BA805}" type="presOf" srcId="{162A159F-316C-44C7-94B7-5A9CA71EC76B}" destId="{DF978ED3-101A-4A47-A40D-C7CA39F6E736}" srcOrd="0" destOrd="0" presId="urn:microsoft.com/office/officeart/2005/8/layout/orgChart1"/>
    <dgm:cxn modelId="{31E998BF-F3A4-498C-AFEE-0B6683BC3885}" type="presOf" srcId="{F480E6E5-B70D-4802-91BD-FE05849AA170}" destId="{164840EF-D075-49BA-80AC-1E6B1E9AA7D1}" srcOrd="0" destOrd="0" presId="urn:microsoft.com/office/officeart/2005/8/layout/orgChart1"/>
    <dgm:cxn modelId="{A992BE12-AE43-444C-B77D-D34CFB37FBA7}" srcId="{EB5ED610-0DBB-4FA8-9FC0-63ED81091EDD}" destId="{1EDBA414-4513-4658-BE65-B7DBAEB08201}" srcOrd="0" destOrd="0" parTransId="{87FC5F76-ECDC-4DDD-8902-A8A175ABB7C9}" sibTransId="{39F0F8B9-1619-4DF2-9DCB-2329EE350342}"/>
    <dgm:cxn modelId="{7DD86D5A-1AC2-4728-AF1A-CA018AED8576}" type="presOf" srcId="{A61703E0-0DC6-4C08-B3D5-4EE38F3BD3DF}" destId="{6D999E67-AD03-420F-B3AC-2CE7228F1B37}" srcOrd="1" destOrd="0" presId="urn:microsoft.com/office/officeart/2005/8/layout/orgChart1"/>
    <dgm:cxn modelId="{346AEA1C-CCF2-449B-AE4A-24CF753E770C}" type="presOf" srcId="{73F4B14B-5D13-414C-8AF2-417624317AA0}" destId="{8B7316E5-9773-4E34-964F-CC6B0F8455B0}" srcOrd="0" destOrd="0" presId="urn:microsoft.com/office/officeart/2005/8/layout/orgChart1"/>
    <dgm:cxn modelId="{F6F807B7-19F4-41EA-BEC3-601D6BC44CA0}" type="presOf" srcId="{1C39E499-650B-4431-9ADB-374C1FA43520}" destId="{2D7BB477-F843-4118-9C21-8B5CA10C9B02}" srcOrd="1" destOrd="0" presId="urn:microsoft.com/office/officeart/2005/8/layout/orgChart1"/>
    <dgm:cxn modelId="{0F3141F3-C062-4AF6-91CF-E299193716CF}" type="presOf" srcId="{18482949-5781-4F31-ACCC-EB2474902289}" destId="{4AFA9F28-DDAF-4FED-ACB0-B5B22138863C}" srcOrd="1" destOrd="0" presId="urn:microsoft.com/office/officeart/2005/8/layout/orgChart1"/>
    <dgm:cxn modelId="{65DBADA7-4569-45EC-A4F6-8ED7D1B66478}" type="presOf" srcId="{51D2767D-A37A-4C96-88A1-E9DB74959CE2}" destId="{3DD2221E-6403-4756-951F-0FB9C2AC803A}" srcOrd="0" destOrd="0" presId="urn:microsoft.com/office/officeart/2005/8/layout/orgChart1"/>
    <dgm:cxn modelId="{DD631E5E-04BF-42FC-A7E2-B6242E4D324D}" srcId="{CF66BBB3-E722-4F8B-BCA9-CAC23B0F5D61}" destId="{FAAEFADD-987A-4F86-AD0D-512489C91ADE}" srcOrd="3" destOrd="0" parTransId="{1ABF0688-0035-4739-8B9E-151A6960CC41}" sibTransId="{8F9A86D5-7E6B-4E50-BAF9-064AC9873682}"/>
    <dgm:cxn modelId="{3A333297-1D09-46FC-AACD-726BE487EEE6}" type="presOf" srcId="{A61703E0-0DC6-4C08-B3D5-4EE38F3BD3DF}" destId="{CD609F84-622D-4BE9-9B7B-FA342E920C5E}" srcOrd="0" destOrd="0" presId="urn:microsoft.com/office/officeart/2005/8/layout/orgChart1"/>
    <dgm:cxn modelId="{DD02BFDE-7ACD-4F06-954D-E2B8CA6DCE00}" type="presOf" srcId="{069ADCFA-3EB7-489C-83A5-0E664ED09A53}" destId="{CB5F2A74-28E5-4029-A425-40B1ACF661F0}" srcOrd="1" destOrd="0" presId="urn:microsoft.com/office/officeart/2005/8/layout/orgChart1"/>
    <dgm:cxn modelId="{556438F7-46B1-401F-ABC5-8E7C8A8BDF1A}" type="presOf" srcId="{00B55C57-2E12-4BEB-84EB-69AEE031B1C7}" destId="{4E0B2B9F-2850-4791-8292-505CEBA4BAC8}" srcOrd="0" destOrd="0" presId="urn:microsoft.com/office/officeart/2005/8/layout/orgChart1"/>
    <dgm:cxn modelId="{50643B79-730D-40A6-B3CA-D6B35BC02E77}" type="presOf" srcId="{162A159F-316C-44C7-94B7-5A9CA71EC76B}" destId="{BC4ABC45-3174-4F7B-A856-369C8B9F3CFE}" srcOrd="1" destOrd="0" presId="urn:microsoft.com/office/officeart/2005/8/layout/orgChart1"/>
    <dgm:cxn modelId="{AFCB7368-1F11-4020-BBAB-3A638F908C9B}" srcId="{DB207B05-199E-4FC1-BFE9-260AC9289BEC}" destId="{18482949-5781-4F31-ACCC-EB2474902289}" srcOrd="6" destOrd="0" parTransId="{142F419E-49FC-4BE2-9AE7-720E2ED0C74A}" sibTransId="{6122D6D9-B8A5-4174-9657-5495F8132B8E}"/>
    <dgm:cxn modelId="{3A949E40-9D13-4A47-8CF2-6A645D94BC3E}" type="presOf" srcId="{45E30B2D-D7F7-49B5-BBBF-E591DA236551}" destId="{5FDD2F48-58A5-4EE4-A46D-CF0B656ABE21}" srcOrd="0" destOrd="0" presId="urn:microsoft.com/office/officeart/2005/8/layout/orgChart1"/>
    <dgm:cxn modelId="{A20464E4-1331-427E-A403-5CCDD6995B40}" type="presOf" srcId="{724B850C-CB70-44AD-BD85-E4612A5059A1}" destId="{5403D548-CF74-42F7-9EA0-AEA67917D21F}" srcOrd="0" destOrd="0" presId="urn:microsoft.com/office/officeart/2005/8/layout/orgChart1"/>
    <dgm:cxn modelId="{08CCB6F5-DB3E-4FBC-B2F7-76D92CD1F275}" type="presOf" srcId="{69445F65-F5DA-46DA-ACBC-C39F892E37FC}" destId="{7A0C51A6-9B21-4EC2-9228-6A8CC0C6814F}" srcOrd="0" destOrd="0" presId="urn:microsoft.com/office/officeart/2005/8/layout/orgChart1"/>
    <dgm:cxn modelId="{C55D82B6-ACEC-4A26-B04C-AC179B4764F8}" type="presOf" srcId="{52B815E9-95DF-4A83-B66C-05DE84A6196F}" destId="{7E74F9BA-2444-4883-AEB2-85406751630B}" srcOrd="0" destOrd="0" presId="urn:microsoft.com/office/officeart/2005/8/layout/orgChart1"/>
    <dgm:cxn modelId="{D890AF8B-69F6-4EA6-89F2-4DF52D7F9AD0}" type="presOf" srcId="{B6BF926F-18B7-451F-B182-E9660B5BC37F}" destId="{F4DF54E5-D8B2-4A3D-8B13-8E3A7CBAFDC4}" srcOrd="0" destOrd="0" presId="urn:microsoft.com/office/officeart/2005/8/layout/orgChart1"/>
    <dgm:cxn modelId="{492C7830-240D-4DE3-91D0-F3B4C445BE93}" type="presOf" srcId="{AC9516F3-3C13-49AA-836A-C15851F5D5D6}" destId="{FE8095FC-880D-485B-853A-8198A318E617}" srcOrd="0" destOrd="0" presId="urn:microsoft.com/office/officeart/2005/8/layout/orgChart1"/>
    <dgm:cxn modelId="{A468DE4F-BE77-4488-A6E4-9B501CAAABDE}" type="presParOf" srcId="{47C64183-8A6F-4A65-82C5-ED56FA4B8575}" destId="{769C6205-7306-4D24-AB83-1234E08B377F}" srcOrd="0" destOrd="0" presId="urn:microsoft.com/office/officeart/2005/8/layout/orgChart1"/>
    <dgm:cxn modelId="{17E4DF12-BFDD-43CB-A322-C6796163E44A}" type="presParOf" srcId="{769C6205-7306-4D24-AB83-1234E08B377F}" destId="{768CB81E-A711-4B0B-BBA0-77EFF5086C52}" srcOrd="0" destOrd="0" presId="urn:microsoft.com/office/officeart/2005/8/layout/orgChart1"/>
    <dgm:cxn modelId="{B036BFCC-96E5-485C-93E1-4415F0B6D4D6}" type="presParOf" srcId="{768CB81E-A711-4B0B-BBA0-77EFF5086C52}" destId="{C5E765D9-302B-41FA-8B02-A3200280D571}" srcOrd="0" destOrd="0" presId="urn:microsoft.com/office/officeart/2005/8/layout/orgChart1"/>
    <dgm:cxn modelId="{CBE013E6-9AEB-459D-AB59-B2BC269EEE07}" type="presParOf" srcId="{768CB81E-A711-4B0B-BBA0-77EFF5086C52}" destId="{B7A99655-78EF-427C-9357-3FC7084E15A4}" srcOrd="1" destOrd="0" presId="urn:microsoft.com/office/officeart/2005/8/layout/orgChart1"/>
    <dgm:cxn modelId="{30EAB799-A7A2-46B3-B17E-841A380E6C06}" type="presParOf" srcId="{769C6205-7306-4D24-AB83-1234E08B377F}" destId="{6BB7AC20-16C3-4C8E-A6A2-EEEE51C8E16A}" srcOrd="1" destOrd="0" presId="urn:microsoft.com/office/officeart/2005/8/layout/orgChart1"/>
    <dgm:cxn modelId="{D69F1D9E-C4D8-4209-A09B-006644E12B3F}" type="presParOf" srcId="{6BB7AC20-16C3-4C8E-A6A2-EEEE51C8E16A}" destId="{39F3AD5A-A39F-4DEA-8AE0-F10C1E466C92}" srcOrd="0" destOrd="0" presId="urn:microsoft.com/office/officeart/2005/8/layout/orgChart1"/>
    <dgm:cxn modelId="{A59C9CD0-9203-446E-84BC-77C26B169B40}" type="presParOf" srcId="{6BB7AC20-16C3-4C8E-A6A2-EEEE51C8E16A}" destId="{C5E5DFA1-8F7A-492E-B947-C9F4B5036C5A}" srcOrd="1" destOrd="0" presId="urn:microsoft.com/office/officeart/2005/8/layout/orgChart1"/>
    <dgm:cxn modelId="{BF968FBB-8DA9-46F7-A3A6-7ACAD1154150}" type="presParOf" srcId="{C5E5DFA1-8F7A-492E-B947-C9F4B5036C5A}" destId="{B9BD1C76-F9A7-44D8-B7D3-F1176922533E}" srcOrd="0" destOrd="0" presId="urn:microsoft.com/office/officeart/2005/8/layout/orgChart1"/>
    <dgm:cxn modelId="{6D038638-8068-4A3B-943C-819C546BB83B}" type="presParOf" srcId="{B9BD1C76-F9A7-44D8-B7D3-F1176922533E}" destId="{5403D548-CF74-42F7-9EA0-AEA67917D21F}" srcOrd="0" destOrd="0" presId="urn:microsoft.com/office/officeart/2005/8/layout/orgChart1"/>
    <dgm:cxn modelId="{4045C380-DCF2-4BBB-97B9-8D4E6C306EC7}" type="presParOf" srcId="{B9BD1C76-F9A7-44D8-B7D3-F1176922533E}" destId="{740313E9-E71E-45B0-A902-9045A41E28E5}" srcOrd="1" destOrd="0" presId="urn:microsoft.com/office/officeart/2005/8/layout/orgChart1"/>
    <dgm:cxn modelId="{59BA7F49-5211-4A42-9164-243E9495BF78}" type="presParOf" srcId="{C5E5DFA1-8F7A-492E-B947-C9F4B5036C5A}" destId="{C91F8A0C-CB73-48CB-A58A-342FA5B04051}" srcOrd="1" destOrd="0" presId="urn:microsoft.com/office/officeart/2005/8/layout/orgChart1"/>
    <dgm:cxn modelId="{EEFDD54D-6542-4649-AFB6-6DBCE478144F}" type="presParOf" srcId="{C91F8A0C-CB73-48CB-A58A-342FA5B04051}" destId="{2BF61BE6-465E-496A-AFA2-D1C5D63D0857}" srcOrd="0" destOrd="0" presId="urn:microsoft.com/office/officeart/2005/8/layout/orgChart1"/>
    <dgm:cxn modelId="{E251E009-15D2-4788-BDB3-CFDF3BC1D7F6}" type="presParOf" srcId="{C91F8A0C-CB73-48CB-A58A-342FA5B04051}" destId="{9AAF2C32-51A7-4539-BF49-9D132A17FF38}" srcOrd="1" destOrd="0" presId="urn:microsoft.com/office/officeart/2005/8/layout/orgChart1"/>
    <dgm:cxn modelId="{CE00E134-7C6B-4801-997C-9BEE07F49D68}" type="presParOf" srcId="{9AAF2C32-51A7-4539-BF49-9D132A17FF38}" destId="{68A42209-2F45-4560-8D18-9B5F34415DEE}" srcOrd="0" destOrd="0" presId="urn:microsoft.com/office/officeart/2005/8/layout/orgChart1"/>
    <dgm:cxn modelId="{2EC87152-0038-4872-9FCD-8E96E5D4EF24}" type="presParOf" srcId="{68A42209-2F45-4560-8D18-9B5F34415DEE}" destId="{A8248B19-B15E-4BFE-A834-5D85D43FF535}" srcOrd="0" destOrd="0" presId="urn:microsoft.com/office/officeart/2005/8/layout/orgChart1"/>
    <dgm:cxn modelId="{C96DF2F9-9DE5-4E82-A847-13A18AF25600}" type="presParOf" srcId="{68A42209-2F45-4560-8D18-9B5F34415DEE}" destId="{41771B42-CB05-4089-937F-EC6B52F62EC3}" srcOrd="1" destOrd="0" presId="urn:microsoft.com/office/officeart/2005/8/layout/orgChart1"/>
    <dgm:cxn modelId="{FEE05D33-D2BB-4968-A748-5B0357CCCA96}" type="presParOf" srcId="{9AAF2C32-51A7-4539-BF49-9D132A17FF38}" destId="{3E21C6FC-5984-4A9E-8A0D-9D6E57F59647}" srcOrd="1" destOrd="0" presId="urn:microsoft.com/office/officeart/2005/8/layout/orgChart1"/>
    <dgm:cxn modelId="{563978EC-4D90-44EA-B160-C845ADE7E7B6}" type="presParOf" srcId="{9AAF2C32-51A7-4539-BF49-9D132A17FF38}" destId="{C884255F-0DFB-4FF3-ABFF-9FF33BB31A73}" srcOrd="2" destOrd="0" presId="urn:microsoft.com/office/officeart/2005/8/layout/orgChart1"/>
    <dgm:cxn modelId="{55D20F47-7F6E-4846-AB87-0177C02CEEEB}" type="presParOf" srcId="{C91F8A0C-CB73-48CB-A58A-342FA5B04051}" destId="{AD845BBC-16D5-46BB-9684-35EE829008A0}" srcOrd="2" destOrd="0" presId="urn:microsoft.com/office/officeart/2005/8/layout/orgChart1"/>
    <dgm:cxn modelId="{DCACB01F-FC39-4044-8F86-64CE8E2F83E9}" type="presParOf" srcId="{C91F8A0C-CB73-48CB-A58A-342FA5B04051}" destId="{3365F889-F1A1-480F-B014-8905EEB14463}" srcOrd="3" destOrd="0" presId="urn:microsoft.com/office/officeart/2005/8/layout/orgChart1"/>
    <dgm:cxn modelId="{E7FA323F-76A3-4479-B95E-567D436BF45E}" type="presParOf" srcId="{3365F889-F1A1-480F-B014-8905EEB14463}" destId="{619592AF-721D-40CC-96BF-9D51E64615AE}" srcOrd="0" destOrd="0" presId="urn:microsoft.com/office/officeart/2005/8/layout/orgChart1"/>
    <dgm:cxn modelId="{28AD59AE-6D4F-43C9-A0C6-4264A7C0DBAD}" type="presParOf" srcId="{619592AF-721D-40CC-96BF-9D51E64615AE}" destId="{42923A24-9FF0-47DA-A9BD-3E1050CAF217}" srcOrd="0" destOrd="0" presId="urn:microsoft.com/office/officeart/2005/8/layout/orgChart1"/>
    <dgm:cxn modelId="{DB3AAA5E-EC0E-451A-B84B-478CEDBF3935}" type="presParOf" srcId="{619592AF-721D-40CC-96BF-9D51E64615AE}" destId="{D138691D-C139-4868-A6AD-7EDD3DFB9FAE}" srcOrd="1" destOrd="0" presId="urn:microsoft.com/office/officeart/2005/8/layout/orgChart1"/>
    <dgm:cxn modelId="{4BD1CFA2-ACF5-4817-8700-075BF63D1C72}" type="presParOf" srcId="{3365F889-F1A1-480F-B014-8905EEB14463}" destId="{44C0FC10-0612-4855-88E5-D025A1907B18}" srcOrd="1" destOrd="0" presId="urn:microsoft.com/office/officeart/2005/8/layout/orgChart1"/>
    <dgm:cxn modelId="{ABABAB20-C8B6-41BD-8B1F-7E4D4534B75D}" type="presParOf" srcId="{3365F889-F1A1-480F-B014-8905EEB14463}" destId="{51656CDE-4FF5-4032-9B8F-CC2D4234F049}" srcOrd="2" destOrd="0" presId="urn:microsoft.com/office/officeart/2005/8/layout/orgChart1"/>
    <dgm:cxn modelId="{B25D357B-648A-4ADE-881F-CC8F4B85130B}" type="presParOf" srcId="{C91F8A0C-CB73-48CB-A58A-342FA5B04051}" destId="{B2FA10BA-1EBA-4689-B3D4-3583D5657FB3}" srcOrd="4" destOrd="0" presId="urn:microsoft.com/office/officeart/2005/8/layout/orgChart1"/>
    <dgm:cxn modelId="{653E3306-BA36-44F9-86DC-8F433906223F}" type="presParOf" srcId="{C91F8A0C-CB73-48CB-A58A-342FA5B04051}" destId="{CAB97E10-D969-41C4-A6F2-9AED5C50BC56}" srcOrd="5" destOrd="0" presId="urn:microsoft.com/office/officeart/2005/8/layout/orgChart1"/>
    <dgm:cxn modelId="{444836B8-9427-482A-B492-25DE7319E207}" type="presParOf" srcId="{CAB97E10-D969-41C4-A6F2-9AED5C50BC56}" destId="{04C64DF2-6C79-40DF-AC4A-175D074FA07B}" srcOrd="0" destOrd="0" presId="urn:microsoft.com/office/officeart/2005/8/layout/orgChart1"/>
    <dgm:cxn modelId="{57C3B24E-F652-4144-BC7B-88FD583F17CC}" type="presParOf" srcId="{04C64DF2-6C79-40DF-AC4A-175D074FA07B}" destId="{29B8DF57-DCEC-467D-B181-AAF34BB64A04}" srcOrd="0" destOrd="0" presId="urn:microsoft.com/office/officeart/2005/8/layout/orgChart1"/>
    <dgm:cxn modelId="{DFF9A100-D5B0-4D4E-A8A7-C259FBADCA04}" type="presParOf" srcId="{04C64DF2-6C79-40DF-AC4A-175D074FA07B}" destId="{347408BE-D6CA-4FD5-9344-550415A1E983}" srcOrd="1" destOrd="0" presId="urn:microsoft.com/office/officeart/2005/8/layout/orgChart1"/>
    <dgm:cxn modelId="{CCBC4C49-1830-4CF3-AACA-E70446D3DAF3}" type="presParOf" srcId="{CAB97E10-D969-41C4-A6F2-9AED5C50BC56}" destId="{CEFEDE2A-BB10-42E0-B84A-63119AA3C85F}" srcOrd="1" destOrd="0" presId="urn:microsoft.com/office/officeart/2005/8/layout/orgChart1"/>
    <dgm:cxn modelId="{F28DC0D7-0E3D-42BD-97FC-57FC2115897E}" type="presParOf" srcId="{CAB97E10-D969-41C4-A6F2-9AED5C50BC56}" destId="{6CAA2C84-0A95-44EB-81FB-F740E7B82470}" srcOrd="2" destOrd="0" presId="urn:microsoft.com/office/officeart/2005/8/layout/orgChart1"/>
    <dgm:cxn modelId="{C88CF999-6B29-4141-ACA7-0C5F7FD6ED50}" type="presParOf" srcId="{C5E5DFA1-8F7A-492E-B947-C9F4B5036C5A}" destId="{A8BAF255-65F6-41DD-8ED5-CDA0179F5BCC}" srcOrd="2" destOrd="0" presId="urn:microsoft.com/office/officeart/2005/8/layout/orgChart1"/>
    <dgm:cxn modelId="{5940CE5A-2C63-4326-873D-D3BB4C25586F}" type="presParOf" srcId="{6BB7AC20-16C3-4C8E-A6A2-EEEE51C8E16A}" destId="{0CC4A12D-7906-4D57-8BB1-A160846422CA}" srcOrd="2" destOrd="0" presId="urn:microsoft.com/office/officeart/2005/8/layout/orgChart1"/>
    <dgm:cxn modelId="{792A07DA-72FF-4F93-9367-E550B1E65A59}" type="presParOf" srcId="{6BB7AC20-16C3-4C8E-A6A2-EEEE51C8E16A}" destId="{25F187E5-C7B6-4F70-BF75-E1FF4FC8898D}" srcOrd="3" destOrd="0" presId="urn:microsoft.com/office/officeart/2005/8/layout/orgChart1"/>
    <dgm:cxn modelId="{9C0E744C-D647-4D9C-94CD-483548736747}" type="presParOf" srcId="{25F187E5-C7B6-4F70-BF75-E1FF4FC8898D}" destId="{60050952-0234-43CB-913F-598C894352E2}" srcOrd="0" destOrd="0" presId="urn:microsoft.com/office/officeart/2005/8/layout/orgChart1"/>
    <dgm:cxn modelId="{680F1D88-B548-4E61-9F4C-DFDFBBC68EB8}" type="presParOf" srcId="{60050952-0234-43CB-913F-598C894352E2}" destId="{8568E507-BC71-4AA2-AE1B-C7136731764A}" srcOrd="0" destOrd="0" presId="urn:microsoft.com/office/officeart/2005/8/layout/orgChart1"/>
    <dgm:cxn modelId="{35A424D6-5480-458D-BAAC-4918D3B989DB}" type="presParOf" srcId="{60050952-0234-43CB-913F-598C894352E2}" destId="{728B2D34-DD20-4722-965A-560BA7BB1884}" srcOrd="1" destOrd="0" presId="urn:microsoft.com/office/officeart/2005/8/layout/orgChart1"/>
    <dgm:cxn modelId="{0DD7000D-54FB-48D4-BBD4-863C4A5FC40A}" type="presParOf" srcId="{25F187E5-C7B6-4F70-BF75-E1FF4FC8898D}" destId="{7271CBCA-A164-4620-9E3E-73EDB349168C}" srcOrd="1" destOrd="0" presId="urn:microsoft.com/office/officeart/2005/8/layout/orgChart1"/>
    <dgm:cxn modelId="{4BE17D33-F807-43E9-B063-379A96F20448}" type="presParOf" srcId="{7271CBCA-A164-4620-9E3E-73EDB349168C}" destId="{3B8351C2-A0DB-4D65-BC7F-C96C9142DE94}" srcOrd="0" destOrd="0" presId="urn:microsoft.com/office/officeart/2005/8/layout/orgChart1"/>
    <dgm:cxn modelId="{A2AD763B-DEE8-4F57-8670-A898AFEECE94}" type="presParOf" srcId="{7271CBCA-A164-4620-9E3E-73EDB349168C}" destId="{2577D067-2973-4A97-B4B7-892EDABB665C}" srcOrd="1" destOrd="0" presId="urn:microsoft.com/office/officeart/2005/8/layout/orgChart1"/>
    <dgm:cxn modelId="{84B9D551-99DD-4E50-ADA7-E7C7BCF55201}" type="presParOf" srcId="{2577D067-2973-4A97-B4B7-892EDABB665C}" destId="{7E76F3A3-F883-48DC-B601-D326E8132B0B}" srcOrd="0" destOrd="0" presId="urn:microsoft.com/office/officeart/2005/8/layout/orgChart1"/>
    <dgm:cxn modelId="{B726D6A2-2721-4170-B248-4B5DF20615BF}" type="presParOf" srcId="{7E76F3A3-F883-48DC-B601-D326E8132B0B}" destId="{5B702B11-CE6D-41B4-9E00-AF6D593397B9}" srcOrd="0" destOrd="0" presId="urn:microsoft.com/office/officeart/2005/8/layout/orgChart1"/>
    <dgm:cxn modelId="{E1A1D51F-D68C-4836-8F33-DA6BC6F73C6D}" type="presParOf" srcId="{7E76F3A3-F883-48DC-B601-D326E8132B0B}" destId="{3058FDBD-24F4-4781-B6ED-3EA1E9FBDFE9}" srcOrd="1" destOrd="0" presId="urn:microsoft.com/office/officeart/2005/8/layout/orgChart1"/>
    <dgm:cxn modelId="{CE5F77C6-594E-420D-8DFA-DB242519657C}" type="presParOf" srcId="{2577D067-2973-4A97-B4B7-892EDABB665C}" destId="{B0F9F613-917E-4DD9-9F8A-1A8788C224EB}" srcOrd="1" destOrd="0" presId="urn:microsoft.com/office/officeart/2005/8/layout/orgChart1"/>
    <dgm:cxn modelId="{53F21D4C-DE08-41D5-8A3A-E7639D295E7D}" type="presParOf" srcId="{2577D067-2973-4A97-B4B7-892EDABB665C}" destId="{8F1A3511-C91A-4AE8-98AB-25B1CA0C219F}" srcOrd="2" destOrd="0" presId="urn:microsoft.com/office/officeart/2005/8/layout/orgChart1"/>
    <dgm:cxn modelId="{8980CEE2-7D1A-4FD1-8C2C-2425D9869D07}" type="presParOf" srcId="{7271CBCA-A164-4620-9E3E-73EDB349168C}" destId="{1DADBFE7-3D4F-474D-86C2-0072875EA706}" srcOrd="2" destOrd="0" presId="urn:microsoft.com/office/officeart/2005/8/layout/orgChart1"/>
    <dgm:cxn modelId="{6B50C120-9912-4E25-AD44-3BF253E9651C}" type="presParOf" srcId="{7271CBCA-A164-4620-9E3E-73EDB349168C}" destId="{EA0B127D-17E7-4F85-B4A3-0C70C06566B6}" srcOrd="3" destOrd="0" presId="urn:microsoft.com/office/officeart/2005/8/layout/orgChart1"/>
    <dgm:cxn modelId="{C4C3731B-B18B-4128-86F6-AC311D0EDCD3}" type="presParOf" srcId="{EA0B127D-17E7-4F85-B4A3-0C70C06566B6}" destId="{28F24310-8939-48F8-AC8C-77AC4D9EA7D4}" srcOrd="0" destOrd="0" presId="urn:microsoft.com/office/officeart/2005/8/layout/orgChart1"/>
    <dgm:cxn modelId="{A5107CD3-4A9A-4FD1-9C04-28A544F88C4F}" type="presParOf" srcId="{28F24310-8939-48F8-AC8C-77AC4D9EA7D4}" destId="{9F04FB61-B8FE-4746-B156-D45F454B2337}" srcOrd="0" destOrd="0" presId="urn:microsoft.com/office/officeart/2005/8/layout/orgChart1"/>
    <dgm:cxn modelId="{CCC06F94-8147-4D38-B192-5E6A76F5AB2B}" type="presParOf" srcId="{28F24310-8939-48F8-AC8C-77AC4D9EA7D4}" destId="{EB260ABF-D98F-43C7-9B4D-3E1F72DDECB1}" srcOrd="1" destOrd="0" presId="urn:microsoft.com/office/officeart/2005/8/layout/orgChart1"/>
    <dgm:cxn modelId="{C4B11708-6EE4-4CB7-BD9E-D7265D5CE10B}" type="presParOf" srcId="{EA0B127D-17E7-4F85-B4A3-0C70C06566B6}" destId="{6B833FC1-74D9-480C-89C9-20F1C1FE6423}" srcOrd="1" destOrd="0" presId="urn:microsoft.com/office/officeart/2005/8/layout/orgChart1"/>
    <dgm:cxn modelId="{D687192F-0A32-4AA5-9294-61C54C750A40}" type="presParOf" srcId="{EA0B127D-17E7-4F85-B4A3-0C70C06566B6}" destId="{99330140-EAB1-4B10-8CC3-02FCE784B543}" srcOrd="2" destOrd="0" presId="urn:microsoft.com/office/officeart/2005/8/layout/orgChart1"/>
    <dgm:cxn modelId="{3B1C1D13-565D-4AA7-BF99-8768AC3ED961}" type="presParOf" srcId="{7271CBCA-A164-4620-9E3E-73EDB349168C}" destId="{043B4FA4-8CF9-466E-AA70-7BBF18BF573A}" srcOrd="4" destOrd="0" presId="urn:microsoft.com/office/officeart/2005/8/layout/orgChart1"/>
    <dgm:cxn modelId="{C5471463-1FB1-4F87-ADFE-75FD18B27376}" type="presParOf" srcId="{7271CBCA-A164-4620-9E3E-73EDB349168C}" destId="{EFE11233-7CAE-494B-9948-7D903172FCC3}" srcOrd="5" destOrd="0" presId="urn:microsoft.com/office/officeart/2005/8/layout/orgChart1"/>
    <dgm:cxn modelId="{B203EC49-A2DC-4744-9BE0-C032F7B684CD}" type="presParOf" srcId="{EFE11233-7CAE-494B-9948-7D903172FCC3}" destId="{E7ACEFAD-EBA6-4A1C-9E77-340AE704BB21}" srcOrd="0" destOrd="0" presId="urn:microsoft.com/office/officeart/2005/8/layout/orgChart1"/>
    <dgm:cxn modelId="{DBD4E945-3899-4CA1-BB75-A06FE64F9C42}" type="presParOf" srcId="{E7ACEFAD-EBA6-4A1C-9E77-340AE704BB21}" destId="{CF801989-F39D-4347-B4F4-BA8FD831DC30}" srcOrd="0" destOrd="0" presId="urn:microsoft.com/office/officeart/2005/8/layout/orgChart1"/>
    <dgm:cxn modelId="{AD8322E3-7A92-450F-82F8-47989A611AEC}" type="presParOf" srcId="{E7ACEFAD-EBA6-4A1C-9E77-340AE704BB21}" destId="{E46CDCF9-3C44-4A05-A6C3-0EC3940A974E}" srcOrd="1" destOrd="0" presId="urn:microsoft.com/office/officeart/2005/8/layout/orgChart1"/>
    <dgm:cxn modelId="{4AB8AD99-0332-46F1-ADA3-2D75DEA8C6EA}" type="presParOf" srcId="{EFE11233-7CAE-494B-9948-7D903172FCC3}" destId="{5D3D6538-882F-4A88-80E1-75240601AF79}" srcOrd="1" destOrd="0" presId="urn:microsoft.com/office/officeart/2005/8/layout/orgChart1"/>
    <dgm:cxn modelId="{52CA67B2-1AD3-42C8-BDD8-242E17DDEA67}" type="presParOf" srcId="{EFE11233-7CAE-494B-9948-7D903172FCC3}" destId="{C3D4BA2B-C0D8-4461-AD52-C7B5AA73F6F7}" srcOrd="2" destOrd="0" presId="urn:microsoft.com/office/officeart/2005/8/layout/orgChart1"/>
    <dgm:cxn modelId="{D24331E9-8D4B-4505-8014-2EA27C56C79D}" type="presParOf" srcId="{7271CBCA-A164-4620-9E3E-73EDB349168C}" destId="{DFE98C5E-085B-45A9-9C1D-06552D02C74A}" srcOrd="6" destOrd="0" presId="urn:microsoft.com/office/officeart/2005/8/layout/orgChart1"/>
    <dgm:cxn modelId="{B3A4F0B3-BED4-49D6-99C3-45DBFC5D2C1E}" type="presParOf" srcId="{7271CBCA-A164-4620-9E3E-73EDB349168C}" destId="{47E006B2-B5DF-4264-8B34-28CBE396664B}" srcOrd="7" destOrd="0" presId="urn:microsoft.com/office/officeart/2005/8/layout/orgChart1"/>
    <dgm:cxn modelId="{2CED4004-6BBA-476F-8A26-3B3F342CB9EE}" type="presParOf" srcId="{47E006B2-B5DF-4264-8B34-28CBE396664B}" destId="{B9428F05-FD87-4412-BFE7-7C20D1F0B931}" srcOrd="0" destOrd="0" presId="urn:microsoft.com/office/officeart/2005/8/layout/orgChart1"/>
    <dgm:cxn modelId="{AD16BEFE-6FCC-49D4-B3AC-97D3E63CA21D}" type="presParOf" srcId="{B9428F05-FD87-4412-BFE7-7C20D1F0B931}" destId="{24B56603-6DB6-4387-BEC0-335861524DF8}" srcOrd="0" destOrd="0" presId="urn:microsoft.com/office/officeart/2005/8/layout/orgChart1"/>
    <dgm:cxn modelId="{3A08DF5A-B6EF-4CCD-87F2-A329821D8E82}" type="presParOf" srcId="{B9428F05-FD87-4412-BFE7-7C20D1F0B931}" destId="{5051A7D2-0B2A-4EE3-9D5B-29A9EF34D51E}" srcOrd="1" destOrd="0" presId="urn:microsoft.com/office/officeart/2005/8/layout/orgChart1"/>
    <dgm:cxn modelId="{FD881BFE-3243-4282-915A-73F0492A3481}" type="presParOf" srcId="{47E006B2-B5DF-4264-8B34-28CBE396664B}" destId="{D81A8830-80F7-4E3D-9A0E-B110A00D5346}" srcOrd="1" destOrd="0" presId="urn:microsoft.com/office/officeart/2005/8/layout/orgChart1"/>
    <dgm:cxn modelId="{951A2E69-0512-44BF-9FF9-47FA15B9B347}" type="presParOf" srcId="{47E006B2-B5DF-4264-8B34-28CBE396664B}" destId="{E87132D5-BF9A-4FE4-9364-433BA78B7332}" srcOrd="2" destOrd="0" presId="urn:microsoft.com/office/officeart/2005/8/layout/orgChart1"/>
    <dgm:cxn modelId="{DCEFC52A-CD2C-43CE-8BCD-3E37F5CF8D0B}" type="presParOf" srcId="{7271CBCA-A164-4620-9E3E-73EDB349168C}" destId="{5BE4540C-F354-48C0-A104-18C23515ED78}" srcOrd="8" destOrd="0" presId="urn:microsoft.com/office/officeart/2005/8/layout/orgChart1"/>
    <dgm:cxn modelId="{29F11BC4-32AF-4320-9C2E-2E43C2358897}" type="presParOf" srcId="{7271CBCA-A164-4620-9E3E-73EDB349168C}" destId="{3C5CCBAD-5619-4E86-9F0D-EB9DBCBC9063}" srcOrd="9" destOrd="0" presId="urn:microsoft.com/office/officeart/2005/8/layout/orgChart1"/>
    <dgm:cxn modelId="{6222F34D-58AD-4348-8342-811FBB2D33F8}" type="presParOf" srcId="{3C5CCBAD-5619-4E86-9F0D-EB9DBCBC9063}" destId="{21400EF9-E699-4658-B8DE-6D8340CDCD5A}" srcOrd="0" destOrd="0" presId="urn:microsoft.com/office/officeart/2005/8/layout/orgChart1"/>
    <dgm:cxn modelId="{B86F61EC-88E0-449D-A49B-327BA9A40ED2}" type="presParOf" srcId="{21400EF9-E699-4658-B8DE-6D8340CDCD5A}" destId="{3DD2221E-6403-4756-951F-0FB9C2AC803A}" srcOrd="0" destOrd="0" presId="urn:microsoft.com/office/officeart/2005/8/layout/orgChart1"/>
    <dgm:cxn modelId="{EE840625-2860-4133-9829-A41A0AFC1889}" type="presParOf" srcId="{21400EF9-E699-4658-B8DE-6D8340CDCD5A}" destId="{BD26533E-4F0B-4BD5-9A3B-3F91CC24B3A9}" srcOrd="1" destOrd="0" presId="urn:microsoft.com/office/officeart/2005/8/layout/orgChart1"/>
    <dgm:cxn modelId="{7B26A405-BD69-470E-BCC0-E6AF80AA0526}" type="presParOf" srcId="{3C5CCBAD-5619-4E86-9F0D-EB9DBCBC9063}" destId="{9FB14752-61BB-474C-AB65-25B3E9BE4D58}" srcOrd="1" destOrd="0" presId="urn:microsoft.com/office/officeart/2005/8/layout/orgChart1"/>
    <dgm:cxn modelId="{58EFCEB2-A88D-4745-882F-900AB2145E91}" type="presParOf" srcId="{3C5CCBAD-5619-4E86-9F0D-EB9DBCBC9063}" destId="{2697359F-36AA-49C2-9242-15570C6A7B43}" srcOrd="2" destOrd="0" presId="urn:microsoft.com/office/officeart/2005/8/layout/orgChart1"/>
    <dgm:cxn modelId="{96B12F10-A969-456A-9103-770FA9C26E50}" type="presParOf" srcId="{7271CBCA-A164-4620-9E3E-73EDB349168C}" destId="{276C3382-4B55-46C0-861E-A00838BAD173}" srcOrd="10" destOrd="0" presId="urn:microsoft.com/office/officeart/2005/8/layout/orgChart1"/>
    <dgm:cxn modelId="{F3AD0248-DA8F-449E-ADB0-BA4A294AE820}" type="presParOf" srcId="{7271CBCA-A164-4620-9E3E-73EDB349168C}" destId="{B28C5A78-AEB9-4C07-BA63-8ADA4830D165}" srcOrd="11" destOrd="0" presId="urn:microsoft.com/office/officeart/2005/8/layout/orgChart1"/>
    <dgm:cxn modelId="{DFFE297F-8E69-46E9-9616-774E78157E1E}" type="presParOf" srcId="{B28C5A78-AEB9-4C07-BA63-8ADA4830D165}" destId="{78E6C7BC-4C42-4A7F-8FB6-D05CBB259178}" srcOrd="0" destOrd="0" presId="urn:microsoft.com/office/officeart/2005/8/layout/orgChart1"/>
    <dgm:cxn modelId="{5D88EEF6-2BDB-45E2-BF9F-A91D45F80674}" type="presParOf" srcId="{78E6C7BC-4C42-4A7F-8FB6-D05CBB259178}" destId="{7E74F9BA-2444-4883-AEB2-85406751630B}" srcOrd="0" destOrd="0" presId="urn:microsoft.com/office/officeart/2005/8/layout/orgChart1"/>
    <dgm:cxn modelId="{462C2FF1-9BDB-457D-B211-721CEEF0AC9B}" type="presParOf" srcId="{78E6C7BC-4C42-4A7F-8FB6-D05CBB259178}" destId="{051B54FB-ACDF-4188-B7BA-D404C2B41FBD}" srcOrd="1" destOrd="0" presId="urn:microsoft.com/office/officeart/2005/8/layout/orgChart1"/>
    <dgm:cxn modelId="{400009C4-28AF-486B-BAD8-F75EBBC655F0}" type="presParOf" srcId="{B28C5A78-AEB9-4C07-BA63-8ADA4830D165}" destId="{C7EB7413-6B42-478D-8787-90FAFBE503CE}" srcOrd="1" destOrd="0" presId="urn:microsoft.com/office/officeart/2005/8/layout/orgChart1"/>
    <dgm:cxn modelId="{4A6C9165-6694-4E95-861C-4CEA6B3C1A08}" type="presParOf" srcId="{B28C5A78-AEB9-4C07-BA63-8ADA4830D165}" destId="{BE1B1598-48BB-44F2-895D-2EF8B202DB56}" srcOrd="2" destOrd="0" presId="urn:microsoft.com/office/officeart/2005/8/layout/orgChart1"/>
    <dgm:cxn modelId="{D7110B19-7B3E-415B-B15D-FFB8A23D5462}" type="presParOf" srcId="{7271CBCA-A164-4620-9E3E-73EDB349168C}" destId="{D0C7C8BC-646C-4998-87A4-2234B9D92749}" srcOrd="12" destOrd="0" presId="urn:microsoft.com/office/officeart/2005/8/layout/orgChart1"/>
    <dgm:cxn modelId="{99A70AA5-FE88-42FE-A1E4-556EB8AC7188}" type="presParOf" srcId="{7271CBCA-A164-4620-9E3E-73EDB349168C}" destId="{67B749EE-ED1E-4E91-8C15-F0E9BA58D349}" srcOrd="13" destOrd="0" presId="urn:microsoft.com/office/officeart/2005/8/layout/orgChart1"/>
    <dgm:cxn modelId="{A18AD1DE-F2D6-4506-870C-75FB811AC7FD}" type="presParOf" srcId="{67B749EE-ED1E-4E91-8C15-F0E9BA58D349}" destId="{9D08B2B3-B966-47F0-B7BC-6CE09429E8CB}" srcOrd="0" destOrd="0" presId="urn:microsoft.com/office/officeart/2005/8/layout/orgChart1"/>
    <dgm:cxn modelId="{E81153A7-735A-48E8-AD93-6D2ED7772165}" type="presParOf" srcId="{9D08B2B3-B966-47F0-B7BC-6CE09429E8CB}" destId="{7A0C51A6-9B21-4EC2-9228-6A8CC0C6814F}" srcOrd="0" destOrd="0" presId="urn:microsoft.com/office/officeart/2005/8/layout/orgChart1"/>
    <dgm:cxn modelId="{1F6DA811-B718-4ABD-A732-224341478ACE}" type="presParOf" srcId="{9D08B2B3-B966-47F0-B7BC-6CE09429E8CB}" destId="{AF269609-FAD2-4CAC-931F-8EC2F5402460}" srcOrd="1" destOrd="0" presId="urn:microsoft.com/office/officeart/2005/8/layout/orgChart1"/>
    <dgm:cxn modelId="{58E30624-7AB7-4C6A-ACB3-0936DDEE35C1}" type="presParOf" srcId="{67B749EE-ED1E-4E91-8C15-F0E9BA58D349}" destId="{5FC5DD2F-957A-4180-AA92-B36A923E4975}" srcOrd="1" destOrd="0" presId="urn:microsoft.com/office/officeart/2005/8/layout/orgChart1"/>
    <dgm:cxn modelId="{0430D87A-303E-4A0E-A967-3F5482D9AFEE}" type="presParOf" srcId="{67B749EE-ED1E-4E91-8C15-F0E9BA58D349}" destId="{45CF2E6F-88C1-4AA1-A2C8-AA005C5B531B}" srcOrd="2" destOrd="0" presId="urn:microsoft.com/office/officeart/2005/8/layout/orgChart1"/>
    <dgm:cxn modelId="{A4FDE2D5-77E0-44F0-941D-FC04329C7BA3}" type="presParOf" srcId="{7271CBCA-A164-4620-9E3E-73EDB349168C}" destId="{2B94745E-7061-4B5C-B4D9-FC712827BFDE}" srcOrd="14" destOrd="0" presId="urn:microsoft.com/office/officeart/2005/8/layout/orgChart1"/>
    <dgm:cxn modelId="{60C0AEC8-9359-41FC-90CD-8205EAB0FBCD}" type="presParOf" srcId="{7271CBCA-A164-4620-9E3E-73EDB349168C}" destId="{F5C550B9-8EB0-4840-A1D5-76C0AC4069FE}" srcOrd="15" destOrd="0" presId="urn:microsoft.com/office/officeart/2005/8/layout/orgChart1"/>
    <dgm:cxn modelId="{FB0CB1DC-A9C4-4F33-A778-C826F16D724D}" type="presParOf" srcId="{F5C550B9-8EB0-4840-A1D5-76C0AC4069FE}" destId="{8BFAEDF6-7322-48CD-B203-105C5F30B7F0}" srcOrd="0" destOrd="0" presId="urn:microsoft.com/office/officeart/2005/8/layout/orgChart1"/>
    <dgm:cxn modelId="{256C5AA9-490F-4A59-851E-196E7C96A008}" type="presParOf" srcId="{8BFAEDF6-7322-48CD-B203-105C5F30B7F0}" destId="{092D0067-3F68-45B1-8D98-6B541706ED13}" srcOrd="0" destOrd="0" presId="urn:microsoft.com/office/officeart/2005/8/layout/orgChart1"/>
    <dgm:cxn modelId="{61039F96-9E26-4215-B28E-62750071F454}" type="presParOf" srcId="{8BFAEDF6-7322-48CD-B203-105C5F30B7F0}" destId="{CB5F2A74-28E5-4029-A425-40B1ACF661F0}" srcOrd="1" destOrd="0" presId="urn:microsoft.com/office/officeart/2005/8/layout/orgChart1"/>
    <dgm:cxn modelId="{3E412629-97C8-4C5D-AADE-A7D5C4757741}" type="presParOf" srcId="{F5C550B9-8EB0-4840-A1D5-76C0AC4069FE}" destId="{FF1C8850-21AE-4584-88ED-F314480EE8EC}" srcOrd="1" destOrd="0" presId="urn:microsoft.com/office/officeart/2005/8/layout/orgChart1"/>
    <dgm:cxn modelId="{1063EE88-246C-47FE-9205-271021618C97}" type="presParOf" srcId="{F5C550B9-8EB0-4840-A1D5-76C0AC4069FE}" destId="{6DA9A66A-7C40-4ECA-B0BA-DA2AE13FB5B8}" srcOrd="2" destOrd="0" presId="urn:microsoft.com/office/officeart/2005/8/layout/orgChart1"/>
    <dgm:cxn modelId="{AFF77B04-4BFF-4B46-805C-B7A2C1024F54}" type="presParOf" srcId="{25F187E5-C7B6-4F70-BF75-E1FF4FC8898D}" destId="{EEB8DBCC-206C-42C4-A41D-6F3C82144902}" srcOrd="2" destOrd="0" presId="urn:microsoft.com/office/officeart/2005/8/layout/orgChart1"/>
    <dgm:cxn modelId="{4F2AC0AF-0590-485E-95B3-D08329586F2B}" type="presParOf" srcId="{6BB7AC20-16C3-4C8E-A6A2-EEEE51C8E16A}" destId="{64AFCCBF-4420-4361-A911-2BC5570FF50B}" srcOrd="4" destOrd="0" presId="urn:microsoft.com/office/officeart/2005/8/layout/orgChart1"/>
    <dgm:cxn modelId="{EE99C8DC-4E2F-40FF-AD76-63968EC4D9B5}" type="presParOf" srcId="{6BB7AC20-16C3-4C8E-A6A2-EEEE51C8E16A}" destId="{D2482C29-EBBC-459E-B335-F617A2B1CCF5}" srcOrd="5" destOrd="0" presId="urn:microsoft.com/office/officeart/2005/8/layout/orgChart1"/>
    <dgm:cxn modelId="{95BCEBF2-0342-43F5-B78F-15BC8EC60F6B}" type="presParOf" srcId="{D2482C29-EBBC-459E-B335-F617A2B1CCF5}" destId="{688BD9E7-A2B3-46A5-922E-31291634AACB}" srcOrd="0" destOrd="0" presId="urn:microsoft.com/office/officeart/2005/8/layout/orgChart1"/>
    <dgm:cxn modelId="{76C36E3C-020C-4F71-9FD9-1D27E080C2AF}" type="presParOf" srcId="{688BD9E7-A2B3-46A5-922E-31291634AACB}" destId="{EA4674C8-EA51-4CF4-8DF9-43F2391F3F74}" srcOrd="0" destOrd="0" presId="urn:microsoft.com/office/officeart/2005/8/layout/orgChart1"/>
    <dgm:cxn modelId="{0B655FD8-C1D4-4622-A01E-CDA5DE413897}" type="presParOf" srcId="{688BD9E7-A2B3-46A5-922E-31291634AACB}" destId="{2E435836-9A5B-48B4-A5F9-6D2A4E563C5D}" srcOrd="1" destOrd="0" presId="urn:microsoft.com/office/officeart/2005/8/layout/orgChart1"/>
    <dgm:cxn modelId="{41BE82D7-184E-442C-B4C8-4995CF6D98E1}" type="presParOf" srcId="{D2482C29-EBBC-459E-B335-F617A2B1CCF5}" destId="{6965C23A-C048-401A-B280-558113976B88}" srcOrd="1" destOrd="0" presId="urn:microsoft.com/office/officeart/2005/8/layout/orgChart1"/>
    <dgm:cxn modelId="{E22F1E51-BDED-4F4A-AA58-78403AF3EB93}" type="presParOf" srcId="{6965C23A-C048-401A-B280-558113976B88}" destId="{DE7A3181-64B1-4594-BFFD-BEBFAF8F6045}" srcOrd="0" destOrd="0" presId="urn:microsoft.com/office/officeart/2005/8/layout/orgChart1"/>
    <dgm:cxn modelId="{BC69F1D7-3C64-4A40-8782-03894E3B62CB}" type="presParOf" srcId="{6965C23A-C048-401A-B280-558113976B88}" destId="{96366B64-D289-4C4F-89B7-4CEB49A4A71B}" srcOrd="1" destOrd="0" presId="urn:microsoft.com/office/officeart/2005/8/layout/orgChart1"/>
    <dgm:cxn modelId="{69006277-D774-4F5B-89DE-1714E9596556}" type="presParOf" srcId="{96366B64-D289-4C4F-89B7-4CEB49A4A71B}" destId="{6C16EF9C-9575-4EA8-BCB9-D87DF5E0A0D9}" srcOrd="0" destOrd="0" presId="urn:microsoft.com/office/officeart/2005/8/layout/orgChart1"/>
    <dgm:cxn modelId="{5BCBAF12-245F-4C4F-92E7-3A78A18207D8}" type="presParOf" srcId="{6C16EF9C-9575-4EA8-BCB9-D87DF5E0A0D9}" destId="{23B955C0-50B3-406D-95F7-37562251126D}" srcOrd="0" destOrd="0" presId="urn:microsoft.com/office/officeart/2005/8/layout/orgChart1"/>
    <dgm:cxn modelId="{0B18051B-F0E4-49EC-9D3B-C4911BF50B06}" type="presParOf" srcId="{6C16EF9C-9575-4EA8-BCB9-D87DF5E0A0D9}" destId="{953B1FAA-0DD2-44BD-8CAC-65D957D03069}" srcOrd="1" destOrd="0" presId="urn:microsoft.com/office/officeart/2005/8/layout/orgChart1"/>
    <dgm:cxn modelId="{56F72CB3-DF89-45BB-B2CA-1750F91BFFBB}" type="presParOf" srcId="{96366B64-D289-4C4F-89B7-4CEB49A4A71B}" destId="{3A69C2FC-73EA-4A7C-8D26-5F360105CA48}" srcOrd="1" destOrd="0" presId="urn:microsoft.com/office/officeart/2005/8/layout/orgChart1"/>
    <dgm:cxn modelId="{B52BBC4E-E547-440D-8CA6-CD62AB308750}" type="presParOf" srcId="{96366B64-D289-4C4F-89B7-4CEB49A4A71B}" destId="{82BE82CC-3896-43B9-ABAD-2B5E2C90A28F}" srcOrd="2" destOrd="0" presId="urn:microsoft.com/office/officeart/2005/8/layout/orgChart1"/>
    <dgm:cxn modelId="{E98A938D-A605-4858-A06E-F99B542BE813}" type="presParOf" srcId="{6965C23A-C048-401A-B280-558113976B88}" destId="{102B2C11-C118-4CA5-846D-8FAD526952D8}" srcOrd="2" destOrd="0" presId="urn:microsoft.com/office/officeart/2005/8/layout/orgChart1"/>
    <dgm:cxn modelId="{5BF1E4D1-C595-491D-8806-DBFB70EBBF39}" type="presParOf" srcId="{6965C23A-C048-401A-B280-558113976B88}" destId="{E0C66CCF-730A-452A-BBA9-A86BA061FD11}" srcOrd="3" destOrd="0" presId="urn:microsoft.com/office/officeart/2005/8/layout/orgChart1"/>
    <dgm:cxn modelId="{8D56B6E7-50D0-4AAA-BA29-E2C22BE92DD3}" type="presParOf" srcId="{E0C66CCF-730A-452A-BBA9-A86BA061FD11}" destId="{3E95258F-6526-447A-8A32-B1EE161695D1}" srcOrd="0" destOrd="0" presId="urn:microsoft.com/office/officeart/2005/8/layout/orgChart1"/>
    <dgm:cxn modelId="{1023FAF3-60E7-4129-9F77-AAA80C2C3ABC}" type="presParOf" srcId="{3E95258F-6526-447A-8A32-B1EE161695D1}" destId="{4496DE80-1869-442E-B0DF-E2E868536F58}" srcOrd="0" destOrd="0" presId="urn:microsoft.com/office/officeart/2005/8/layout/orgChart1"/>
    <dgm:cxn modelId="{35655EDF-51FF-4F82-B517-EB5B877A892B}" type="presParOf" srcId="{3E95258F-6526-447A-8A32-B1EE161695D1}" destId="{01F3A971-1320-4A29-AC9C-401C0D95ACC0}" srcOrd="1" destOrd="0" presId="urn:microsoft.com/office/officeart/2005/8/layout/orgChart1"/>
    <dgm:cxn modelId="{A934274B-213B-43EE-8191-56369237FDC7}" type="presParOf" srcId="{E0C66CCF-730A-452A-BBA9-A86BA061FD11}" destId="{3BB0597C-16FB-42F1-AE02-96DC1370871C}" srcOrd="1" destOrd="0" presId="urn:microsoft.com/office/officeart/2005/8/layout/orgChart1"/>
    <dgm:cxn modelId="{F550FD8D-249E-4BF5-A6A9-2C291F2621FF}" type="presParOf" srcId="{E0C66CCF-730A-452A-BBA9-A86BA061FD11}" destId="{69401A6F-F21D-4313-A431-E38090C1F1AF}" srcOrd="2" destOrd="0" presId="urn:microsoft.com/office/officeart/2005/8/layout/orgChart1"/>
    <dgm:cxn modelId="{79AC37D9-3BB8-4417-99A4-5FD0936CAFE9}" type="presParOf" srcId="{6965C23A-C048-401A-B280-558113976B88}" destId="{551BB232-3515-434F-A628-A1257B358A40}" srcOrd="4" destOrd="0" presId="urn:microsoft.com/office/officeart/2005/8/layout/orgChart1"/>
    <dgm:cxn modelId="{92D29A99-252E-40F4-B06B-73ACD4629E2B}" type="presParOf" srcId="{6965C23A-C048-401A-B280-558113976B88}" destId="{9CA96325-E841-46C7-8BD9-CDB3B3A7AD88}" srcOrd="5" destOrd="0" presId="urn:microsoft.com/office/officeart/2005/8/layout/orgChart1"/>
    <dgm:cxn modelId="{5BE5BF33-6AB3-4257-8F7C-0D693E0F0016}" type="presParOf" srcId="{9CA96325-E841-46C7-8BD9-CDB3B3A7AD88}" destId="{F6F335CA-A619-4009-83F5-1350D136032A}" srcOrd="0" destOrd="0" presId="urn:microsoft.com/office/officeart/2005/8/layout/orgChart1"/>
    <dgm:cxn modelId="{54936D00-4316-47FA-9F2F-56BFD03D1CC8}" type="presParOf" srcId="{F6F335CA-A619-4009-83F5-1350D136032A}" destId="{83FCF8B8-7875-4E7A-84AB-1FD8588FFDE7}" srcOrd="0" destOrd="0" presId="urn:microsoft.com/office/officeart/2005/8/layout/orgChart1"/>
    <dgm:cxn modelId="{8022F15D-73B9-4D13-BDC2-E1092EEDBB24}" type="presParOf" srcId="{F6F335CA-A619-4009-83F5-1350D136032A}" destId="{04432766-CA59-4535-A036-E64AB8C8928C}" srcOrd="1" destOrd="0" presId="urn:microsoft.com/office/officeart/2005/8/layout/orgChart1"/>
    <dgm:cxn modelId="{E24C288E-57D5-4CD8-9D7B-312021D11F90}" type="presParOf" srcId="{9CA96325-E841-46C7-8BD9-CDB3B3A7AD88}" destId="{33154E4F-3687-43C8-A4DB-297ADEAC130F}" srcOrd="1" destOrd="0" presId="urn:microsoft.com/office/officeart/2005/8/layout/orgChart1"/>
    <dgm:cxn modelId="{4EAD8A4C-35E1-40FC-8D53-AE70731352DC}" type="presParOf" srcId="{9CA96325-E841-46C7-8BD9-CDB3B3A7AD88}" destId="{3B0C2383-4760-4CF2-A640-49696F69D5FB}" srcOrd="2" destOrd="0" presId="urn:microsoft.com/office/officeart/2005/8/layout/orgChart1"/>
    <dgm:cxn modelId="{4E2A9E53-4A20-4E46-9B8C-6BFDCED2B7CB}" type="presParOf" srcId="{D2482C29-EBBC-459E-B335-F617A2B1CCF5}" destId="{0343624D-8D55-4055-A6E4-712E34780962}" srcOrd="2" destOrd="0" presId="urn:microsoft.com/office/officeart/2005/8/layout/orgChart1"/>
    <dgm:cxn modelId="{BB9D5B48-85E0-42DC-84FC-5131158AA6D2}" type="presParOf" srcId="{6BB7AC20-16C3-4C8E-A6A2-EEEE51C8E16A}" destId="{4D56D84C-67C3-4622-8BB3-1E488CB0B127}" srcOrd="6" destOrd="0" presId="urn:microsoft.com/office/officeart/2005/8/layout/orgChart1"/>
    <dgm:cxn modelId="{550341B0-B636-4B6B-8144-1769333FF142}" type="presParOf" srcId="{6BB7AC20-16C3-4C8E-A6A2-EEEE51C8E16A}" destId="{E210950A-A381-4C52-9EB3-D89611C58E95}" srcOrd="7" destOrd="0" presId="urn:microsoft.com/office/officeart/2005/8/layout/orgChart1"/>
    <dgm:cxn modelId="{33591DBF-F7B3-4643-B3D8-7E9C1556B913}" type="presParOf" srcId="{E210950A-A381-4C52-9EB3-D89611C58E95}" destId="{F30D1FFA-309B-4A4A-9E00-34383D900FBB}" srcOrd="0" destOrd="0" presId="urn:microsoft.com/office/officeart/2005/8/layout/orgChart1"/>
    <dgm:cxn modelId="{01C1364F-27BC-4C2F-A4F9-717AAFEED2B7}" type="presParOf" srcId="{F30D1FFA-309B-4A4A-9E00-34383D900FBB}" destId="{CF2582DD-F5D9-4379-B9A2-40A989471469}" srcOrd="0" destOrd="0" presId="urn:microsoft.com/office/officeart/2005/8/layout/orgChart1"/>
    <dgm:cxn modelId="{9FA93C00-369B-40DC-B027-66762FCA402B}" type="presParOf" srcId="{F30D1FFA-309B-4A4A-9E00-34383D900FBB}" destId="{7A7B294D-DAE1-40BA-8AA1-7E9A0ABCE750}" srcOrd="1" destOrd="0" presId="urn:microsoft.com/office/officeart/2005/8/layout/orgChart1"/>
    <dgm:cxn modelId="{0B87704E-130F-401D-9315-57493E57BC6F}" type="presParOf" srcId="{E210950A-A381-4C52-9EB3-D89611C58E95}" destId="{926801EB-BABC-4651-9688-D48C7CEA4C4F}" srcOrd="1" destOrd="0" presId="urn:microsoft.com/office/officeart/2005/8/layout/orgChart1"/>
    <dgm:cxn modelId="{BAA4AD3B-C5B8-428F-9C4C-5C0B6010F1FB}" type="presParOf" srcId="{926801EB-BABC-4651-9688-D48C7CEA4C4F}" destId="{FE8095FC-880D-485B-853A-8198A318E617}" srcOrd="0" destOrd="0" presId="urn:microsoft.com/office/officeart/2005/8/layout/orgChart1"/>
    <dgm:cxn modelId="{96DAD277-9E5D-497F-B5CA-0745AD00293E}" type="presParOf" srcId="{926801EB-BABC-4651-9688-D48C7CEA4C4F}" destId="{D691FDD2-ABD2-463C-9018-261D691AA1EC}" srcOrd="1" destOrd="0" presId="urn:microsoft.com/office/officeart/2005/8/layout/orgChart1"/>
    <dgm:cxn modelId="{E12C74AC-83A1-4D13-AA64-2BFE9F9B2E97}" type="presParOf" srcId="{D691FDD2-ABD2-463C-9018-261D691AA1EC}" destId="{3F62284F-5879-46E2-AF86-C2B27CA98AA7}" srcOrd="0" destOrd="0" presId="urn:microsoft.com/office/officeart/2005/8/layout/orgChart1"/>
    <dgm:cxn modelId="{0EF91D7F-BB43-42D0-A16F-B28D8C803C23}" type="presParOf" srcId="{3F62284F-5879-46E2-AF86-C2B27CA98AA7}" destId="{5DDC083A-8D89-43B2-87EB-72A1F25E2F92}" srcOrd="0" destOrd="0" presId="urn:microsoft.com/office/officeart/2005/8/layout/orgChart1"/>
    <dgm:cxn modelId="{46402940-BFD6-447C-AD13-1159E5EFA4E3}" type="presParOf" srcId="{3F62284F-5879-46E2-AF86-C2B27CA98AA7}" destId="{26F369D8-ECA6-4547-9D7A-93372B0150D6}" srcOrd="1" destOrd="0" presId="urn:microsoft.com/office/officeart/2005/8/layout/orgChart1"/>
    <dgm:cxn modelId="{7B649F64-ED1F-4008-9CFE-F916E5BB5B6F}" type="presParOf" srcId="{D691FDD2-ABD2-463C-9018-261D691AA1EC}" destId="{84CA3297-C9AA-4369-9C1C-15FBBB9F1B8C}" srcOrd="1" destOrd="0" presId="urn:microsoft.com/office/officeart/2005/8/layout/orgChart1"/>
    <dgm:cxn modelId="{31F40B43-1D33-4CEA-A2BC-3C509BAB1825}" type="presParOf" srcId="{D691FDD2-ABD2-463C-9018-261D691AA1EC}" destId="{04B88CE9-411B-4C13-9B48-444D61914477}" srcOrd="2" destOrd="0" presId="urn:microsoft.com/office/officeart/2005/8/layout/orgChart1"/>
    <dgm:cxn modelId="{81FFE76C-29A7-465C-B8D4-D010917DFD95}" type="presParOf" srcId="{926801EB-BABC-4651-9688-D48C7CEA4C4F}" destId="{13ED7F28-45D2-4653-B7F0-1133C01AC81C}" srcOrd="2" destOrd="0" presId="urn:microsoft.com/office/officeart/2005/8/layout/orgChart1"/>
    <dgm:cxn modelId="{92446A82-5BC8-46B5-9720-677F25344706}" type="presParOf" srcId="{926801EB-BABC-4651-9688-D48C7CEA4C4F}" destId="{258E8BF1-207F-4FD1-B526-75228EF3D0E4}" srcOrd="3" destOrd="0" presId="urn:microsoft.com/office/officeart/2005/8/layout/orgChart1"/>
    <dgm:cxn modelId="{E47CF2C9-17B0-4413-AEC8-7C15FE1DEC12}" type="presParOf" srcId="{258E8BF1-207F-4FD1-B526-75228EF3D0E4}" destId="{D31CB73F-F269-47C6-A0E0-9CD21F2A0523}" srcOrd="0" destOrd="0" presId="urn:microsoft.com/office/officeart/2005/8/layout/orgChart1"/>
    <dgm:cxn modelId="{20BC9B4E-65AD-4064-B915-FEDB49C535EC}" type="presParOf" srcId="{D31CB73F-F269-47C6-A0E0-9CD21F2A0523}" destId="{7A64D23C-BE55-4001-9C11-41AA4C2DF1FC}" srcOrd="0" destOrd="0" presId="urn:microsoft.com/office/officeart/2005/8/layout/orgChart1"/>
    <dgm:cxn modelId="{6E2BB5F9-A0F5-4187-BD1D-BF4F7D5892FD}" type="presParOf" srcId="{D31CB73F-F269-47C6-A0E0-9CD21F2A0523}" destId="{8DAA997A-B8EA-4257-A4B2-3CC96AF3018A}" srcOrd="1" destOrd="0" presId="urn:microsoft.com/office/officeart/2005/8/layout/orgChart1"/>
    <dgm:cxn modelId="{CC9E05A6-BE29-49C0-B7F4-2895E0CFF920}" type="presParOf" srcId="{258E8BF1-207F-4FD1-B526-75228EF3D0E4}" destId="{6D65030B-038F-4474-AB17-FAB91E2EA8DE}" srcOrd="1" destOrd="0" presId="urn:microsoft.com/office/officeart/2005/8/layout/orgChart1"/>
    <dgm:cxn modelId="{0ACFB909-5EA6-46C1-B609-0213940F792E}" type="presParOf" srcId="{258E8BF1-207F-4FD1-B526-75228EF3D0E4}" destId="{3B92AC45-E32B-4EAC-A822-D4FB97B1D707}" srcOrd="2" destOrd="0" presId="urn:microsoft.com/office/officeart/2005/8/layout/orgChart1"/>
    <dgm:cxn modelId="{EFD8BB0E-79B2-4052-ABD6-DEBD4551BA12}" type="presParOf" srcId="{926801EB-BABC-4651-9688-D48C7CEA4C4F}" destId="{E9250245-CAC4-4AFC-A9EB-65645D9DD6A3}" srcOrd="4" destOrd="0" presId="urn:microsoft.com/office/officeart/2005/8/layout/orgChart1"/>
    <dgm:cxn modelId="{931C0EDB-A0AB-4DBD-92A5-034BBC764CC7}" type="presParOf" srcId="{926801EB-BABC-4651-9688-D48C7CEA4C4F}" destId="{C93245DC-872B-42DD-A146-8DE0E1767F51}" srcOrd="5" destOrd="0" presId="urn:microsoft.com/office/officeart/2005/8/layout/orgChart1"/>
    <dgm:cxn modelId="{A82E056D-BA9C-4683-8787-B2FF48BAF0BC}" type="presParOf" srcId="{C93245DC-872B-42DD-A146-8DE0E1767F51}" destId="{0C99F327-45D0-4B78-8F62-99B7E27B0EBE}" srcOrd="0" destOrd="0" presId="urn:microsoft.com/office/officeart/2005/8/layout/orgChart1"/>
    <dgm:cxn modelId="{A39444C6-7E11-4B91-9734-B0522405266C}" type="presParOf" srcId="{0C99F327-45D0-4B78-8F62-99B7E27B0EBE}" destId="{5BEF1219-6836-4938-88FE-8FED429B3586}" srcOrd="0" destOrd="0" presId="urn:microsoft.com/office/officeart/2005/8/layout/orgChart1"/>
    <dgm:cxn modelId="{5AFD59FD-4F91-4FBB-BD0C-229D77D94C40}" type="presParOf" srcId="{0C99F327-45D0-4B78-8F62-99B7E27B0EBE}" destId="{AC07527A-3442-4E66-B922-718991CA0AC3}" srcOrd="1" destOrd="0" presId="urn:microsoft.com/office/officeart/2005/8/layout/orgChart1"/>
    <dgm:cxn modelId="{535DD7D2-F8F2-4E4F-B1AB-E8BD6EBD5902}" type="presParOf" srcId="{C93245DC-872B-42DD-A146-8DE0E1767F51}" destId="{F7840F7F-EEA5-4091-99AC-829E75282623}" srcOrd="1" destOrd="0" presId="urn:microsoft.com/office/officeart/2005/8/layout/orgChart1"/>
    <dgm:cxn modelId="{0D2FC6D4-E7AD-4134-ACA4-06F7CA3D2918}" type="presParOf" srcId="{C93245DC-872B-42DD-A146-8DE0E1767F51}" destId="{53099E8E-D4C7-499B-912B-ED938E2CFE01}" srcOrd="2" destOrd="0" presId="urn:microsoft.com/office/officeart/2005/8/layout/orgChart1"/>
    <dgm:cxn modelId="{78DD413C-DA4A-43D8-AB89-B5C136B2EDD3}" type="presParOf" srcId="{926801EB-BABC-4651-9688-D48C7CEA4C4F}" destId="{EF794213-3FAA-4649-A28D-B188A1594193}" srcOrd="6" destOrd="0" presId="urn:microsoft.com/office/officeart/2005/8/layout/orgChart1"/>
    <dgm:cxn modelId="{65568ADA-9A03-491E-BD8E-AE3B1B3BE660}" type="presParOf" srcId="{926801EB-BABC-4651-9688-D48C7CEA4C4F}" destId="{F3739021-5A8C-44E4-B700-77857F8D3DE0}" srcOrd="7" destOrd="0" presId="urn:microsoft.com/office/officeart/2005/8/layout/orgChart1"/>
    <dgm:cxn modelId="{26AD5108-1920-47AE-A03E-CCA545376812}" type="presParOf" srcId="{F3739021-5A8C-44E4-B700-77857F8D3DE0}" destId="{E2DA3908-A8CC-4C5D-B92E-2B6C0D9428F3}" srcOrd="0" destOrd="0" presId="urn:microsoft.com/office/officeart/2005/8/layout/orgChart1"/>
    <dgm:cxn modelId="{F584E63E-D77C-4F58-ADED-0A0788320926}" type="presParOf" srcId="{E2DA3908-A8CC-4C5D-B92E-2B6C0D9428F3}" destId="{ACA49C58-53C7-42DA-BC7D-9A22856DAB9C}" srcOrd="0" destOrd="0" presId="urn:microsoft.com/office/officeart/2005/8/layout/orgChart1"/>
    <dgm:cxn modelId="{48EFB436-9C75-419A-82E1-67626553AF96}" type="presParOf" srcId="{E2DA3908-A8CC-4C5D-B92E-2B6C0D9428F3}" destId="{D8DA0E1E-CAC9-4C73-8EC3-413637AB34C3}" srcOrd="1" destOrd="0" presId="urn:microsoft.com/office/officeart/2005/8/layout/orgChart1"/>
    <dgm:cxn modelId="{26851733-F88C-4F9F-996A-BC9E57B9ADC1}" type="presParOf" srcId="{F3739021-5A8C-44E4-B700-77857F8D3DE0}" destId="{240A8DAF-5CA7-45EF-B309-E806D723CD18}" srcOrd="1" destOrd="0" presId="urn:microsoft.com/office/officeart/2005/8/layout/orgChart1"/>
    <dgm:cxn modelId="{AC384DA2-B074-4871-B44B-C804D5B4C414}" type="presParOf" srcId="{F3739021-5A8C-44E4-B700-77857F8D3DE0}" destId="{6CB7C796-8D6D-4A73-BC1F-FA537E946F25}" srcOrd="2" destOrd="0" presId="urn:microsoft.com/office/officeart/2005/8/layout/orgChart1"/>
    <dgm:cxn modelId="{BBDBDFFE-9AC0-4573-95FC-198182D8D099}" type="presParOf" srcId="{926801EB-BABC-4651-9688-D48C7CEA4C4F}" destId="{B7C81105-A218-4400-97D1-D39E0A33511D}" srcOrd="8" destOrd="0" presId="urn:microsoft.com/office/officeart/2005/8/layout/orgChart1"/>
    <dgm:cxn modelId="{526594C4-5512-4613-BEA5-84EA339574BE}" type="presParOf" srcId="{926801EB-BABC-4651-9688-D48C7CEA4C4F}" destId="{60B07053-2668-4E81-B6F6-704BA99AC12C}" srcOrd="9" destOrd="0" presId="urn:microsoft.com/office/officeart/2005/8/layout/orgChart1"/>
    <dgm:cxn modelId="{2A7C5208-7255-4E70-B17C-ACBE3996E3C4}" type="presParOf" srcId="{60B07053-2668-4E81-B6F6-704BA99AC12C}" destId="{44919584-8DF8-4185-BF4D-7E37D5C832F7}" srcOrd="0" destOrd="0" presId="urn:microsoft.com/office/officeart/2005/8/layout/orgChart1"/>
    <dgm:cxn modelId="{06E74D56-ED28-4603-86E9-A53E3085A985}" type="presParOf" srcId="{44919584-8DF8-4185-BF4D-7E37D5C832F7}" destId="{CD609F84-622D-4BE9-9B7B-FA342E920C5E}" srcOrd="0" destOrd="0" presId="urn:microsoft.com/office/officeart/2005/8/layout/orgChart1"/>
    <dgm:cxn modelId="{230088BC-9C68-4EEC-A06F-59D9EC330620}" type="presParOf" srcId="{44919584-8DF8-4185-BF4D-7E37D5C832F7}" destId="{6D999E67-AD03-420F-B3AC-2CE7228F1B37}" srcOrd="1" destOrd="0" presId="urn:microsoft.com/office/officeart/2005/8/layout/orgChart1"/>
    <dgm:cxn modelId="{5748E9F3-FCAC-4B8D-82FC-F45AC996A912}" type="presParOf" srcId="{60B07053-2668-4E81-B6F6-704BA99AC12C}" destId="{6F8824FF-9787-4A16-9004-9295501BB271}" srcOrd="1" destOrd="0" presId="urn:microsoft.com/office/officeart/2005/8/layout/orgChart1"/>
    <dgm:cxn modelId="{1350B1DA-18AB-4D47-BBC0-DA792694A073}" type="presParOf" srcId="{60B07053-2668-4E81-B6F6-704BA99AC12C}" destId="{CD229DA5-D53C-418F-A2B7-E7CE0387D1D2}" srcOrd="2" destOrd="0" presId="urn:microsoft.com/office/officeart/2005/8/layout/orgChart1"/>
    <dgm:cxn modelId="{E83859B7-0EA6-4F56-9903-C8BBA58FE578}" type="presParOf" srcId="{926801EB-BABC-4651-9688-D48C7CEA4C4F}" destId="{13CFDBFC-795A-4F2D-B7B4-3E4BD126626F}" srcOrd="10" destOrd="0" presId="urn:microsoft.com/office/officeart/2005/8/layout/orgChart1"/>
    <dgm:cxn modelId="{6C65C015-EB81-4463-A483-F5C0DE3F257A}" type="presParOf" srcId="{926801EB-BABC-4651-9688-D48C7CEA4C4F}" destId="{D2AA78AD-C002-45A5-A3BA-9B5000286AC6}" srcOrd="11" destOrd="0" presId="urn:microsoft.com/office/officeart/2005/8/layout/orgChart1"/>
    <dgm:cxn modelId="{3DE3CC88-7357-46D1-93F7-3EBD0167DE07}" type="presParOf" srcId="{D2AA78AD-C002-45A5-A3BA-9B5000286AC6}" destId="{F6376D9F-1A2F-4216-8ED8-E3F38E3B79C2}" srcOrd="0" destOrd="0" presId="urn:microsoft.com/office/officeart/2005/8/layout/orgChart1"/>
    <dgm:cxn modelId="{D54A94D0-2F12-4BBB-9CEF-4D8A89A622F4}" type="presParOf" srcId="{F6376D9F-1A2F-4216-8ED8-E3F38E3B79C2}" destId="{5107EE37-977C-4172-9AFE-92909ABA8ED7}" srcOrd="0" destOrd="0" presId="urn:microsoft.com/office/officeart/2005/8/layout/orgChart1"/>
    <dgm:cxn modelId="{199764E7-710C-4044-8B72-E5E182D1CF17}" type="presParOf" srcId="{F6376D9F-1A2F-4216-8ED8-E3F38E3B79C2}" destId="{0E34551C-B7E8-4FC7-89E8-3D0F7C9A805A}" srcOrd="1" destOrd="0" presId="urn:microsoft.com/office/officeart/2005/8/layout/orgChart1"/>
    <dgm:cxn modelId="{88FE081D-C0BA-4A88-BFF1-321743F5DD29}" type="presParOf" srcId="{D2AA78AD-C002-45A5-A3BA-9B5000286AC6}" destId="{3CCA279F-5C9F-40C4-832B-1D7EC07241BA}" srcOrd="1" destOrd="0" presId="urn:microsoft.com/office/officeart/2005/8/layout/orgChart1"/>
    <dgm:cxn modelId="{C3E4328C-E762-4C4D-A7F5-A539CCE07505}" type="presParOf" srcId="{D2AA78AD-C002-45A5-A3BA-9B5000286AC6}" destId="{78CF4650-F6BD-4721-B41B-649525424AFF}" srcOrd="2" destOrd="0" presId="urn:microsoft.com/office/officeart/2005/8/layout/orgChart1"/>
    <dgm:cxn modelId="{40CB53E9-A2AE-4752-8B12-5D06E212047C}" type="presParOf" srcId="{926801EB-BABC-4651-9688-D48C7CEA4C4F}" destId="{64DA4B9F-6F40-48C5-93BB-3113343246D4}" srcOrd="12" destOrd="0" presId="urn:microsoft.com/office/officeart/2005/8/layout/orgChart1"/>
    <dgm:cxn modelId="{05D68FEE-E21A-4AB0-AEAF-024320316678}" type="presParOf" srcId="{926801EB-BABC-4651-9688-D48C7CEA4C4F}" destId="{4849C1A5-0369-4F78-8375-5FCB6ADE5077}" srcOrd="13" destOrd="0" presId="urn:microsoft.com/office/officeart/2005/8/layout/orgChart1"/>
    <dgm:cxn modelId="{6F52F3F1-9C28-445D-B8E4-58E3D58E6F1D}" type="presParOf" srcId="{4849C1A5-0369-4F78-8375-5FCB6ADE5077}" destId="{FA831CE3-7344-4267-AC37-1FBA90FCE3F4}" srcOrd="0" destOrd="0" presId="urn:microsoft.com/office/officeart/2005/8/layout/orgChart1"/>
    <dgm:cxn modelId="{F98A3E1C-5F23-4F78-95F3-E7D8563D0DC1}" type="presParOf" srcId="{FA831CE3-7344-4267-AC37-1FBA90FCE3F4}" destId="{BB4779EA-0DBB-4ABE-BA6F-344CD770A254}" srcOrd="0" destOrd="0" presId="urn:microsoft.com/office/officeart/2005/8/layout/orgChart1"/>
    <dgm:cxn modelId="{C03E5169-2005-4775-A8F7-01974173552F}" type="presParOf" srcId="{FA831CE3-7344-4267-AC37-1FBA90FCE3F4}" destId="{94F60D41-8E41-4ABF-899E-EC2AB4F5F466}" srcOrd="1" destOrd="0" presId="urn:microsoft.com/office/officeart/2005/8/layout/orgChart1"/>
    <dgm:cxn modelId="{5B2E48B9-BC4F-4686-8CE0-602FE3A1CF97}" type="presParOf" srcId="{4849C1A5-0369-4F78-8375-5FCB6ADE5077}" destId="{8DAFEA21-653A-4989-9A33-20196E735EC5}" srcOrd="1" destOrd="0" presId="urn:microsoft.com/office/officeart/2005/8/layout/orgChart1"/>
    <dgm:cxn modelId="{7E45C7AA-C5E0-4310-9DDF-34EE1B6A6DDB}" type="presParOf" srcId="{4849C1A5-0369-4F78-8375-5FCB6ADE5077}" destId="{9D7ECB2C-CBDF-40EC-8791-2F42F5035F08}" srcOrd="2" destOrd="0" presId="urn:microsoft.com/office/officeart/2005/8/layout/orgChart1"/>
    <dgm:cxn modelId="{0463DA3D-7197-47F2-B631-A17EA1E3B869}" type="presParOf" srcId="{E210950A-A381-4C52-9EB3-D89611C58E95}" destId="{090618D5-DDD5-4536-A689-778DEB151E12}" srcOrd="2" destOrd="0" presId="urn:microsoft.com/office/officeart/2005/8/layout/orgChart1"/>
    <dgm:cxn modelId="{38CB7681-E733-4881-BF11-43B212DB141D}" type="presParOf" srcId="{6BB7AC20-16C3-4C8E-A6A2-EEEE51C8E16A}" destId="{215F6BA8-52A0-41A1-90AB-B0408891BFD2}" srcOrd="8" destOrd="0" presId="urn:microsoft.com/office/officeart/2005/8/layout/orgChart1"/>
    <dgm:cxn modelId="{BA89322F-FB85-4D43-865E-0B91334792C0}" type="presParOf" srcId="{6BB7AC20-16C3-4C8E-A6A2-EEEE51C8E16A}" destId="{DF60B14B-9D0E-4862-8A0E-B9F984D869DD}" srcOrd="9" destOrd="0" presId="urn:microsoft.com/office/officeart/2005/8/layout/orgChart1"/>
    <dgm:cxn modelId="{0DD31D59-5D4C-41C2-BCE0-03562F30E6D4}" type="presParOf" srcId="{DF60B14B-9D0E-4862-8A0E-B9F984D869DD}" destId="{B3A634ED-1D5E-4F64-9EF6-5CF633A2B373}" srcOrd="0" destOrd="0" presId="urn:microsoft.com/office/officeart/2005/8/layout/orgChart1"/>
    <dgm:cxn modelId="{58327270-768F-409C-94B8-CC924E11A7C1}" type="presParOf" srcId="{B3A634ED-1D5E-4F64-9EF6-5CF633A2B373}" destId="{337890B3-6AE4-40D0-956C-DFFC21855FBD}" srcOrd="0" destOrd="0" presId="urn:microsoft.com/office/officeart/2005/8/layout/orgChart1"/>
    <dgm:cxn modelId="{609BB88A-193A-40C0-B37E-5704B12C7D5C}" type="presParOf" srcId="{B3A634ED-1D5E-4F64-9EF6-5CF633A2B373}" destId="{551BD782-F811-43C5-B9C2-75B12A087AF2}" srcOrd="1" destOrd="0" presId="urn:microsoft.com/office/officeart/2005/8/layout/orgChart1"/>
    <dgm:cxn modelId="{A37467C9-F913-45BC-8415-10AF178423E3}" type="presParOf" srcId="{DF60B14B-9D0E-4862-8A0E-B9F984D869DD}" destId="{DAC72792-1662-4E92-9261-EEA2B5154CAC}" srcOrd="1" destOrd="0" presId="urn:microsoft.com/office/officeart/2005/8/layout/orgChart1"/>
    <dgm:cxn modelId="{2B055883-CD8F-46E2-AAD3-572E6FABB783}" type="presParOf" srcId="{DAC72792-1662-4E92-9261-EEA2B5154CAC}" destId="{BDE839AA-0DBF-4B23-959E-DECF9D227CD3}" srcOrd="0" destOrd="0" presId="urn:microsoft.com/office/officeart/2005/8/layout/orgChart1"/>
    <dgm:cxn modelId="{F17C5629-6F18-4FE8-8F7E-9A5F50C8AED0}" type="presParOf" srcId="{DAC72792-1662-4E92-9261-EEA2B5154CAC}" destId="{6F992FDD-5A81-423E-A664-5CBFEEC1F99F}" srcOrd="1" destOrd="0" presId="urn:microsoft.com/office/officeart/2005/8/layout/orgChart1"/>
    <dgm:cxn modelId="{EAFE0F49-98AD-4FF9-A038-BC399A754BD4}" type="presParOf" srcId="{6F992FDD-5A81-423E-A664-5CBFEEC1F99F}" destId="{28389BE2-8706-418A-ADF5-429F229F56F2}" srcOrd="0" destOrd="0" presId="urn:microsoft.com/office/officeart/2005/8/layout/orgChart1"/>
    <dgm:cxn modelId="{F4FC8064-2F67-4E51-ADC1-E708077A1257}" type="presParOf" srcId="{28389BE2-8706-418A-ADF5-429F229F56F2}" destId="{FAAF661C-C933-4474-8A61-B50BBBC14A7D}" srcOrd="0" destOrd="0" presId="urn:microsoft.com/office/officeart/2005/8/layout/orgChart1"/>
    <dgm:cxn modelId="{3984813F-858F-47D8-99F0-E5494EAE7D2D}" type="presParOf" srcId="{28389BE2-8706-418A-ADF5-429F229F56F2}" destId="{0545BE9E-0F31-4A45-A85F-96B2C1BFEE61}" srcOrd="1" destOrd="0" presId="urn:microsoft.com/office/officeart/2005/8/layout/orgChart1"/>
    <dgm:cxn modelId="{267E3490-3CF4-4D8A-AF33-2CA9269FAD4C}" type="presParOf" srcId="{6F992FDD-5A81-423E-A664-5CBFEEC1F99F}" destId="{7158C335-01E3-4209-91B9-18FB7B6FDCD0}" srcOrd="1" destOrd="0" presId="urn:microsoft.com/office/officeart/2005/8/layout/orgChart1"/>
    <dgm:cxn modelId="{159D4938-A334-4B69-AB95-2C2B01FA3143}" type="presParOf" srcId="{6F992FDD-5A81-423E-A664-5CBFEEC1F99F}" destId="{47CA6D44-E862-48EF-B01F-65868AABE975}" srcOrd="2" destOrd="0" presId="urn:microsoft.com/office/officeart/2005/8/layout/orgChart1"/>
    <dgm:cxn modelId="{ABCD573E-2894-422B-94E0-1B17E644569B}" type="presParOf" srcId="{DAC72792-1662-4E92-9261-EEA2B5154CAC}" destId="{13A9DBAE-9F13-43A3-8BC6-93890F6D7FA2}" srcOrd="2" destOrd="0" presId="urn:microsoft.com/office/officeart/2005/8/layout/orgChart1"/>
    <dgm:cxn modelId="{CC2490EA-AB8D-461B-9F2D-44F14B34FB11}" type="presParOf" srcId="{DAC72792-1662-4E92-9261-EEA2B5154CAC}" destId="{5634AAAB-9A8A-4861-B787-E48AA426036D}" srcOrd="3" destOrd="0" presId="urn:microsoft.com/office/officeart/2005/8/layout/orgChart1"/>
    <dgm:cxn modelId="{F5EAC9C9-81C1-41F2-AD1E-DE06A4316143}" type="presParOf" srcId="{5634AAAB-9A8A-4861-B787-E48AA426036D}" destId="{34235F2E-768B-4DC4-A57E-5AADDDB8F690}" srcOrd="0" destOrd="0" presId="urn:microsoft.com/office/officeart/2005/8/layout/orgChart1"/>
    <dgm:cxn modelId="{5F8B70B9-C8CA-428C-8682-B05B64E24570}" type="presParOf" srcId="{34235F2E-768B-4DC4-A57E-5AADDDB8F690}" destId="{0EE34835-1A70-4C28-A337-BDA611F2BD24}" srcOrd="0" destOrd="0" presId="urn:microsoft.com/office/officeart/2005/8/layout/orgChart1"/>
    <dgm:cxn modelId="{C7A2982D-E4C4-40FB-9BB3-74EC4926E6E3}" type="presParOf" srcId="{34235F2E-768B-4DC4-A57E-5AADDDB8F690}" destId="{E21425BE-0FB9-44F2-8D95-C2B2050065B5}" srcOrd="1" destOrd="0" presId="urn:microsoft.com/office/officeart/2005/8/layout/orgChart1"/>
    <dgm:cxn modelId="{EB2944C8-8BD5-4358-A010-7D4F7D50ED83}" type="presParOf" srcId="{5634AAAB-9A8A-4861-B787-E48AA426036D}" destId="{A1849777-09D5-4105-84F6-AB4E9AF8CC3B}" srcOrd="1" destOrd="0" presId="urn:microsoft.com/office/officeart/2005/8/layout/orgChart1"/>
    <dgm:cxn modelId="{218AB11E-C948-48E6-82B9-1BCB579627D0}" type="presParOf" srcId="{5634AAAB-9A8A-4861-B787-E48AA426036D}" destId="{8F825DB5-FDE9-46D9-9A44-2B3DCCFED2E5}" srcOrd="2" destOrd="0" presId="urn:microsoft.com/office/officeart/2005/8/layout/orgChart1"/>
    <dgm:cxn modelId="{DADDC482-B229-48FD-998D-A30EECEA4986}" type="presParOf" srcId="{DAC72792-1662-4E92-9261-EEA2B5154CAC}" destId="{CD9E3978-72E6-4B4C-99A3-61C52EDBF7DF}" srcOrd="4" destOrd="0" presId="urn:microsoft.com/office/officeart/2005/8/layout/orgChart1"/>
    <dgm:cxn modelId="{0855F12B-6F85-4886-994A-D48F6C397361}" type="presParOf" srcId="{DAC72792-1662-4E92-9261-EEA2B5154CAC}" destId="{C0079C73-D27C-4F18-99DE-A29C60441C48}" srcOrd="5" destOrd="0" presId="urn:microsoft.com/office/officeart/2005/8/layout/orgChart1"/>
    <dgm:cxn modelId="{49ADFA13-FFDB-40BE-AC71-1B994E07B060}" type="presParOf" srcId="{C0079C73-D27C-4F18-99DE-A29C60441C48}" destId="{A6D872B1-F1C8-4F11-8910-1DA919A3628A}" srcOrd="0" destOrd="0" presId="urn:microsoft.com/office/officeart/2005/8/layout/orgChart1"/>
    <dgm:cxn modelId="{55AD98B8-AB01-4DAC-A818-5F51BE0080D1}" type="presParOf" srcId="{A6D872B1-F1C8-4F11-8910-1DA919A3628A}" destId="{F4DF54E5-D8B2-4A3D-8B13-8E3A7CBAFDC4}" srcOrd="0" destOrd="0" presId="urn:microsoft.com/office/officeart/2005/8/layout/orgChart1"/>
    <dgm:cxn modelId="{A175BD14-8321-4F04-B0D5-186897102FA4}" type="presParOf" srcId="{A6D872B1-F1C8-4F11-8910-1DA919A3628A}" destId="{2A08E1BB-B8BF-4FF2-BC90-85483B90E0FF}" srcOrd="1" destOrd="0" presId="urn:microsoft.com/office/officeart/2005/8/layout/orgChart1"/>
    <dgm:cxn modelId="{31F5FEA7-5635-4E53-BCC0-DF274E594B41}" type="presParOf" srcId="{C0079C73-D27C-4F18-99DE-A29C60441C48}" destId="{F7932A87-4FF1-4051-8A55-64E1CCCAE2C1}" srcOrd="1" destOrd="0" presId="urn:microsoft.com/office/officeart/2005/8/layout/orgChart1"/>
    <dgm:cxn modelId="{AD81B5D6-BF0A-4F9E-8DE0-A03613C0AC54}" type="presParOf" srcId="{C0079C73-D27C-4F18-99DE-A29C60441C48}" destId="{8CC7B6C0-2850-418B-8A27-15542D775024}" srcOrd="2" destOrd="0" presId="urn:microsoft.com/office/officeart/2005/8/layout/orgChart1"/>
    <dgm:cxn modelId="{3162BB0B-503C-4475-8279-8B638A77819B}" type="presParOf" srcId="{DAC72792-1662-4E92-9261-EEA2B5154CAC}" destId="{4D1C9ECA-5301-4C71-99E2-AEEFD468990D}" srcOrd="6" destOrd="0" presId="urn:microsoft.com/office/officeart/2005/8/layout/orgChart1"/>
    <dgm:cxn modelId="{28D759D0-6519-4FF5-91F3-815EBD7619D2}" type="presParOf" srcId="{DAC72792-1662-4E92-9261-EEA2B5154CAC}" destId="{6431BEB6-7FD4-4E12-8234-DF7AFBFC5F0A}" srcOrd="7" destOrd="0" presId="urn:microsoft.com/office/officeart/2005/8/layout/orgChart1"/>
    <dgm:cxn modelId="{0B26CAC6-7D76-4497-A28A-F501BA656D7A}" type="presParOf" srcId="{6431BEB6-7FD4-4E12-8234-DF7AFBFC5F0A}" destId="{BFEF7A74-BDE5-44E0-A37C-3840709897FC}" srcOrd="0" destOrd="0" presId="urn:microsoft.com/office/officeart/2005/8/layout/orgChart1"/>
    <dgm:cxn modelId="{2F0B5101-E9D0-4F54-B83F-C418704C290D}" type="presParOf" srcId="{BFEF7A74-BDE5-44E0-A37C-3840709897FC}" destId="{7010E9D7-AFDD-4AC5-9833-1C3EE0B0C22B}" srcOrd="0" destOrd="0" presId="urn:microsoft.com/office/officeart/2005/8/layout/orgChart1"/>
    <dgm:cxn modelId="{EAF21946-0D25-47F1-AB46-6514CB970E9C}" type="presParOf" srcId="{BFEF7A74-BDE5-44E0-A37C-3840709897FC}" destId="{FA945DE8-BAF1-4083-9ABC-64AA9415B31D}" srcOrd="1" destOrd="0" presId="urn:microsoft.com/office/officeart/2005/8/layout/orgChart1"/>
    <dgm:cxn modelId="{075F1F53-BE8A-4507-B851-9DD9F9654BC0}" type="presParOf" srcId="{6431BEB6-7FD4-4E12-8234-DF7AFBFC5F0A}" destId="{A0D84F06-BEF0-47EC-9F0F-CD35FDFAD0C0}" srcOrd="1" destOrd="0" presId="urn:microsoft.com/office/officeart/2005/8/layout/orgChart1"/>
    <dgm:cxn modelId="{9F05664B-F040-4F04-BC6E-ACC9271A6ED8}" type="presParOf" srcId="{6431BEB6-7FD4-4E12-8234-DF7AFBFC5F0A}" destId="{74783556-0D47-4302-B571-F9E8DAF63253}" srcOrd="2" destOrd="0" presId="urn:microsoft.com/office/officeart/2005/8/layout/orgChart1"/>
    <dgm:cxn modelId="{4B025CF7-0BF7-45E9-A426-327B7CCA1744}" type="presParOf" srcId="{DF60B14B-9D0E-4862-8A0E-B9F984D869DD}" destId="{008EB2AB-E71E-4A98-BDF3-C6B947ECAACC}" srcOrd="2" destOrd="0" presId="urn:microsoft.com/office/officeart/2005/8/layout/orgChart1"/>
    <dgm:cxn modelId="{CF96508A-6C5F-42E5-88E8-92BC60950031}" type="presParOf" srcId="{6BB7AC20-16C3-4C8E-A6A2-EEEE51C8E16A}" destId="{F30FA549-CC53-4EC0-9783-9A58112DC4F6}" srcOrd="10" destOrd="0" presId="urn:microsoft.com/office/officeart/2005/8/layout/orgChart1"/>
    <dgm:cxn modelId="{D0F543A9-EE22-44BD-8280-58E839A60CF6}" type="presParOf" srcId="{6BB7AC20-16C3-4C8E-A6A2-EEEE51C8E16A}" destId="{2CC4E969-714B-4241-A17C-8F6440A84218}" srcOrd="11" destOrd="0" presId="urn:microsoft.com/office/officeart/2005/8/layout/orgChart1"/>
    <dgm:cxn modelId="{E53CE509-1C4B-4FC9-ABDF-EC9F2E09B641}" type="presParOf" srcId="{2CC4E969-714B-4241-A17C-8F6440A84218}" destId="{7E376AB2-A05B-4B3E-95BD-19229CF5F7DD}" srcOrd="0" destOrd="0" presId="urn:microsoft.com/office/officeart/2005/8/layout/orgChart1"/>
    <dgm:cxn modelId="{FECDFF97-0937-4A5B-9679-8A1D88E56F0C}" type="presParOf" srcId="{7E376AB2-A05B-4B3E-95BD-19229CF5F7DD}" destId="{14DCA77F-61B9-4D0D-B790-959FFF40C578}" srcOrd="0" destOrd="0" presId="urn:microsoft.com/office/officeart/2005/8/layout/orgChart1"/>
    <dgm:cxn modelId="{3F78C674-03BA-47C1-8DDE-E4E4C76F88B6}" type="presParOf" srcId="{7E376AB2-A05B-4B3E-95BD-19229CF5F7DD}" destId="{18A777C0-B51F-4DC3-97B3-B06AE2BB0A34}" srcOrd="1" destOrd="0" presId="urn:microsoft.com/office/officeart/2005/8/layout/orgChart1"/>
    <dgm:cxn modelId="{E267E9B4-5DB5-447F-B12C-6819C2E66204}" type="presParOf" srcId="{2CC4E969-714B-4241-A17C-8F6440A84218}" destId="{94098C9E-922A-4E25-80D8-A13C5A7A1562}" srcOrd="1" destOrd="0" presId="urn:microsoft.com/office/officeart/2005/8/layout/orgChart1"/>
    <dgm:cxn modelId="{E92E2534-1733-4790-B3DA-361CA654AA23}" type="presParOf" srcId="{94098C9E-922A-4E25-80D8-A13C5A7A1562}" destId="{8B7316E5-9773-4E34-964F-CC6B0F8455B0}" srcOrd="0" destOrd="0" presId="urn:microsoft.com/office/officeart/2005/8/layout/orgChart1"/>
    <dgm:cxn modelId="{EA0C9530-3CD6-4B47-A065-85419A9F8DB4}" type="presParOf" srcId="{94098C9E-922A-4E25-80D8-A13C5A7A1562}" destId="{D215F456-BFA6-4245-878B-9C4CA79AD5F0}" srcOrd="1" destOrd="0" presId="urn:microsoft.com/office/officeart/2005/8/layout/orgChart1"/>
    <dgm:cxn modelId="{FC8D98D9-AFAE-466E-8F44-8F9BFCD8AAB7}" type="presParOf" srcId="{D215F456-BFA6-4245-878B-9C4CA79AD5F0}" destId="{923E4C56-1F1F-4383-8151-D8D07FB8A5C0}" srcOrd="0" destOrd="0" presId="urn:microsoft.com/office/officeart/2005/8/layout/orgChart1"/>
    <dgm:cxn modelId="{C7CE17C1-CA9D-4D77-9426-805804CCC560}" type="presParOf" srcId="{923E4C56-1F1F-4383-8151-D8D07FB8A5C0}" destId="{CCB409D9-17BE-4D52-8CD5-95171BD939A0}" srcOrd="0" destOrd="0" presId="urn:microsoft.com/office/officeart/2005/8/layout/orgChart1"/>
    <dgm:cxn modelId="{11CD1277-1B52-4D53-8453-ECDCA70D29F7}" type="presParOf" srcId="{923E4C56-1F1F-4383-8151-D8D07FB8A5C0}" destId="{AE9744E2-7F66-41E7-ADB4-474A377E159D}" srcOrd="1" destOrd="0" presId="urn:microsoft.com/office/officeart/2005/8/layout/orgChart1"/>
    <dgm:cxn modelId="{50EB5BC2-99A2-4E65-9DA9-315589EE02F6}" type="presParOf" srcId="{D215F456-BFA6-4245-878B-9C4CA79AD5F0}" destId="{C3176AA5-B353-4AAD-9375-F443BEF3DCBE}" srcOrd="1" destOrd="0" presId="urn:microsoft.com/office/officeart/2005/8/layout/orgChart1"/>
    <dgm:cxn modelId="{1360B113-5179-4310-BB83-D054FC7F4166}" type="presParOf" srcId="{D215F456-BFA6-4245-878B-9C4CA79AD5F0}" destId="{2F0ADB0E-CD7B-4AAF-8BA5-9C3671A16B20}" srcOrd="2" destOrd="0" presId="urn:microsoft.com/office/officeart/2005/8/layout/orgChart1"/>
    <dgm:cxn modelId="{39FA81B9-74A0-47E1-90BD-29A14DE98697}" type="presParOf" srcId="{94098C9E-922A-4E25-80D8-A13C5A7A1562}" destId="{8301A82B-26FF-4EFA-B0DF-5BFF89D576FB}" srcOrd="2" destOrd="0" presId="urn:microsoft.com/office/officeart/2005/8/layout/orgChart1"/>
    <dgm:cxn modelId="{F44549A0-653A-4B4F-A54C-33125C13495C}" type="presParOf" srcId="{94098C9E-922A-4E25-80D8-A13C5A7A1562}" destId="{313B5F6E-5D14-4D35-A557-0F20B8B61801}" srcOrd="3" destOrd="0" presId="urn:microsoft.com/office/officeart/2005/8/layout/orgChart1"/>
    <dgm:cxn modelId="{1A911447-0E6D-4FEA-9A31-C759298DC5A5}" type="presParOf" srcId="{313B5F6E-5D14-4D35-A557-0F20B8B61801}" destId="{1E0F247A-9F35-4E7F-8BED-82A4549861AD}" srcOrd="0" destOrd="0" presId="urn:microsoft.com/office/officeart/2005/8/layout/orgChart1"/>
    <dgm:cxn modelId="{77881766-DF5A-4EF8-B795-13D88ADD398D}" type="presParOf" srcId="{1E0F247A-9F35-4E7F-8BED-82A4549861AD}" destId="{164840EF-D075-49BA-80AC-1E6B1E9AA7D1}" srcOrd="0" destOrd="0" presId="urn:microsoft.com/office/officeart/2005/8/layout/orgChart1"/>
    <dgm:cxn modelId="{651770F2-20E5-40D9-A1FA-E980E740A06E}" type="presParOf" srcId="{1E0F247A-9F35-4E7F-8BED-82A4549861AD}" destId="{40DCAD75-9E83-40BE-8641-EB33107F7019}" srcOrd="1" destOrd="0" presId="urn:microsoft.com/office/officeart/2005/8/layout/orgChart1"/>
    <dgm:cxn modelId="{2EC651BB-0317-4A5D-948D-2558DFC134CC}" type="presParOf" srcId="{313B5F6E-5D14-4D35-A557-0F20B8B61801}" destId="{BFE797C1-1490-4F5C-AAAF-E4E643D9AC3E}" srcOrd="1" destOrd="0" presId="urn:microsoft.com/office/officeart/2005/8/layout/orgChart1"/>
    <dgm:cxn modelId="{6AFE18BC-AF69-459A-A3EA-25060A230810}" type="presParOf" srcId="{313B5F6E-5D14-4D35-A557-0F20B8B61801}" destId="{F3A17C41-5C09-4877-9A50-C3C4A825DFC2}" srcOrd="2" destOrd="0" presId="urn:microsoft.com/office/officeart/2005/8/layout/orgChart1"/>
    <dgm:cxn modelId="{4AAB4B23-8961-440C-B93C-820E77591538}" type="presParOf" srcId="{94098C9E-922A-4E25-80D8-A13C5A7A1562}" destId="{D4DE84D5-1D0B-4A69-9D51-6E4BCD7E74B0}" srcOrd="4" destOrd="0" presId="urn:microsoft.com/office/officeart/2005/8/layout/orgChart1"/>
    <dgm:cxn modelId="{2EE73FFE-73BA-40F0-AF2C-B2D8F4821426}" type="presParOf" srcId="{94098C9E-922A-4E25-80D8-A13C5A7A1562}" destId="{D7ED2995-1164-4911-8D97-3FFA35FBEF61}" srcOrd="5" destOrd="0" presId="urn:microsoft.com/office/officeart/2005/8/layout/orgChart1"/>
    <dgm:cxn modelId="{045602ED-4585-4614-A555-BDF5FA7D3263}" type="presParOf" srcId="{D7ED2995-1164-4911-8D97-3FFA35FBEF61}" destId="{CAB15317-F12F-4E5C-81E9-F97FE63D9783}" srcOrd="0" destOrd="0" presId="urn:microsoft.com/office/officeart/2005/8/layout/orgChart1"/>
    <dgm:cxn modelId="{EF9A4BDD-B205-4B52-B74F-9758E1965A94}" type="presParOf" srcId="{CAB15317-F12F-4E5C-81E9-F97FE63D9783}" destId="{B6D71253-74DD-43DA-A2AD-C109F3DFD760}" srcOrd="0" destOrd="0" presId="urn:microsoft.com/office/officeart/2005/8/layout/orgChart1"/>
    <dgm:cxn modelId="{C8AEADB4-09AC-4593-9FB8-2CFBBE27FFE1}" type="presParOf" srcId="{CAB15317-F12F-4E5C-81E9-F97FE63D9783}" destId="{426D2A17-0BE7-478D-B014-CA3B6C413BF6}" srcOrd="1" destOrd="0" presId="urn:microsoft.com/office/officeart/2005/8/layout/orgChart1"/>
    <dgm:cxn modelId="{8B2AAE1B-D19E-445B-9F54-D33D43E24D0B}" type="presParOf" srcId="{D7ED2995-1164-4911-8D97-3FFA35FBEF61}" destId="{68A92F2F-2B34-493C-B93E-D1494A0D04AE}" srcOrd="1" destOrd="0" presId="urn:microsoft.com/office/officeart/2005/8/layout/orgChart1"/>
    <dgm:cxn modelId="{6A1C2027-7109-46F7-953F-501306BB86E2}" type="presParOf" srcId="{D7ED2995-1164-4911-8D97-3FFA35FBEF61}" destId="{A4E5790F-0F45-4505-825A-62A1C6656134}" srcOrd="2" destOrd="0" presId="urn:microsoft.com/office/officeart/2005/8/layout/orgChart1"/>
    <dgm:cxn modelId="{2CBD045E-2D36-420E-BF11-234A42C874F5}" type="presParOf" srcId="{94098C9E-922A-4E25-80D8-A13C5A7A1562}" destId="{5FDD2F48-58A5-4EE4-A46D-CF0B656ABE21}" srcOrd="6" destOrd="0" presId="urn:microsoft.com/office/officeart/2005/8/layout/orgChart1"/>
    <dgm:cxn modelId="{27DC2436-FC8E-433F-A625-045B25C17C17}" type="presParOf" srcId="{94098C9E-922A-4E25-80D8-A13C5A7A1562}" destId="{38C0210C-762B-4621-8674-9C2C838E977A}" srcOrd="7" destOrd="0" presId="urn:microsoft.com/office/officeart/2005/8/layout/orgChart1"/>
    <dgm:cxn modelId="{776FC804-09F5-450B-B470-A5FD9503873C}" type="presParOf" srcId="{38C0210C-762B-4621-8674-9C2C838E977A}" destId="{E863CE2D-A183-4502-9D1B-37B76A165BAF}" srcOrd="0" destOrd="0" presId="urn:microsoft.com/office/officeart/2005/8/layout/orgChart1"/>
    <dgm:cxn modelId="{2A90D312-6C24-4027-AE2E-7894F9BC7D11}" type="presParOf" srcId="{E863CE2D-A183-4502-9D1B-37B76A165BAF}" destId="{3084154A-9055-417E-834A-EAD901165D1E}" srcOrd="0" destOrd="0" presId="urn:microsoft.com/office/officeart/2005/8/layout/orgChart1"/>
    <dgm:cxn modelId="{8C31BC73-3BA5-4BC4-B097-F7961FB5BDC5}" type="presParOf" srcId="{E863CE2D-A183-4502-9D1B-37B76A165BAF}" destId="{1C60BB58-B234-4ED3-A92C-C67227F51246}" srcOrd="1" destOrd="0" presId="urn:microsoft.com/office/officeart/2005/8/layout/orgChart1"/>
    <dgm:cxn modelId="{55773B6A-9008-41B7-8A0F-07769E5983D0}" type="presParOf" srcId="{38C0210C-762B-4621-8674-9C2C838E977A}" destId="{33704DBB-0E32-422B-89D7-2ED06DD10587}" srcOrd="1" destOrd="0" presId="urn:microsoft.com/office/officeart/2005/8/layout/orgChart1"/>
    <dgm:cxn modelId="{D23A1888-4B6F-41DB-81A1-78144EDF94E6}" type="presParOf" srcId="{38C0210C-762B-4621-8674-9C2C838E977A}" destId="{E8DDB510-320F-44FD-AC8C-43CF1C4BFA95}" srcOrd="2" destOrd="0" presId="urn:microsoft.com/office/officeart/2005/8/layout/orgChart1"/>
    <dgm:cxn modelId="{58D10918-D480-4C6B-8C82-3C253090E302}" type="presParOf" srcId="{94098C9E-922A-4E25-80D8-A13C5A7A1562}" destId="{CD9863CD-7D36-4932-80A3-F3EDA2C1A7B5}" srcOrd="8" destOrd="0" presId="urn:microsoft.com/office/officeart/2005/8/layout/orgChart1"/>
    <dgm:cxn modelId="{6063DC08-0E26-48EE-BB6A-E91E27E072D7}" type="presParOf" srcId="{94098C9E-922A-4E25-80D8-A13C5A7A1562}" destId="{B4E7CA9E-8B50-43D0-90BF-60EFBFF915CB}" srcOrd="9" destOrd="0" presId="urn:microsoft.com/office/officeart/2005/8/layout/orgChart1"/>
    <dgm:cxn modelId="{004AFA83-F8FA-41B7-B776-E159CF46BDD1}" type="presParOf" srcId="{B4E7CA9E-8B50-43D0-90BF-60EFBFF915CB}" destId="{4F30B142-7EF5-4947-9AE0-62E46DF4FBCF}" srcOrd="0" destOrd="0" presId="urn:microsoft.com/office/officeart/2005/8/layout/orgChart1"/>
    <dgm:cxn modelId="{70A6F8E4-1889-45CA-A6F7-D008070A4C14}" type="presParOf" srcId="{4F30B142-7EF5-4947-9AE0-62E46DF4FBCF}" destId="{B00093B9-2203-43F2-A035-A931774A0873}" srcOrd="0" destOrd="0" presId="urn:microsoft.com/office/officeart/2005/8/layout/orgChart1"/>
    <dgm:cxn modelId="{81F91624-3314-4E8E-9AC1-07E175087C27}" type="presParOf" srcId="{4F30B142-7EF5-4947-9AE0-62E46DF4FBCF}" destId="{9000BEEE-6E9F-4065-AFD5-25E8EE714025}" srcOrd="1" destOrd="0" presId="urn:microsoft.com/office/officeart/2005/8/layout/orgChart1"/>
    <dgm:cxn modelId="{4AD1D3BC-229D-419B-B338-665F7C341AD0}" type="presParOf" srcId="{B4E7CA9E-8B50-43D0-90BF-60EFBFF915CB}" destId="{5D42BB2F-63FA-4F76-8737-567824EAD939}" srcOrd="1" destOrd="0" presId="urn:microsoft.com/office/officeart/2005/8/layout/orgChart1"/>
    <dgm:cxn modelId="{63CFE65F-0726-4B7B-98F0-E5707A3FAE41}" type="presParOf" srcId="{B4E7CA9E-8B50-43D0-90BF-60EFBFF915CB}" destId="{5932383C-55AB-496E-8F61-3FFF72C6B321}" srcOrd="2" destOrd="0" presId="urn:microsoft.com/office/officeart/2005/8/layout/orgChart1"/>
    <dgm:cxn modelId="{AFA82F96-99EA-4B24-9EC6-506CFA33B3C6}" type="presParOf" srcId="{2CC4E969-714B-4241-A17C-8F6440A84218}" destId="{4C28C9BD-4C70-45A3-93D3-876280B1CD11}" srcOrd="2" destOrd="0" presId="urn:microsoft.com/office/officeart/2005/8/layout/orgChart1"/>
    <dgm:cxn modelId="{DFD77AB6-F217-43BF-9F55-7D4402C6F015}" type="presParOf" srcId="{6BB7AC20-16C3-4C8E-A6A2-EEEE51C8E16A}" destId="{F924925C-F21D-4A89-B5FE-96B7AC8B4EB3}" srcOrd="12" destOrd="0" presId="urn:microsoft.com/office/officeart/2005/8/layout/orgChart1"/>
    <dgm:cxn modelId="{0AAF61CA-6FEA-4E5D-9653-75E9A10643AC}" type="presParOf" srcId="{6BB7AC20-16C3-4C8E-A6A2-EEEE51C8E16A}" destId="{17311BC9-CBF3-418E-B133-B62D612E1C70}" srcOrd="13" destOrd="0" presId="urn:microsoft.com/office/officeart/2005/8/layout/orgChart1"/>
    <dgm:cxn modelId="{535084DE-1FF8-436A-8CC5-4091E4FD4DAC}" type="presParOf" srcId="{17311BC9-CBF3-418E-B133-B62D612E1C70}" destId="{1621C6AE-81C4-433C-B25C-A933F54BDF59}" srcOrd="0" destOrd="0" presId="urn:microsoft.com/office/officeart/2005/8/layout/orgChart1"/>
    <dgm:cxn modelId="{1CF8D815-7C2C-4194-B5F6-58F3C77C4968}" type="presParOf" srcId="{1621C6AE-81C4-433C-B25C-A933F54BDF59}" destId="{429E6F42-71A5-4822-B7AC-EF9BE8857790}" srcOrd="0" destOrd="0" presId="urn:microsoft.com/office/officeart/2005/8/layout/orgChart1"/>
    <dgm:cxn modelId="{93A7E602-DD63-4938-89DC-F984CC631FC9}" type="presParOf" srcId="{1621C6AE-81C4-433C-B25C-A933F54BDF59}" destId="{DC463041-45A6-4401-AFEB-6D11D2B9740E}" srcOrd="1" destOrd="0" presId="urn:microsoft.com/office/officeart/2005/8/layout/orgChart1"/>
    <dgm:cxn modelId="{65F5CB52-C7B5-4AB3-8104-B95CBBA544E8}" type="presParOf" srcId="{17311BC9-CBF3-418E-B133-B62D612E1C70}" destId="{887051B1-A80D-4F6D-B7DD-400A92DFA231}" srcOrd="1" destOrd="0" presId="urn:microsoft.com/office/officeart/2005/8/layout/orgChart1"/>
    <dgm:cxn modelId="{B7646229-92E7-4787-BAD7-E3BABBE6D986}" type="presParOf" srcId="{887051B1-A80D-4F6D-B7DD-400A92DFA231}" destId="{BB27DF1B-0FF8-4A41-A41B-414340C3FE6E}" srcOrd="0" destOrd="0" presId="urn:microsoft.com/office/officeart/2005/8/layout/orgChart1"/>
    <dgm:cxn modelId="{E8E7AD2B-6BC4-464F-A2C4-72C817E97C32}" type="presParOf" srcId="{887051B1-A80D-4F6D-B7DD-400A92DFA231}" destId="{0757A0B5-4F48-4415-ADD6-A6D3AAA327C9}" srcOrd="1" destOrd="0" presId="urn:microsoft.com/office/officeart/2005/8/layout/orgChart1"/>
    <dgm:cxn modelId="{7ACE1272-9B8B-42DA-8D99-89D3111CE66F}" type="presParOf" srcId="{0757A0B5-4F48-4415-ADD6-A6D3AAA327C9}" destId="{3D5A43BE-4E1B-4E7F-AE90-C63412F444DD}" srcOrd="0" destOrd="0" presId="urn:microsoft.com/office/officeart/2005/8/layout/orgChart1"/>
    <dgm:cxn modelId="{60877D0B-464C-47E4-85C0-C9E42143CC91}" type="presParOf" srcId="{3D5A43BE-4E1B-4E7F-AE90-C63412F444DD}" destId="{338654B2-BF79-4BF1-A277-0126450AD861}" srcOrd="0" destOrd="0" presId="urn:microsoft.com/office/officeart/2005/8/layout/orgChart1"/>
    <dgm:cxn modelId="{1A264FF8-B399-43B0-AE4B-0D8E11F17002}" type="presParOf" srcId="{3D5A43BE-4E1B-4E7F-AE90-C63412F444DD}" destId="{0A714A91-B05F-4B51-AC57-E1FBD5E7C28B}" srcOrd="1" destOrd="0" presId="urn:microsoft.com/office/officeart/2005/8/layout/orgChart1"/>
    <dgm:cxn modelId="{7497C0AA-6706-4E9E-9B22-A6070ACFFBE1}" type="presParOf" srcId="{0757A0B5-4F48-4415-ADD6-A6D3AAA327C9}" destId="{E999C34A-CD5E-47B2-BA91-F420D81D7C4C}" srcOrd="1" destOrd="0" presId="urn:microsoft.com/office/officeart/2005/8/layout/orgChart1"/>
    <dgm:cxn modelId="{62B6287A-4BF0-4A0A-AFB7-929FF4BBE5BF}" type="presParOf" srcId="{0757A0B5-4F48-4415-ADD6-A6D3AAA327C9}" destId="{31952DFE-A3DC-40B6-9BF5-C5AEE472D536}" srcOrd="2" destOrd="0" presId="urn:microsoft.com/office/officeart/2005/8/layout/orgChart1"/>
    <dgm:cxn modelId="{D9B49095-8057-40C4-BD19-6BD6A48F2458}" type="presParOf" srcId="{887051B1-A80D-4F6D-B7DD-400A92DFA231}" destId="{CB7DB2EC-2962-4694-833B-7195FBA3B24C}" srcOrd="2" destOrd="0" presId="urn:microsoft.com/office/officeart/2005/8/layout/orgChart1"/>
    <dgm:cxn modelId="{0A0957A3-4DFA-400C-8122-2D6C6F1E6495}" type="presParOf" srcId="{887051B1-A80D-4F6D-B7DD-400A92DFA231}" destId="{A85ABCE7-AC0B-4287-8A37-2E0A9873CF87}" srcOrd="3" destOrd="0" presId="urn:microsoft.com/office/officeart/2005/8/layout/orgChart1"/>
    <dgm:cxn modelId="{C5241E18-8BD4-4936-AE85-82E4879A572A}" type="presParOf" srcId="{A85ABCE7-AC0B-4287-8A37-2E0A9873CF87}" destId="{413E6915-1852-42DD-94A7-57FA19DB53A8}" srcOrd="0" destOrd="0" presId="urn:microsoft.com/office/officeart/2005/8/layout/orgChart1"/>
    <dgm:cxn modelId="{5B0349E0-8E19-4180-8829-D66153F6FDEF}" type="presParOf" srcId="{413E6915-1852-42DD-94A7-57FA19DB53A8}" destId="{54225024-149D-4187-9B46-BAF28ED40CB2}" srcOrd="0" destOrd="0" presId="urn:microsoft.com/office/officeart/2005/8/layout/orgChart1"/>
    <dgm:cxn modelId="{72563446-7985-4FF3-9162-8DFB386AFDD3}" type="presParOf" srcId="{413E6915-1852-42DD-94A7-57FA19DB53A8}" destId="{63897C55-F630-4C89-9E80-4FD0717294EC}" srcOrd="1" destOrd="0" presId="urn:microsoft.com/office/officeart/2005/8/layout/orgChart1"/>
    <dgm:cxn modelId="{6789D3BD-AF9A-4630-AE2B-16BB101A17B2}" type="presParOf" srcId="{A85ABCE7-AC0B-4287-8A37-2E0A9873CF87}" destId="{DA42CF79-F3E6-4761-8BCB-EC9CF8040792}" srcOrd="1" destOrd="0" presId="urn:microsoft.com/office/officeart/2005/8/layout/orgChart1"/>
    <dgm:cxn modelId="{9AA7D19A-AADF-4163-A422-911173DA93BC}" type="presParOf" srcId="{A85ABCE7-AC0B-4287-8A37-2E0A9873CF87}" destId="{55E7CA84-2E98-47D3-8D50-AFE35A5276EF}" srcOrd="2" destOrd="0" presId="urn:microsoft.com/office/officeart/2005/8/layout/orgChart1"/>
    <dgm:cxn modelId="{66313D16-4974-4B4E-B393-AEF7623F4B20}" type="presParOf" srcId="{887051B1-A80D-4F6D-B7DD-400A92DFA231}" destId="{1AB356CB-5527-4860-B2D7-2D63EACAC8DA}" srcOrd="4" destOrd="0" presId="urn:microsoft.com/office/officeart/2005/8/layout/orgChart1"/>
    <dgm:cxn modelId="{531E7A42-AA4E-4C46-9C0B-77988EF50A28}" type="presParOf" srcId="{887051B1-A80D-4F6D-B7DD-400A92DFA231}" destId="{BC05B28D-32B0-4E93-ADFA-5675B5C7CAE3}" srcOrd="5" destOrd="0" presId="urn:microsoft.com/office/officeart/2005/8/layout/orgChart1"/>
    <dgm:cxn modelId="{D5727F90-D9D9-4E00-8823-308501A57584}" type="presParOf" srcId="{BC05B28D-32B0-4E93-ADFA-5675B5C7CAE3}" destId="{8B2E4AA0-3ACD-40A7-AFC2-510242C52D40}" srcOrd="0" destOrd="0" presId="urn:microsoft.com/office/officeart/2005/8/layout/orgChart1"/>
    <dgm:cxn modelId="{CF110630-21CB-47D7-8784-F872D1F31603}" type="presParOf" srcId="{8B2E4AA0-3ACD-40A7-AFC2-510242C52D40}" destId="{C99E5E9B-7CD2-44E1-89D8-7A44753F3D39}" srcOrd="0" destOrd="0" presId="urn:microsoft.com/office/officeart/2005/8/layout/orgChart1"/>
    <dgm:cxn modelId="{DE4300A6-6374-4AEE-823E-D7CC032CB1F6}" type="presParOf" srcId="{8B2E4AA0-3ACD-40A7-AFC2-510242C52D40}" destId="{28771D6C-6D08-4602-9E08-1E5D7ADED565}" srcOrd="1" destOrd="0" presId="urn:microsoft.com/office/officeart/2005/8/layout/orgChart1"/>
    <dgm:cxn modelId="{B965E230-8FED-4578-B065-259FE7068654}" type="presParOf" srcId="{BC05B28D-32B0-4E93-ADFA-5675B5C7CAE3}" destId="{9BDF8EF7-1BC9-4C67-AA5B-FF18D65BF82F}" srcOrd="1" destOrd="0" presId="urn:microsoft.com/office/officeart/2005/8/layout/orgChart1"/>
    <dgm:cxn modelId="{536960C6-E8E7-48C8-9C50-C69497E6D146}" type="presParOf" srcId="{BC05B28D-32B0-4E93-ADFA-5675B5C7CAE3}" destId="{CDEF328F-7953-4F24-956D-EE2281A567D2}" srcOrd="2" destOrd="0" presId="urn:microsoft.com/office/officeart/2005/8/layout/orgChart1"/>
    <dgm:cxn modelId="{1417B7D9-23AF-4F93-9813-ABD0799C5A50}" type="presParOf" srcId="{887051B1-A80D-4F6D-B7DD-400A92DFA231}" destId="{F4D35281-C83C-4854-99AC-1A0B13CF8AAC}" srcOrd="6" destOrd="0" presId="urn:microsoft.com/office/officeart/2005/8/layout/orgChart1"/>
    <dgm:cxn modelId="{0C6F33E7-A5A6-4974-B5D9-3117999BCFAE}" type="presParOf" srcId="{887051B1-A80D-4F6D-B7DD-400A92DFA231}" destId="{60F50CD1-045C-48A5-B1F7-0089D8082AAC}" srcOrd="7" destOrd="0" presId="urn:microsoft.com/office/officeart/2005/8/layout/orgChart1"/>
    <dgm:cxn modelId="{7EAB8522-AB44-48DE-826D-99F651533900}" type="presParOf" srcId="{60F50CD1-045C-48A5-B1F7-0089D8082AAC}" destId="{BFFA224B-EC5E-4FEB-8165-4EB3CA66F321}" srcOrd="0" destOrd="0" presId="urn:microsoft.com/office/officeart/2005/8/layout/orgChart1"/>
    <dgm:cxn modelId="{B72A3DDC-CC2B-4206-9486-42EF49FE50E3}" type="presParOf" srcId="{BFFA224B-EC5E-4FEB-8165-4EB3CA66F321}" destId="{36A61781-E14B-4794-AC1C-3D41DC547E66}" srcOrd="0" destOrd="0" presId="urn:microsoft.com/office/officeart/2005/8/layout/orgChart1"/>
    <dgm:cxn modelId="{19DC41FD-77E9-4601-A0F9-C1A31D229E59}" type="presParOf" srcId="{BFFA224B-EC5E-4FEB-8165-4EB3CA66F321}" destId="{AE8D4714-7A39-4A60-BC0E-7CB86C5793D0}" srcOrd="1" destOrd="0" presId="urn:microsoft.com/office/officeart/2005/8/layout/orgChart1"/>
    <dgm:cxn modelId="{0A7B866C-8C6F-4F44-8439-979CEDEB9205}" type="presParOf" srcId="{60F50CD1-045C-48A5-B1F7-0089D8082AAC}" destId="{88E04291-26A1-4DE3-AD68-370440C99FE5}" srcOrd="1" destOrd="0" presId="urn:microsoft.com/office/officeart/2005/8/layout/orgChart1"/>
    <dgm:cxn modelId="{DDB4A24A-C3DB-40F4-8B36-BB200C7AE7A9}" type="presParOf" srcId="{60F50CD1-045C-48A5-B1F7-0089D8082AAC}" destId="{B35B94E0-A4F9-4CA8-B9C5-965C0F272E13}" srcOrd="2" destOrd="0" presId="urn:microsoft.com/office/officeart/2005/8/layout/orgChart1"/>
    <dgm:cxn modelId="{DFEFDC4F-C294-4B95-BC31-E079C561FF8A}" type="presParOf" srcId="{887051B1-A80D-4F6D-B7DD-400A92DFA231}" destId="{56A1B90C-7AAA-4EEE-9BEA-935EDD8B85D3}" srcOrd="8" destOrd="0" presId="urn:microsoft.com/office/officeart/2005/8/layout/orgChart1"/>
    <dgm:cxn modelId="{2BCBE882-572E-4299-8CEB-A0AC25267A38}" type="presParOf" srcId="{887051B1-A80D-4F6D-B7DD-400A92DFA231}" destId="{DCC08651-C5EB-4F4F-B86C-3FD04A0EBD73}" srcOrd="9" destOrd="0" presId="urn:microsoft.com/office/officeart/2005/8/layout/orgChart1"/>
    <dgm:cxn modelId="{CFECDD59-0FB9-4EB5-832A-A289537BF5E7}" type="presParOf" srcId="{DCC08651-C5EB-4F4F-B86C-3FD04A0EBD73}" destId="{ED2B41A5-BF10-45C7-9A05-E316188DFA27}" srcOrd="0" destOrd="0" presId="urn:microsoft.com/office/officeart/2005/8/layout/orgChart1"/>
    <dgm:cxn modelId="{87CD5B66-3C00-4DEB-83AA-9ECCAB04612A}" type="presParOf" srcId="{ED2B41A5-BF10-45C7-9A05-E316188DFA27}" destId="{F1215400-2C8F-4CD0-B03D-E60642F2A26F}" srcOrd="0" destOrd="0" presId="urn:microsoft.com/office/officeart/2005/8/layout/orgChart1"/>
    <dgm:cxn modelId="{84234EB9-A098-476A-8891-E8EBE107CDA0}" type="presParOf" srcId="{ED2B41A5-BF10-45C7-9A05-E316188DFA27}" destId="{441E64FE-0DF6-4E35-8073-F1796A9EFF1E}" srcOrd="1" destOrd="0" presId="urn:microsoft.com/office/officeart/2005/8/layout/orgChart1"/>
    <dgm:cxn modelId="{D3D07C22-D35D-46FD-A255-343533C1C6EE}" type="presParOf" srcId="{DCC08651-C5EB-4F4F-B86C-3FD04A0EBD73}" destId="{D16C8027-7480-4BF5-A7EE-C33F18BA8076}" srcOrd="1" destOrd="0" presId="urn:microsoft.com/office/officeart/2005/8/layout/orgChart1"/>
    <dgm:cxn modelId="{B9E8BCA2-975E-4FED-972C-CD70DE6C5FEA}" type="presParOf" srcId="{DCC08651-C5EB-4F4F-B86C-3FD04A0EBD73}" destId="{AD62C3C4-2A49-4A5D-AA5E-703FCA3B4ED5}" srcOrd="2" destOrd="0" presId="urn:microsoft.com/office/officeart/2005/8/layout/orgChart1"/>
    <dgm:cxn modelId="{6DFD5B08-F15B-4E79-8617-1EE253EBF84A}" type="presParOf" srcId="{887051B1-A80D-4F6D-B7DD-400A92DFA231}" destId="{EB46EC13-8B4B-4261-97FF-02B75D8F3A91}" srcOrd="10" destOrd="0" presId="urn:microsoft.com/office/officeart/2005/8/layout/orgChart1"/>
    <dgm:cxn modelId="{C3B56622-0E29-4250-B2E0-5104C54B89FD}" type="presParOf" srcId="{887051B1-A80D-4F6D-B7DD-400A92DFA231}" destId="{E9F94C52-1C8C-4BA8-8599-D67C9FB58E9C}" srcOrd="11" destOrd="0" presId="urn:microsoft.com/office/officeart/2005/8/layout/orgChart1"/>
    <dgm:cxn modelId="{5D40938F-68D6-4EB9-A14A-3974FAEDA99A}" type="presParOf" srcId="{E9F94C52-1C8C-4BA8-8599-D67C9FB58E9C}" destId="{FA6C6079-DCC0-417E-AC85-2D6D1BDB4C33}" srcOrd="0" destOrd="0" presId="urn:microsoft.com/office/officeart/2005/8/layout/orgChart1"/>
    <dgm:cxn modelId="{05D45944-2531-48BB-931D-92DA7265358B}" type="presParOf" srcId="{FA6C6079-DCC0-417E-AC85-2D6D1BDB4C33}" destId="{FD853B8C-C0E1-409B-AC5B-95827413F2C2}" srcOrd="0" destOrd="0" presId="urn:microsoft.com/office/officeart/2005/8/layout/orgChart1"/>
    <dgm:cxn modelId="{2597FD81-ED54-4EF7-A1DB-F31EF0522B02}" type="presParOf" srcId="{FA6C6079-DCC0-417E-AC85-2D6D1BDB4C33}" destId="{B71975B6-86F5-47FE-8A13-04A152E772DF}" srcOrd="1" destOrd="0" presId="urn:microsoft.com/office/officeart/2005/8/layout/orgChart1"/>
    <dgm:cxn modelId="{18EC9B4D-6585-4448-9D17-06B7EC6735CF}" type="presParOf" srcId="{E9F94C52-1C8C-4BA8-8599-D67C9FB58E9C}" destId="{144DE922-15A4-454D-AA06-0539D93F6EAD}" srcOrd="1" destOrd="0" presId="urn:microsoft.com/office/officeart/2005/8/layout/orgChart1"/>
    <dgm:cxn modelId="{E82392F3-00D4-4BC0-9A62-9791B3C1F9E5}" type="presParOf" srcId="{E9F94C52-1C8C-4BA8-8599-D67C9FB58E9C}" destId="{7999F997-516C-4BBF-915A-83DBC8A293F1}" srcOrd="2" destOrd="0" presId="urn:microsoft.com/office/officeart/2005/8/layout/orgChart1"/>
    <dgm:cxn modelId="{DD5D9E0F-AAAC-4C1E-A598-280FDE293726}" type="presParOf" srcId="{887051B1-A80D-4F6D-B7DD-400A92DFA231}" destId="{9FA418D0-18C6-49C5-8DFB-EE0BA54A1DDD}" srcOrd="12" destOrd="0" presId="urn:microsoft.com/office/officeart/2005/8/layout/orgChart1"/>
    <dgm:cxn modelId="{3D1E0E29-0F33-4CAB-A4E8-BC25CA474CAD}" type="presParOf" srcId="{887051B1-A80D-4F6D-B7DD-400A92DFA231}" destId="{4D083FCB-88A0-43CE-8DA6-BBF2BC99AD97}" srcOrd="13" destOrd="0" presId="urn:microsoft.com/office/officeart/2005/8/layout/orgChart1"/>
    <dgm:cxn modelId="{2B91990C-2A1A-4DE2-9E19-920C54E01002}" type="presParOf" srcId="{4D083FCB-88A0-43CE-8DA6-BBF2BC99AD97}" destId="{D98867A5-5666-4F62-8243-DE7EA12DB9E4}" srcOrd="0" destOrd="0" presId="urn:microsoft.com/office/officeart/2005/8/layout/orgChart1"/>
    <dgm:cxn modelId="{913BCFC2-9919-4E95-A375-36217D1F1561}" type="presParOf" srcId="{D98867A5-5666-4F62-8243-DE7EA12DB9E4}" destId="{9CE1A837-7156-4F7A-9539-3C40BE788188}" srcOrd="0" destOrd="0" presId="urn:microsoft.com/office/officeart/2005/8/layout/orgChart1"/>
    <dgm:cxn modelId="{B5BC0875-F3FB-455D-9CF3-AE8F25EF6057}" type="presParOf" srcId="{D98867A5-5666-4F62-8243-DE7EA12DB9E4}" destId="{4AFA9F28-DDAF-4FED-ACB0-B5B22138863C}" srcOrd="1" destOrd="0" presId="urn:microsoft.com/office/officeart/2005/8/layout/orgChart1"/>
    <dgm:cxn modelId="{D2577F12-1C76-435C-9705-661B81098E7E}" type="presParOf" srcId="{4D083FCB-88A0-43CE-8DA6-BBF2BC99AD97}" destId="{D2948B53-5D9A-484E-9F3D-C3025DE386E4}" srcOrd="1" destOrd="0" presId="urn:microsoft.com/office/officeart/2005/8/layout/orgChart1"/>
    <dgm:cxn modelId="{74B36514-EEA5-4C50-845E-926574CA2D38}" type="presParOf" srcId="{4D083FCB-88A0-43CE-8DA6-BBF2BC99AD97}" destId="{C5315F98-0F9A-45F0-8B99-1764C3FCB171}" srcOrd="2" destOrd="0" presId="urn:microsoft.com/office/officeart/2005/8/layout/orgChart1"/>
    <dgm:cxn modelId="{BD78468C-C4B9-42A4-857C-0184B5921E9A}" type="presParOf" srcId="{17311BC9-CBF3-418E-B133-B62D612E1C70}" destId="{AB710F92-7FE7-43D8-8275-0F1C4301BF3B}" srcOrd="2" destOrd="0" presId="urn:microsoft.com/office/officeart/2005/8/layout/orgChart1"/>
    <dgm:cxn modelId="{30B6C2D5-CC14-4E77-B71A-09EC7BA1E268}" type="presParOf" srcId="{6BB7AC20-16C3-4C8E-A6A2-EEEE51C8E16A}" destId="{37C267AB-0C11-4559-BF41-E94E8C6276C9}" srcOrd="14" destOrd="0" presId="urn:microsoft.com/office/officeart/2005/8/layout/orgChart1"/>
    <dgm:cxn modelId="{08675A49-650E-4423-948E-52818AC25BD6}" type="presParOf" srcId="{6BB7AC20-16C3-4C8E-A6A2-EEEE51C8E16A}" destId="{9F0C36E0-C3FB-4871-ABC2-F1B1869D62C4}" srcOrd="15" destOrd="0" presId="urn:microsoft.com/office/officeart/2005/8/layout/orgChart1"/>
    <dgm:cxn modelId="{69A37729-EACC-4C16-9145-6096F4A983CA}" type="presParOf" srcId="{9F0C36E0-C3FB-4871-ABC2-F1B1869D62C4}" destId="{7D5C4EB8-35AD-4867-8371-C42C23936ECA}" srcOrd="0" destOrd="0" presId="urn:microsoft.com/office/officeart/2005/8/layout/orgChart1"/>
    <dgm:cxn modelId="{8E7B0AB8-ADA5-485A-A178-A99D9FD8F6E9}" type="presParOf" srcId="{7D5C4EB8-35AD-4867-8371-C42C23936ECA}" destId="{DF978ED3-101A-4A47-A40D-C7CA39F6E736}" srcOrd="0" destOrd="0" presId="urn:microsoft.com/office/officeart/2005/8/layout/orgChart1"/>
    <dgm:cxn modelId="{A8C83B1A-AE1E-427C-BD87-D443F9655294}" type="presParOf" srcId="{7D5C4EB8-35AD-4867-8371-C42C23936ECA}" destId="{BC4ABC45-3174-4F7B-A856-369C8B9F3CFE}" srcOrd="1" destOrd="0" presId="urn:microsoft.com/office/officeart/2005/8/layout/orgChart1"/>
    <dgm:cxn modelId="{B5B52D2A-3DAA-4866-8AD0-A0FE5337096C}" type="presParOf" srcId="{9F0C36E0-C3FB-4871-ABC2-F1B1869D62C4}" destId="{92E14FE1-6F29-4D5C-B0E7-487E7D843B16}" srcOrd="1" destOrd="0" presId="urn:microsoft.com/office/officeart/2005/8/layout/orgChart1"/>
    <dgm:cxn modelId="{F261DC14-09FF-4B14-AF54-B406DBB22A8F}" type="presParOf" srcId="{92E14FE1-6F29-4D5C-B0E7-487E7D843B16}" destId="{20E0ADBF-2CC7-43FD-87F7-F1F40D318A2F}" srcOrd="0" destOrd="0" presId="urn:microsoft.com/office/officeart/2005/8/layout/orgChart1"/>
    <dgm:cxn modelId="{DA4B49F5-9976-4096-B7BA-F6B62C94DF8A}" type="presParOf" srcId="{92E14FE1-6F29-4D5C-B0E7-487E7D843B16}" destId="{2B6660D9-FB1E-4E36-977F-A033834F094B}" srcOrd="1" destOrd="0" presId="urn:microsoft.com/office/officeart/2005/8/layout/orgChart1"/>
    <dgm:cxn modelId="{CD5CBE56-D5E9-4A20-A66B-834DA4553C6C}" type="presParOf" srcId="{2B6660D9-FB1E-4E36-977F-A033834F094B}" destId="{81CDF1F1-00BD-437C-B4DA-B7263877DE45}" srcOrd="0" destOrd="0" presId="urn:microsoft.com/office/officeart/2005/8/layout/orgChart1"/>
    <dgm:cxn modelId="{7355268E-1103-40BA-AC08-EC3E67196B8A}" type="presParOf" srcId="{81CDF1F1-00BD-437C-B4DA-B7263877DE45}" destId="{02C48DC5-AF7F-49AA-8BAB-10F1EBBA5C17}" srcOrd="0" destOrd="0" presId="urn:microsoft.com/office/officeart/2005/8/layout/orgChart1"/>
    <dgm:cxn modelId="{927721C4-B5EE-4593-AB55-2D34E6319965}" type="presParOf" srcId="{81CDF1F1-00BD-437C-B4DA-B7263877DE45}" destId="{26B11423-F17E-4CF0-A7DD-D26B68281000}" srcOrd="1" destOrd="0" presId="urn:microsoft.com/office/officeart/2005/8/layout/orgChart1"/>
    <dgm:cxn modelId="{190BB753-0916-4884-9532-E08141E2380B}" type="presParOf" srcId="{2B6660D9-FB1E-4E36-977F-A033834F094B}" destId="{3478DE2D-F7B1-45B8-AA06-CBA787EF338D}" srcOrd="1" destOrd="0" presId="urn:microsoft.com/office/officeart/2005/8/layout/orgChart1"/>
    <dgm:cxn modelId="{E52DC14C-34C0-477F-B445-2EA66D7BEBFD}" type="presParOf" srcId="{2B6660D9-FB1E-4E36-977F-A033834F094B}" destId="{601E9F13-E74A-4CE7-8599-0E5867E5F743}" srcOrd="2" destOrd="0" presId="urn:microsoft.com/office/officeart/2005/8/layout/orgChart1"/>
    <dgm:cxn modelId="{E0725602-24F7-4989-9F83-DE9097B37EA7}" type="presParOf" srcId="{92E14FE1-6F29-4D5C-B0E7-487E7D843B16}" destId="{C5F105FB-99A9-406A-813A-1091F0DB8C7F}" srcOrd="2" destOrd="0" presId="urn:microsoft.com/office/officeart/2005/8/layout/orgChart1"/>
    <dgm:cxn modelId="{07858E47-F1D0-484D-8338-6B61EECD4B53}" type="presParOf" srcId="{92E14FE1-6F29-4D5C-B0E7-487E7D843B16}" destId="{49624906-29FA-4156-A738-30AD3B787EDB}" srcOrd="3" destOrd="0" presId="urn:microsoft.com/office/officeart/2005/8/layout/orgChart1"/>
    <dgm:cxn modelId="{5AA16639-F35C-4297-A95E-B12766753A28}" type="presParOf" srcId="{49624906-29FA-4156-A738-30AD3B787EDB}" destId="{D3F4865F-16B5-4923-8E90-0AE947640679}" srcOrd="0" destOrd="0" presId="urn:microsoft.com/office/officeart/2005/8/layout/orgChart1"/>
    <dgm:cxn modelId="{46FA7F85-325C-4917-9F29-BAF28459A6FC}" type="presParOf" srcId="{D3F4865F-16B5-4923-8E90-0AE947640679}" destId="{EF1627D7-ACEC-487F-A3FA-2C465C84CFD4}" srcOrd="0" destOrd="0" presId="urn:microsoft.com/office/officeart/2005/8/layout/orgChart1"/>
    <dgm:cxn modelId="{D80226C6-07EE-4418-B698-3D89FC13C5C3}" type="presParOf" srcId="{D3F4865F-16B5-4923-8E90-0AE947640679}" destId="{B4FE364A-D83B-41C2-90D3-BAFD328FF952}" srcOrd="1" destOrd="0" presId="urn:microsoft.com/office/officeart/2005/8/layout/orgChart1"/>
    <dgm:cxn modelId="{E9F51AF8-7A3F-4918-BDBA-AEEEE11EAB50}" type="presParOf" srcId="{49624906-29FA-4156-A738-30AD3B787EDB}" destId="{3527D602-6386-44E4-ACBD-5C98BDE49B0E}" srcOrd="1" destOrd="0" presId="urn:microsoft.com/office/officeart/2005/8/layout/orgChart1"/>
    <dgm:cxn modelId="{49D0C695-A5D6-4909-B206-4DF8181A4CBA}" type="presParOf" srcId="{49624906-29FA-4156-A738-30AD3B787EDB}" destId="{EC531D51-FA5C-427F-B545-192171CB9230}" srcOrd="2" destOrd="0" presId="urn:microsoft.com/office/officeart/2005/8/layout/orgChart1"/>
    <dgm:cxn modelId="{53BBA510-B2A3-493F-A9A6-4E15A9B1241B}" type="presParOf" srcId="{92E14FE1-6F29-4D5C-B0E7-487E7D843B16}" destId="{D076EE09-0957-4F49-9535-1E66B9739490}" srcOrd="4" destOrd="0" presId="urn:microsoft.com/office/officeart/2005/8/layout/orgChart1"/>
    <dgm:cxn modelId="{18908972-9E74-424A-A371-5FF35AACD2FB}" type="presParOf" srcId="{92E14FE1-6F29-4D5C-B0E7-487E7D843B16}" destId="{BF5757B8-F8DD-4FB5-81E7-2F8BC66010BC}" srcOrd="5" destOrd="0" presId="urn:microsoft.com/office/officeart/2005/8/layout/orgChart1"/>
    <dgm:cxn modelId="{ACCCF2AD-6E16-4073-9845-76217F4743D0}" type="presParOf" srcId="{BF5757B8-F8DD-4FB5-81E7-2F8BC66010BC}" destId="{5ED7F573-C4A8-48C5-90A9-9D655F7A82F6}" srcOrd="0" destOrd="0" presId="urn:microsoft.com/office/officeart/2005/8/layout/orgChart1"/>
    <dgm:cxn modelId="{9E96719F-9601-4103-8E05-003EBAD580FA}" type="presParOf" srcId="{5ED7F573-C4A8-48C5-90A9-9D655F7A82F6}" destId="{CE354CFA-C8FF-4EC8-968A-5BDC598DD1E4}" srcOrd="0" destOrd="0" presId="urn:microsoft.com/office/officeart/2005/8/layout/orgChart1"/>
    <dgm:cxn modelId="{545D69EA-E909-4002-B116-5B6F91624CAF}" type="presParOf" srcId="{5ED7F573-C4A8-48C5-90A9-9D655F7A82F6}" destId="{2D7BB477-F843-4118-9C21-8B5CA10C9B02}" srcOrd="1" destOrd="0" presId="urn:microsoft.com/office/officeart/2005/8/layout/orgChart1"/>
    <dgm:cxn modelId="{11241E74-65AF-442F-AD79-0FBC7CB57AFC}" type="presParOf" srcId="{BF5757B8-F8DD-4FB5-81E7-2F8BC66010BC}" destId="{791B0DB1-86EA-490C-85F9-D1603C383F20}" srcOrd="1" destOrd="0" presId="urn:microsoft.com/office/officeart/2005/8/layout/orgChart1"/>
    <dgm:cxn modelId="{120CA278-E6F6-4480-AAD1-644CD08A3E50}" type="presParOf" srcId="{BF5757B8-F8DD-4FB5-81E7-2F8BC66010BC}" destId="{446C1B3D-FC15-4C45-9FE7-18AC0F47CD3E}" srcOrd="2" destOrd="0" presId="urn:microsoft.com/office/officeart/2005/8/layout/orgChart1"/>
    <dgm:cxn modelId="{2CBF1760-7CB7-41DA-91DC-CB79AF52A824}" type="presParOf" srcId="{9F0C36E0-C3FB-4871-ABC2-F1B1869D62C4}" destId="{4B608E37-918B-461E-ACBC-24D4CC02170A}" srcOrd="2" destOrd="0" presId="urn:microsoft.com/office/officeart/2005/8/layout/orgChart1"/>
    <dgm:cxn modelId="{2191F59A-3942-4B96-B3FA-EA65A4FBE0DC}" type="presParOf" srcId="{6BB7AC20-16C3-4C8E-A6A2-EEEE51C8E16A}" destId="{E95E06EE-D542-4F7A-AA3C-DED1EBBFD0E1}" srcOrd="16" destOrd="0" presId="urn:microsoft.com/office/officeart/2005/8/layout/orgChart1"/>
    <dgm:cxn modelId="{36CF6A67-2013-4B50-A52A-172B36E0D2F3}" type="presParOf" srcId="{6BB7AC20-16C3-4C8E-A6A2-EEEE51C8E16A}" destId="{C41AD779-785B-49DB-B014-7C666DC887C7}" srcOrd="17" destOrd="0" presId="urn:microsoft.com/office/officeart/2005/8/layout/orgChart1"/>
    <dgm:cxn modelId="{D20367BC-B3D0-4224-A902-537D199B6C70}" type="presParOf" srcId="{C41AD779-785B-49DB-B014-7C666DC887C7}" destId="{6CC3F6E0-4DDF-45FB-9777-6B02772C9599}" srcOrd="0" destOrd="0" presId="urn:microsoft.com/office/officeart/2005/8/layout/orgChart1"/>
    <dgm:cxn modelId="{2E69BF92-F613-42DC-9402-1FE198B17601}" type="presParOf" srcId="{6CC3F6E0-4DDF-45FB-9777-6B02772C9599}" destId="{A5C7991E-014C-4149-8E07-AEF9E2C8B17C}" srcOrd="0" destOrd="0" presId="urn:microsoft.com/office/officeart/2005/8/layout/orgChart1"/>
    <dgm:cxn modelId="{CE14781A-5C65-49E8-99F7-BB9C6927BE96}" type="presParOf" srcId="{6CC3F6E0-4DDF-45FB-9777-6B02772C9599}" destId="{F4F48D3F-50A3-40F2-A7A1-6D2CA093E263}" srcOrd="1" destOrd="0" presId="urn:microsoft.com/office/officeart/2005/8/layout/orgChart1"/>
    <dgm:cxn modelId="{F6B8BD68-F124-4BF9-AC05-51B3991AD67E}" type="presParOf" srcId="{C41AD779-785B-49DB-B014-7C666DC887C7}" destId="{182A9F8E-609D-4C54-BF2A-2E34C1A61948}" srcOrd="1" destOrd="0" presId="urn:microsoft.com/office/officeart/2005/8/layout/orgChart1"/>
    <dgm:cxn modelId="{B5D514DB-3E9D-4D3A-B41E-B881DE41D93E}" type="presParOf" srcId="{182A9F8E-609D-4C54-BF2A-2E34C1A61948}" destId="{E04B8F2E-35A6-40F2-B216-4D1F03B20FCE}" srcOrd="0" destOrd="0" presId="urn:microsoft.com/office/officeart/2005/8/layout/orgChart1"/>
    <dgm:cxn modelId="{71BE895C-EF56-403B-92CD-5AAFA928BD4C}" type="presParOf" srcId="{182A9F8E-609D-4C54-BF2A-2E34C1A61948}" destId="{81F4D48B-8C67-4665-91B0-CB7F94922657}" srcOrd="1" destOrd="0" presId="urn:microsoft.com/office/officeart/2005/8/layout/orgChart1"/>
    <dgm:cxn modelId="{57314A2D-13C1-4FC3-B182-CD2A047F2B35}" type="presParOf" srcId="{81F4D48B-8C67-4665-91B0-CB7F94922657}" destId="{F599B4F3-3762-488B-9FA7-F3193748BBFF}" srcOrd="0" destOrd="0" presId="urn:microsoft.com/office/officeart/2005/8/layout/orgChart1"/>
    <dgm:cxn modelId="{4542DC8D-F549-44E2-9DEA-027CD5EE9E52}" type="presParOf" srcId="{F599B4F3-3762-488B-9FA7-F3193748BBFF}" destId="{2D1B589F-B938-440D-940F-63177CA73599}" srcOrd="0" destOrd="0" presId="urn:microsoft.com/office/officeart/2005/8/layout/orgChart1"/>
    <dgm:cxn modelId="{2245F0FB-A639-4D4D-8511-D4951ABFB31A}" type="presParOf" srcId="{F599B4F3-3762-488B-9FA7-F3193748BBFF}" destId="{F7D24A9F-F9BC-461F-AC39-4ED035C1D9F9}" srcOrd="1" destOrd="0" presId="urn:microsoft.com/office/officeart/2005/8/layout/orgChart1"/>
    <dgm:cxn modelId="{1694C495-E0DE-4151-8CA0-6A012083152D}" type="presParOf" srcId="{81F4D48B-8C67-4665-91B0-CB7F94922657}" destId="{D2B8AA94-89B9-4AE1-A8BA-D4E4D4D6EFAB}" srcOrd="1" destOrd="0" presId="urn:microsoft.com/office/officeart/2005/8/layout/orgChart1"/>
    <dgm:cxn modelId="{D6BCE41E-E038-4FA3-88AC-963C8D9299C3}" type="presParOf" srcId="{81F4D48B-8C67-4665-91B0-CB7F94922657}" destId="{E9D4C183-C2AF-426E-A2B8-31E459B6ABD3}" srcOrd="2" destOrd="0" presId="urn:microsoft.com/office/officeart/2005/8/layout/orgChart1"/>
    <dgm:cxn modelId="{C9C6F86E-A305-4067-A6B9-80D1BDF5D5A3}" type="presParOf" srcId="{182A9F8E-609D-4C54-BF2A-2E34C1A61948}" destId="{4E0B2B9F-2850-4791-8292-505CEBA4BAC8}" srcOrd="2" destOrd="0" presId="urn:microsoft.com/office/officeart/2005/8/layout/orgChart1"/>
    <dgm:cxn modelId="{69C83CE2-EDC8-47AD-9974-DDCBC28230B1}" type="presParOf" srcId="{182A9F8E-609D-4C54-BF2A-2E34C1A61948}" destId="{08402B2D-C9AA-4ED6-B2F9-2052095FF7EE}" srcOrd="3" destOrd="0" presId="urn:microsoft.com/office/officeart/2005/8/layout/orgChart1"/>
    <dgm:cxn modelId="{17A2EAF5-1F82-4226-90FF-C21F7D11B7C5}" type="presParOf" srcId="{08402B2D-C9AA-4ED6-B2F9-2052095FF7EE}" destId="{B167ED56-6E56-4228-BC1D-8A5802B864C4}" srcOrd="0" destOrd="0" presId="urn:microsoft.com/office/officeart/2005/8/layout/orgChart1"/>
    <dgm:cxn modelId="{5D5BF589-4BC9-4224-BEEB-87DF89D26F87}" type="presParOf" srcId="{B167ED56-6E56-4228-BC1D-8A5802B864C4}" destId="{9C6450EA-3783-4D99-88A4-86D3FC37C055}" srcOrd="0" destOrd="0" presId="urn:microsoft.com/office/officeart/2005/8/layout/orgChart1"/>
    <dgm:cxn modelId="{478BE483-4619-4396-BDC4-86B5E8B5A976}" type="presParOf" srcId="{B167ED56-6E56-4228-BC1D-8A5802B864C4}" destId="{28FBAB95-635B-4659-A6CC-C094D7526556}" srcOrd="1" destOrd="0" presId="urn:microsoft.com/office/officeart/2005/8/layout/orgChart1"/>
    <dgm:cxn modelId="{D880E1A3-E3E4-4FEA-887E-BDE5FBCD725B}" type="presParOf" srcId="{08402B2D-C9AA-4ED6-B2F9-2052095FF7EE}" destId="{73360F73-216A-4D91-8CDE-A7376B546ACC}" srcOrd="1" destOrd="0" presId="urn:microsoft.com/office/officeart/2005/8/layout/orgChart1"/>
    <dgm:cxn modelId="{BEF67C4B-A966-4ED0-8698-D81E58C5799B}" type="presParOf" srcId="{08402B2D-C9AA-4ED6-B2F9-2052095FF7EE}" destId="{3D0D4884-651A-48BB-BADA-F433F363BA6E}" srcOrd="2" destOrd="0" presId="urn:microsoft.com/office/officeart/2005/8/layout/orgChart1"/>
    <dgm:cxn modelId="{18A61B72-3A66-446A-AE1E-F9E9C11E2577}" type="presParOf" srcId="{C41AD779-785B-49DB-B014-7C666DC887C7}" destId="{3A7FCECA-585A-4390-A6C1-4F046F657236}" srcOrd="2" destOrd="0" presId="urn:microsoft.com/office/officeart/2005/8/layout/orgChart1"/>
    <dgm:cxn modelId="{862F434C-D4C5-46FA-8B65-0AD9A93792A2}" type="presParOf" srcId="{769C6205-7306-4D24-AB83-1234E08B377F}" destId="{7B969BD7-2FA4-4019-B088-9D42076EF7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2B9F-2850-4791-8292-505CEBA4BAC8}">
      <dsp:nvSpPr>
        <dsp:cNvPr id="0" name=""/>
        <dsp:cNvSpPr/>
      </dsp:nvSpPr>
      <dsp:spPr>
        <a:xfrm>
          <a:off x="11167873" y="1042172"/>
          <a:ext cx="181669" cy="146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09"/>
              </a:lnTo>
              <a:lnTo>
                <a:pt x="181669" y="146070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8F2E-35A6-40F2-B216-4D1F03B20FCE}">
      <dsp:nvSpPr>
        <dsp:cNvPr id="0" name=""/>
        <dsp:cNvSpPr/>
      </dsp:nvSpPr>
      <dsp:spPr>
        <a:xfrm>
          <a:off x="11167873" y="1042172"/>
          <a:ext cx="181669" cy="523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760"/>
              </a:lnTo>
              <a:lnTo>
                <a:pt x="181669" y="52376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06EE-D542-4F7A-AA3C-DED1EBBFD0E1}">
      <dsp:nvSpPr>
        <dsp:cNvPr id="0" name=""/>
        <dsp:cNvSpPr/>
      </dsp:nvSpPr>
      <dsp:spPr>
        <a:xfrm>
          <a:off x="6808728" y="363116"/>
          <a:ext cx="4843596" cy="15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16"/>
              </a:lnTo>
              <a:lnTo>
                <a:pt x="4843596" y="75616"/>
              </a:lnTo>
              <a:lnTo>
                <a:pt x="4843596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EE09-0957-4F49-9535-1E66B9739490}">
      <dsp:nvSpPr>
        <dsp:cNvPr id="0" name=""/>
        <dsp:cNvSpPr/>
      </dsp:nvSpPr>
      <dsp:spPr>
        <a:xfrm>
          <a:off x="9990732" y="1042172"/>
          <a:ext cx="150799" cy="288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3859"/>
              </a:lnTo>
              <a:lnTo>
                <a:pt x="150799" y="288385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105FB-99A9-406A-813A-1091F0DB8C7F}">
      <dsp:nvSpPr>
        <dsp:cNvPr id="0" name=""/>
        <dsp:cNvSpPr/>
      </dsp:nvSpPr>
      <dsp:spPr>
        <a:xfrm>
          <a:off x="9990732" y="1042172"/>
          <a:ext cx="150799" cy="1734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643"/>
              </a:lnTo>
              <a:lnTo>
                <a:pt x="150799" y="17346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0ADBF-2CC7-43FD-87F7-F1F40D318A2F}">
      <dsp:nvSpPr>
        <dsp:cNvPr id="0" name=""/>
        <dsp:cNvSpPr/>
      </dsp:nvSpPr>
      <dsp:spPr>
        <a:xfrm>
          <a:off x="9990732" y="1042172"/>
          <a:ext cx="150799" cy="585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739"/>
              </a:lnTo>
              <a:lnTo>
                <a:pt x="150799" y="5857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67AB-0C11-4559-BF41-E94E8C6276C9}">
      <dsp:nvSpPr>
        <dsp:cNvPr id="0" name=""/>
        <dsp:cNvSpPr/>
      </dsp:nvSpPr>
      <dsp:spPr>
        <a:xfrm>
          <a:off x="6808728" y="363116"/>
          <a:ext cx="3584135" cy="15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16"/>
              </a:lnTo>
              <a:lnTo>
                <a:pt x="3584135" y="75616"/>
              </a:lnTo>
              <a:lnTo>
                <a:pt x="3584135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418D0-18C6-49C5-8DFB-EE0BA54A1DDD}">
      <dsp:nvSpPr>
        <dsp:cNvPr id="0" name=""/>
        <dsp:cNvSpPr/>
      </dsp:nvSpPr>
      <dsp:spPr>
        <a:xfrm>
          <a:off x="8829323" y="1042172"/>
          <a:ext cx="140127" cy="4812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2073"/>
              </a:lnTo>
              <a:lnTo>
                <a:pt x="140127" y="48120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6EC13-8B4B-4261-97FF-02B75D8F3A91}">
      <dsp:nvSpPr>
        <dsp:cNvPr id="0" name=""/>
        <dsp:cNvSpPr/>
      </dsp:nvSpPr>
      <dsp:spPr>
        <a:xfrm>
          <a:off x="8829323" y="1042172"/>
          <a:ext cx="151607" cy="416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1520"/>
              </a:lnTo>
              <a:lnTo>
                <a:pt x="151607" y="41615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B90C-7AAA-4EEE-9BEA-935EDD8B85D3}">
      <dsp:nvSpPr>
        <dsp:cNvPr id="0" name=""/>
        <dsp:cNvSpPr/>
      </dsp:nvSpPr>
      <dsp:spPr>
        <a:xfrm>
          <a:off x="8829323" y="1042172"/>
          <a:ext cx="151607" cy="3255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5218"/>
              </a:lnTo>
              <a:lnTo>
                <a:pt x="151607" y="32552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5281-C83C-4854-99AC-1A0B13CF8AAC}">
      <dsp:nvSpPr>
        <dsp:cNvPr id="0" name=""/>
        <dsp:cNvSpPr/>
      </dsp:nvSpPr>
      <dsp:spPr>
        <a:xfrm>
          <a:off x="8829323" y="1042172"/>
          <a:ext cx="151607" cy="2497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349"/>
              </a:lnTo>
              <a:lnTo>
                <a:pt x="151607" y="249734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356CB-5527-4860-B2D7-2D63EACAC8DA}">
      <dsp:nvSpPr>
        <dsp:cNvPr id="0" name=""/>
        <dsp:cNvSpPr/>
      </dsp:nvSpPr>
      <dsp:spPr>
        <a:xfrm>
          <a:off x="8829323" y="1042172"/>
          <a:ext cx="151607" cy="179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8932"/>
              </a:lnTo>
              <a:lnTo>
                <a:pt x="151607" y="17989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DB2EC-2962-4694-833B-7195FBA3B24C}">
      <dsp:nvSpPr>
        <dsp:cNvPr id="0" name=""/>
        <dsp:cNvSpPr/>
      </dsp:nvSpPr>
      <dsp:spPr>
        <a:xfrm>
          <a:off x="8829323" y="1042172"/>
          <a:ext cx="151607" cy="1119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901"/>
              </a:lnTo>
              <a:lnTo>
                <a:pt x="151607" y="11199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7DF1B-0FF8-4A41-A41B-414340C3FE6E}">
      <dsp:nvSpPr>
        <dsp:cNvPr id="0" name=""/>
        <dsp:cNvSpPr/>
      </dsp:nvSpPr>
      <dsp:spPr>
        <a:xfrm>
          <a:off x="8829323" y="1042172"/>
          <a:ext cx="151607" cy="43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848"/>
              </a:lnTo>
              <a:lnTo>
                <a:pt x="151607" y="4328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4925C-F21D-4A89-B5FE-96B7AC8B4EB3}">
      <dsp:nvSpPr>
        <dsp:cNvPr id="0" name=""/>
        <dsp:cNvSpPr/>
      </dsp:nvSpPr>
      <dsp:spPr>
        <a:xfrm>
          <a:off x="6808728" y="363116"/>
          <a:ext cx="2424880" cy="15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16"/>
              </a:lnTo>
              <a:lnTo>
                <a:pt x="2424880" y="75616"/>
              </a:lnTo>
              <a:lnTo>
                <a:pt x="2424880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863CD-7D36-4932-80A3-F3EDA2C1A7B5}">
      <dsp:nvSpPr>
        <dsp:cNvPr id="0" name=""/>
        <dsp:cNvSpPr/>
      </dsp:nvSpPr>
      <dsp:spPr>
        <a:xfrm>
          <a:off x="7767467" y="1014525"/>
          <a:ext cx="96410" cy="476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4452"/>
              </a:lnTo>
              <a:lnTo>
                <a:pt x="96410" y="47644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D2F48-58A5-4EE4-A46D-CF0B656ABE21}">
      <dsp:nvSpPr>
        <dsp:cNvPr id="0" name=""/>
        <dsp:cNvSpPr/>
      </dsp:nvSpPr>
      <dsp:spPr>
        <a:xfrm>
          <a:off x="7767467" y="1014525"/>
          <a:ext cx="134925" cy="3764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4412"/>
              </a:lnTo>
              <a:lnTo>
                <a:pt x="134925" y="376441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E84D5-1D0B-4A69-9D51-6E4BCD7E74B0}">
      <dsp:nvSpPr>
        <dsp:cNvPr id="0" name=""/>
        <dsp:cNvSpPr/>
      </dsp:nvSpPr>
      <dsp:spPr>
        <a:xfrm>
          <a:off x="7767467" y="1014525"/>
          <a:ext cx="134925" cy="2682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769"/>
              </a:lnTo>
              <a:lnTo>
                <a:pt x="134925" y="26827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A82B-26FF-4EFA-B0DF-5BFF89D576FB}">
      <dsp:nvSpPr>
        <dsp:cNvPr id="0" name=""/>
        <dsp:cNvSpPr/>
      </dsp:nvSpPr>
      <dsp:spPr>
        <a:xfrm>
          <a:off x="7767467" y="1014525"/>
          <a:ext cx="134925" cy="1615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822"/>
              </a:lnTo>
              <a:lnTo>
                <a:pt x="134925" y="16158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316E5-9773-4E34-964F-CC6B0F8455B0}">
      <dsp:nvSpPr>
        <dsp:cNvPr id="0" name=""/>
        <dsp:cNvSpPr/>
      </dsp:nvSpPr>
      <dsp:spPr>
        <a:xfrm>
          <a:off x="7767467" y="1014525"/>
          <a:ext cx="134925" cy="59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588"/>
              </a:lnTo>
              <a:lnTo>
                <a:pt x="134925" y="59658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FA549-CC53-4EC0-9783-9A58112DC4F6}">
      <dsp:nvSpPr>
        <dsp:cNvPr id="0" name=""/>
        <dsp:cNvSpPr/>
      </dsp:nvSpPr>
      <dsp:spPr>
        <a:xfrm>
          <a:off x="6808728" y="363116"/>
          <a:ext cx="1318539" cy="15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16"/>
              </a:lnTo>
              <a:lnTo>
                <a:pt x="1318539" y="75616"/>
              </a:lnTo>
              <a:lnTo>
                <a:pt x="1318539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C9ECA-5301-4C71-99E2-AEEFD468990D}">
      <dsp:nvSpPr>
        <dsp:cNvPr id="0" name=""/>
        <dsp:cNvSpPr/>
      </dsp:nvSpPr>
      <dsp:spPr>
        <a:xfrm>
          <a:off x="6468009" y="1014525"/>
          <a:ext cx="176379" cy="238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707"/>
              </a:lnTo>
              <a:lnTo>
                <a:pt x="176379" y="23827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E3978-72E6-4B4C-99A3-61C52EDBF7DF}">
      <dsp:nvSpPr>
        <dsp:cNvPr id="0" name=""/>
        <dsp:cNvSpPr/>
      </dsp:nvSpPr>
      <dsp:spPr>
        <a:xfrm>
          <a:off x="6468009" y="1014525"/>
          <a:ext cx="176379" cy="1692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933"/>
              </a:lnTo>
              <a:lnTo>
                <a:pt x="176379" y="16929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DBAE-9F13-43A3-8BC6-93890F6D7FA2}">
      <dsp:nvSpPr>
        <dsp:cNvPr id="0" name=""/>
        <dsp:cNvSpPr/>
      </dsp:nvSpPr>
      <dsp:spPr>
        <a:xfrm>
          <a:off x="6468009" y="1014525"/>
          <a:ext cx="176379" cy="100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018"/>
              </a:lnTo>
              <a:lnTo>
                <a:pt x="176379" y="10070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39AA-0DBF-4B23-959E-DECF9D227CD3}">
      <dsp:nvSpPr>
        <dsp:cNvPr id="0" name=""/>
        <dsp:cNvSpPr/>
      </dsp:nvSpPr>
      <dsp:spPr>
        <a:xfrm>
          <a:off x="6468009" y="1014525"/>
          <a:ext cx="176379" cy="390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76"/>
              </a:lnTo>
              <a:lnTo>
                <a:pt x="176379" y="3901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6BA8-52A0-41A1-90AB-B0408891BFD2}">
      <dsp:nvSpPr>
        <dsp:cNvPr id="0" name=""/>
        <dsp:cNvSpPr/>
      </dsp:nvSpPr>
      <dsp:spPr>
        <a:xfrm>
          <a:off x="6808728" y="363116"/>
          <a:ext cx="129625" cy="15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16"/>
              </a:lnTo>
              <a:lnTo>
                <a:pt x="129625" y="75616"/>
              </a:lnTo>
              <a:lnTo>
                <a:pt x="129625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A4B9F-6F40-48C5-93BB-3113343246D4}">
      <dsp:nvSpPr>
        <dsp:cNvPr id="0" name=""/>
        <dsp:cNvSpPr/>
      </dsp:nvSpPr>
      <dsp:spPr>
        <a:xfrm>
          <a:off x="5127705" y="1022335"/>
          <a:ext cx="178580" cy="438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3130"/>
              </a:lnTo>
              <a:lnTo>
                <a:pt x="178580" y="43831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FDBFC-795A-4F2D-B7B4-3E4BD126626F}">
      <dsp:nvSpPr>
        <dsp:cNvPr id="0" name=""/>
        <dsp:cNvSpPr/>
      </dsp:nvSpPr>
      <dsp:spPr>
        <a:xfrm>
          <a:off x="5127705" y="1022335"/>
          <a:ext cx="178580" cy="3780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0527"/>
              </a:lnTo>
              <a:lnTo>
                <a:pt x="178580" y="378052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81105-A218-4400-97D1-D39E0A33511D}">
      <dsp:nvSpPr>
        <dsp:cNvPr id="0" name=""/>
        <dsp:cNvSpPr/>
      </dsp:nvSpPr>
      <dsp:spPr>
        <a:xfrm>
          <a:off x="5127705" y="1022335"/>
          <a:ext cx="178580" cy="306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9293"/>
              </a:lnTo>
              <a:lnTo>
                <a:pt x="178580" y="30692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4213-3FAA-4649-A28D-B188A1594193}">
      <dsp:nvSpPr>
        <dsp:cNvPr id="0" name=""/>
        <dsp:cNvSpPr/>
      </dsp:nvSpPr>
      <dsp:spPr>
        <a:xfrm>
          <a:off x="5127705" y="1022335"/>
          <a:ext cx="178580" cy="222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569"/>
              </a:lnTo>
              <a:lnTo>
                <a:pt x="178580" y="2224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0245-CAC4-4AFC-A9EB-65645D9DD6A3}">
      <dsp:nvSpPr>
        <dsp:cNvPr id="0" name=""/>
        <dsp:cNvSpPr/>
      </dsp:nvSpPr>
      <dsp:spPr>
        <a:xfrm>
          <a:off x="5127705" y="1022335"/>
          <a:ext cx="178580" cy="1505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5175"/>
              </a:lnTo>
              <a:lnTo>
                <a:pt x="178580" y="15051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7F28-45D2-4653-B7F0-1133C01AC81C}">
      <dsp:nvSpPr>
        <dsp:cNvPr id="0" name=""/>
        <dsp:cNvSpPr/>
      </dsp:nvSpPr>
      <dsp:spPr>
        <a:xfrm>
          <a:off x="5127705" y="1022335"/>
          <a:ext cx="178580" cy="957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813"/>
              </a:lnTo>
              <a:lnTo>
                <a:pt x="178580" y="9578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095FC-880D-485B-853A-8198A318E617}">
      <dsp:nvSpPr>
        <dsp:cNvPr id="0" name=""/>
        <dsp:cNvSpPr/>
      </dsp:nvSpPr>
      <dsp:spPr>
        <a:xfrm>
          <a:off x="5127705" y="1022335"/>
          <a:ext cx="178580" cy="3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611"/>
              </a:lnTo>
              <a:lnTo>
                <a:pt x="178580" y="39661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6D84C-67C3-4622-8BB3-1E488CB0B127}">
      <dsp:nvSpPr>
        <dsp:cNvPr id="0" name=""/>
        <dsp:cNvSpPr/>
      </dsp:nvSpPr>
      <dsp:spPr>
        <a:xfrm>
          <a:off x="5603920" y="363116"/>
          <a:ext cx="1204808" cy="151233"/>
        </a:xfrm>
        <a:custGeom>
          <a:avLst/>
          <a:gdLst/>
          <a:ahLst/>
          <a:cxnLst/>
          <a:rect l="0" t="0" r="0" b="0"/>
          <a:pathLst>
            <a:path>
              <a:moveTo>
                <a:pt x="1204808" y="0"/>
              </a:moveTo>
              <a:lnTo>
                <a:pt x="1204808" y="75616"/>
              </a:lnTo>
              <a:lnTo>
                <a:pt x="0" y="75616"/>
              </a:lnTo>
              <a:lnTo>
                <a:pt x="0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BB232-3515-434F-A628-A1257B358A40}">
      <dsp:nvSpPr>
        <dsp:cNvPr id="0" name=""/>
        <dsp:cNvSpPr/>
      </dsp:nvSpPr>
      <dsp:spPr>
        <a:xfrm>
          <a:off x="3895975" y="1022339"/>
          <a:ext cx="160240" cy="2213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3034"/>
              </a:lnTo>
              <a:lnTo>
                <a:pt x="160240" y="22130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2C11-C118-4CA5-846D-8FAD526952D8}">
      <dsp:nvSpPr>
        <dsp:cNvPr id="0" name=""/>
        <dsp:cNvSpPr/>
      </dsp:nvSpPr>
      <dsp:spPr>
        <a:xfrm>
          <a:off x="3895975" y="1022339"/>
          <a:ext cx="160240" cy="131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632"/>
              </a:lnTo>
              <a:lnTo>
                <a:pt x="160240" y="13106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A3181-64B1-4594-BFFD-BEBFAF8F6045}">
      <dsp:nvSpPr>
        <dsp:cNvPr id="0" name=""/>
        <dsp:cNvSpPr/>
      </dsp:nvSpPr>
      <dsp:spPr>
        <a:xfrm>
          <a:off x="3895975" y="1022339"/>
          <a:ext cx="160240" cy="513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689"/>
              </a:lnTo>
              <a:lnTo>
                <a:pt x="160240" y="51368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FCCBF-4420-4361-A911-2BC5570FF50B}">
      <dsp:nvSpPr>
        <dsp:cNvPr id="0" name=""/>
        <dsp:cNvSpPr/>
      </dsp:nvSpPr>
      <dsp:spPr>
        <a:xfrm>
          <a:off x="4323282" y="363116"/>
          <a:ext cx="2485445" cy="151233"/>
        </a:xfrm>
        <a:custGeom>
          <a:avLst/>
          <a:gdLst/>
          <a:ahLst/>
          <a:cxnLst/>
          <a:rect l="0" t="0" r="0" b="0"/>
          <a:pathLst>
            <a:path>
              <a:moveTo>
                <a:pt x="2485445" y="0"/>
              </a:moveTo>
              <a:lnTo>
                <a:pt x="2485445" y="75616"/>
              </a:lnTo>
              <a:lnTo>
                <a:pt x="0" y="75616"/>
              </a:lnTo>
              <a:lnTo>
                <a:pt x="0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4745E-7061-4B5C-B4D9-FC712827BFDE}">
      <dsp:nvSpPr>
        <dsp:cNvPr id="0" name=""/>
        <dsp:cNvSpPr/>
      </dsp:nvSpPr>
      <dsp:spPr>
        <a:xfrm>
          <a:off x="2568607" y="1022339"/>
          <a:ext cx="183129" cy="5020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0762"/>
              </a:lnTo>
              <a:lnTo>
                <a:pt x="183129" y="50207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7C8BC-646C-4998-87A4-2234B9D92749}">
      <dsp:nvSpPr>
        <dsp:cNvPr id="0" name=""/>
        <dsp:cNvSpPr/>
      </dsp:nvSpPr>
      <dsp:spPr>
        <a:xfrm>
          <a:off x="2568607" y="1022339"/>
          <a:ext cx="137586" cy="445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5082"/>
              </a:lnTo>
              <a:lnTo>
                <a:pt x="137586" y="44550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3382-4B55-46C0-861E-A00838BAD173}">
      <dsp:nvSpPr>
        <dsp:cNvPr id="0" name=""/>
        <dsp:cNvSpPr/>
      </dsp:nvSpPr>
      <dsp:spPr>
        <a:xfrm>
          <a:off x="2568607" y="1022339"/>
          <a:ext cx="137586" cy="376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0030"/>
              </a:lnTo>
              <a:lnTo>
                <a:pt x="137586" y="37600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4540C-F354-48C0-A104-18C23515ED78}">
      <dsp:nvSpPr>
        <dsp:cNvPr id="0" name=""/>
        <dsp:cNvSpPr/>
      </dsp:nvSpPr>
      <dsp:spPr>
        <a:xfrm>
          <a:off x="2568607" y="1022339"/>
          <a:ext cx="144039" cy="3117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7623"/>
              </a:lnTo>
              <a:lnTo>
                <a:pt x="144039" y="31176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8C5E-085B-45A9-9C1D-06552D02C74A}">
      <dsp:nvSpPr>
        <dsp:cNvPr id="0" name=""/>
        <dsp:cNvSpPr/>
      </dsp:nvSpPr>
      <dsp:spPr>
        <a:xfrm>
          <a:off x="2568607" y="1022339"/>
          <a:ext cx="137586" cy="258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303"/>
              </a:lnTo>
              <a:lnTo>
                <a:pt x="137586" y="25873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B4FA4-8CF9-466E-AA70-7BBF18BF573A}">
      <dsp:nvSpPr>
        <dsp:cNvPr id="0" name=""/>
        <dsp:cNvSpPr/>
      </dsp:nvSpPr>
      <dsp:spPr>
        <a:xfrm>
          <a:off x="2568607" y="1022339"/>
          <a:ext cx="137586" cy="1886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186"/>
              </a:lnTo>
              <a:lnTo>
                <a:pt x="137586" y="188618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DBFE7-3D4F-474D-86C2-0072875EA706}">
      <dsp:nvSpPr>
        <dsp:cNvPr id="0" name=""/>
        <dsp:cNvSpPr/>
      </dsp:nvSpPr>
      <dsp:spPr>
        <a:xfrm>
          <a:off x="2568607" y="1022339"/>
          <a:ext cx="137586" cy="1096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96"/>
              </a:lnTo>
              <a:lnTo>
                <a:pt x="137586" y="10968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351C2-A0DB-4D65-BC7F-C96C9142DE94}">
      <dsp:nvSpPr>
        <dsp:cNvPr id="0" name=""/>
        <dsp:cNvSpPr/>
      </dsp:nvSpPr>
      <dsp:spPr>
        <a:xfrm>
          <a:off x="2568607" y="1022339"/>
          <a:ext cx="137586" cy="418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061"/>
              </a:lnTo>
              <a:lnTo>
                <a:pt x="137586" y="41806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4A12D-7906-4D57-8BB1-A160846422CA}">
      <dsp:nvSpPr>
        <dsp:cNvPr id="0" name=""/>
        <dsp:cNvSpPr/>
      </dsp:nvSpPr>
      <dsp:spPr>
        <a:xfrm>
          <a:off x="3043855" y="363116"/>
          <a:ext cx="3764873" cy="151233"/>
        </a:xfrm>
        <a:custGeom>
          <a:avLst/>
          <a:gdLst/>
          <a:ahLst/>
          <a:cxnLst/>
          <a:rect l="0" t="0" r="0" b="0"/>
          <a:pathLst>
            <a:path>
              <a:moveTo>
                <a:pt x="3764873" y="0"/>
              </a:moveTo>
              <a:lnTo>
                <a:pt x="3764873" y="75616"/>
              </a:lnTo>
              <a:lnTo>
                <a:pt x="0" y="75616"/>
              </a:lnTo>
              <a:lnTo>
                <a:pt x="0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A10BA-1EBA-4689-B3D4-3583D5657FB3}">
      <dsp:nvSpPr>
        <dsp:cNvPr id="0" name=""/>
        <dsp:cNvSpPr/>
      </dsp:nvSpPr>
      <dsp:spPr>
        <a:xfrm>
          <a:off x="1453468" y="1022339"/>
          <a:ext cx="140849" cy="1643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257"/>
              </a:lnTo>
              <a:lnTo>
                <a:pt x="140849" y="16432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45BBC-16D5-46BB-9684-35EE829008A0}">
      <dsp:nvSpPr>
        <dsp:cNvPr id="0" name=""/>
        <dsp:cNvSpPr/>
      </dsp:nvSpPr>
      <dsp:spPr>
        <a:xfrm>
          <a:off x="1453468" y="1022339"/>
          <a:ext cx="140849" cy="102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898"/>
              </a:lnTo>
              <a:lnTo>
                <a:pt x="140849" y="10238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BE6-465E-496A-AFA2-D1C5D63D0857}">
      <dsp:nvSpPr>
        <dsp:cNvPr id="0" name=""/>
        <dsp:cNvSpPr/>
      </dsp:nvSpPr>
      <dsp:spPr>
        <a:xfrm>
          <a:off x="1453468" y="1022339"/>
          <a:ext cx="140849" cy="390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76"/>
              </a:lnTo>
              <a:lnTo>
                <a:pt x="140849" y="3901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3AD5A-A39F-4DEA-8AE0-F10C1E466C92}">
      <dsp:nvSpPr>
        <dsp:cNvPr id="0" name=""/>
        <dsp:cNvSpPr/>
      </dsp:nvSpPr>
      <dsp:spPr>
        <a:xfrm>
          <a:off x="1829065" y="363116"/>
          <a:ext cx="4979663" cy="151233"/>
        </a:xfrm>
        <a:custGeom>
          <a:avLst/>
          <a:gdLst/>
          <a:ahLst/>
          <a:cxnLst/>
          <a:rect l="0" t="0" r="0" b="0"/>
          <a:pathLst>
            <a:path>
              <a:moveTo>
                <a:pt x="4979663" y="0"/>
              </a:moveTo>
              <a:lnTo>
                <a:pt x="4979663" y="75616"/>
              </a:lnTo>
              <a:lnTo>
                <a:pt x="0" y="75616"/>
              </a:lnTo>
              <a:lnTo>
                <a:pt x="0" y="1512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765D9-302B-41FA-8B02-A3200280D571}">
      <dsp:nvSpPr>
        <dsp:cNvPr id="0" name=""/>
        <dsp:cNvSpPr/>
      </dsp:nvSpPr>
      <dsp:spPr>
        <a:xfrm>
          <a:off x="5856148" y="3036"/>
          <a:ext cx="1905159" cy="360079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/>
            <a:t>1. CONTROL ELECTRÓNICO - IGV</a:t>
          </a:r>
          <a:endParaRPr lang="es-PE" sz="1400" kern="1200" dirty="0"/>
        </a:p>
      </dsp:txBody>
      <dsp:txXfrm>
        <a:off x="5856148" y="3036"/>
        <a:ext cx="1905159" cy="360079"/>
      </dsp:txXfrm>
    </dsp:sp>
    <dsp:sp modelId="{5403D548-CF74-42F7-9EA0-AEA67917D21F}">
      <dsp:nvSpPr>
        <dsp:cNvPr id="0" name=""/>
        <dsp:cNvSpPr/>
      </dsp:nvSpPr>
      <dsp:spPr>
        <a:xfrm>
          <a:off x="1359568" y="514349"/>
          <a:ext cx="938993" cy="50798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1.1. Disponibilidad de Información</a:t>
          </a:r>
          <a:endParaRPr lang="es-PE" sz="1000" kern="1200" dirty="0"/>
        </a:p>
      </dsp:txBody>
      <dsp:txXfrm>
        <a:off x="1359568" y="514349"/>
        <a:ext cx="938993" cy="507989"/>
      </dsp:txXfrm>
    </dsp:sp>
    <dsp:sp modelId="{A8248B19-B15E-4BFE-A834-5D85D43FF535}">
      <dsp:nvSpPr>
        <dsp:cNvPr id="0" name=""/>
        <dsp:cNvSpPr/>
      </dsp:nvSpPr>
      <dsp:spPr>
        <a:xfrm>
          <a:off x="1594317" y="1173572"/>
          <a:ext cx="720159" cy="47788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1.1.1. Carga al Modelo de IGV - EDW</a:t>
          </a:r>
        </a:p>
      </dsp:txBody>
      <dsp:txXfrm>
        <a:off x="1594317" y="1173572"/>
        <a:ext cx="720159" cy="477886"/>
      </dsp:txXfrm>
    </dsp:sp>
    <dsp:sp modelId="{42923A24-9FF0-47DA-A9BD-3E1050CAF217}">
      <dsp:nvSpPr>
        <dsp:cNvPr id="0" name=""/>
        <dsp:cNvSpPr/>
      </dsp:nvSpPr>
      <dsp:spPr>
        <a:xfrm>
          <a:off x="1594317" y="1741205"/>
          <a:ext cx="720159" cy="61006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1.1.2. Modelo de PN – EDW</a:t>
          </a:r>
        </a:p>
      </dsp:txBody>
      <dsp:txXfrm>
        <a:off x="1594317" y="1741205"/>
        <a:ext cx="720159" cy="610064"/>
      </dsp:txXfrm>
    </dsp:sp>
    <dsp:sp modelId="{29B8DF57-DCEC-467D-B181-AAF34BB64A04}">
      <dsp:nvSpPr>
        <dsp:cNvPr id="0" name=""/>
        <dsp:cNvSpPr/>
      </dsp:nvSpPr>
      <dsp:spPr>
        <a:xfrm>
          <a:off x="1594317" y="2427682"/>
          <a:ext cx="720159" cy="475827"/>
        </a:xfrm>
        <a:prstGeom prst="rect">
          <a:avLst/>
        </a:prstGeom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1.1.3. </a:t>
          </a: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Plan</a:t>
          </a:r>
          <a:r>
            <a:rPr lang="es-PE" sz="1000" kern="1200" dirty="0">
              <a:solidFill>
                <a:schemeClr val="tx1"/>
              </a:solidFill>
            </a:rPr>
            <a:t> de Información de PN</a:t>
          </a:r>
        </a:p>
      </dsp:txBody>
      <dsp:txXfrm>
        <a:off x="1594317" y="2427682"/>
        <a:ext cx="720159" cy="475827"/>
      </dsp:txXfrm>
    </dsp:sp>
    <dsp:sp modelId="{8568E507-BC71-4AA2-AE1B-C7136731764A}">
      <dsp:nvSpPr>
        <dsp:cNvPr id="0" name=""/>
        <dsp:cNvSpPr/>
      </dsp:nvSpPr>
      <dsp:spPr>
        <a:xfrm>
          <a:off x="2449796" y="514349"/>
          <a:ext cx="1188118" cy="50798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1.2. Gestión de Riesgo del Cumplimiento Tributario del IGV</a:t>
          </a:r>
          <a:endParaRPr lang="es-PE" sz="1000" kern="1200" dirty="0"/>
        </a:p>
      </dsp:txBody>
      <dsp:txXfrm>
        <a:off x="2449796" y="514349"/>
        <a:ext cx="1188118" cy="507989"/>
      </dsp:txXfrm>
    </dsp:sp>
    <dsp:sp modelId="{5B702B11-CE6D-41B4-9E00-AF6D593397B9}">
      <dsp:nvSpPr>
        <dsp:cNvPr id="0" name=""/>
        <dsp:cNvSpPr/>
      </dsp:nvSpPr>
      <dsp:spPr>
        <a:xfrm>
          <a:off x="2706194" y="1173572"/>
          <a:ext cx="951575" cy="533655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1,2,1, Matriz de Incumplimiento incluye retroalimentación</a:t>
          </a:r>
        </a:p>
      </dsp:txBody>
      <dsp:txXfrm>
        <a:off x="2706194" y="1173572"/>
        <a:ext cx="951575" cy="533655"/>
      </dsp:txXfrm>
    </dsp:sp>
    <dsp:sp modelId="{9F04FB61-B8FE-4746-B156-D45F454B2337}">
      <dsp:nvSpPr>
        <dsp:cNvPr id="0" name=""/>
        <dsp:cNvSpPr/>
      </dsp:nvSpPr>
      <dsp:spPr>
        <a:xfrm>
          <a:off x="2706194" y="1769954"/>
          <a:ext cx="926744" cy="69856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1.2.2. Variables del IGV para la selección en la gestión masiva y selectiva</a:t>
          </a:r>
        </a:p>
      </dsp:txBody>
      <dsp:txXfrm>
        <a:off x="2706194" y="1769954"/>
        <a:ext cx="926744" cy="698561"/>
      </dsp:txXfrm>
    </dsp:sp>
    <dsp:sp modelId="{CF801989-F39D-4347-B4F4-BA8FD831DC30}">
      <dsp:nvSpPr>
        <dsp:cNvPr id="0" name=""/>
        <dsp:cNvSpPr/>
      </dsp:nvSpPr>
      <dsp:spPr>
        <a:xfrm>
          <a:off x="2706194" y="2529671"/>
          <a:ext cx="947909" cy="75770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1.2.3. Variables de IPNJ para la selección en la gestión masiva y selectiva</a:t>
          </a:r>
        </a:p>
      </dsp:txBody>
      <dsp:txXfrm>
        <a:off x="2706194" y="2529671"/>
        <a:ext cx="947909" cy="757708"/>
      </dsp:txXfrm>
    </dsp:sp>
    <dsp:sp modelId="{24B56603-6DB6-4387-BEC0-335861524DF8}">
      <dsp:nvSpPr>
        <dsp:cNvPr id="0" name=""/>
        <dsp:cNvSpPr/>
      </dsp:nvSpPr>
      <dsp:spPr>
        <a:xfrm>
          <a:off x="2706194" y="3370698"/>
          <a:ext cx="883736" cy="47788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1.2.4. Actualizar vinculaciones a los ONR</a:t>
          </a:r>
        </a:p>
      </dsp:txBody>
      <dsp:txXfrm>
        <a:off x="2706194" y="3370698"/>
        <a:ext cx="883736" cy="477886"/>
      </dsp:txXfrm>
    </dsp:sp>
    <dsp:sp modelId="{3DD2221E-6403-4756-951F-0FB9C2AC803A}">
      <dsp:nvSpPr>
        <dsp:cNvPr id="0" name=""/>
        <dsp:cNvSpPr/>
      </dsp:nvSpPr>
      <dsp:spPr>
        <a:xfrm>
          <a:off x="2712646" y="3910940"/>
          <a:ext cx="1157238" cy="45804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1.2.5. Variables de inconsistencias del RCV E</a:t>
          </a:r>
        </a:p>
      </dsp:txBody>
      <dsp:txXfrm>
        <a:off x="2712646" y="3910940"/>
        <a:ext cx="1157238" cy="458042"/>
      </dsp:txXfrm>
    </dsp:sp>
    <dsp:sp modelId="{7E74F9BA-2444-4883-AEB2-85406751630B}">
      <dsp:nvSpPr>
        <dsp:cNvPr id="0" name=""/>
        <dsp:cNvSpPr/>
      </dsp:nvSpPr>
      <dsp:spPr>
        <a:xfrm>
          <a:off x="2706194" y="4428069"/>
          <a:ext cx="956925" cy="708600"/>
        </a:xfrm>
        <a:prstGeom prst="rect">
          <a:avLst/>
        </a:prstGeom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1.2.6. SISCOR para la selección de contribuyentes a controlar</a:t>
          </a:r>
        </a:p>
      </dsp:txBody>
      <dsp:txXfrm>
        <a:off x="2706194" y="4428069"/>
        <a:ext cx="956925" cy="708600"/>
      </dsp:txXfrm>
    </dsp:sp>
    <dsp:sp modelId="{7A0C51A6-9B21-4EC2-9228-6A8CC0C6814F}">
      <dsp:nvSpPr>
        <dsp:cNvPr id="0" name=""/>
        <dsp:cNvSpPr/>
      </dsp:nvSpPr>
      <dsp:spPr>
        <a:xfrm>
          <a:off x="2706194" y="5192208"/>
          <a:ext cx="947909" cy="570427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1.2.7. APP de Consulta de Cumplimiento Tributario del IGV </a:t>
          </a:r>
        </a:p>
      </dsp:txBody>
      <dsp:txXfrm>
        <a:off x="2706194" y="5192208"/>
        <a:ext cx="947909" cy="570427"/>
      </dsp:txXfrm>
    </dsp:sp>
    <dsp:sp modelId="{092D0067-3F68-45B1-8D98-6B541706ED13}">
      <dsp:nvSpPr>
        <dsp:cNvPr id="0" name=""/>
        <dsp:cNvSpPr/>
      </dsp:nvSpPr>
      <dsp:spPr>
        <a:xfrm>
          <a:off x="2751737" y="5863061"/>
          <a:ext cx="933045" cy="360079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1.2.8 Tablero de Control del IGV</a:t>
          </a:r>
        </a:p>
      </dsp:txBody>
      <dsp:txXfrm>
        <a:off x="2751737" y="5863061"/>
        <a:ext cx="933045" cy="360079"/>
      </dsp:txXfrm>
    </dsp:sp>
    <dsp:sp modelId="{EA4674C8-EA51-4CF4-8DF9-43F2391F3F74}">
      <dsp:nvSpPr>
        <dsp:cNvPr id="0" name=""/>
        <dsp:cNvSpPr/>
      </dsp:nvSpPr>
      <dsp:spPr>
        <a:xfrm>
          <a:off x="3789148" y="514349"/>
          <a:ext cx="1068269" cy="50798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1.3. Actualización del Registro Único de Contribuyente</a:t>
          </a:r>
          <a:endParaRPr lang="es-PE" sz="1000" kern="1200" dirty="0"/>
        </a:p>
      </dsp:txBody>
      <dsp:txXfrm>
        <a:off x="3789148" y="514349"/>
        <a:ext cx="1068269" cy="507989"/>
      </dsp:txXfrm>
    </dsp:sp>
    <dsp:sp modelId="{23B955C0-50B3-406D-95F7-37562251126D}">
      <dsp:nvSpPr>
        <dsp:cNvPr id="0" name=""/>
        <dsp:cNvSpPr/>
      </dsp:nvSpPr>
      <dsp:spPr>
        <a:xfrm>
          <a:off x="4056215" y="1173572"/>
          <a:ext cx="937769" cy="724912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1.3..1. Campaña de Actualización de email con confirmación </a:t>
          </a:r>
        </a:p>
      </dsp:txBody>
      <dsp:txXfrm>
        <a:off x="4056215" y="1173572"/>
        <a:ext cx="937769" cy="724912"/>
      </dsp:txXfrm>
    </dsp:sp>
    <dsp:sp modelId="{4496DE80-1869-442E-B0DF-E2E868536F58}">
      <dsp:nvSpPr>
        <dsp:cNvPr id="0" name=""/>
        <dsp:cNvSpPr/>
      </dsp:nvSpPr>
      <dsp:spPr>
        <a:xfrm>
          <a:off x="4056215" y="2008510"/>
          <a:ext cx="938036" cy="648921"/>
        </a:xfrm>
        <a:prstGeom prst="rect">
          <a:avLst/>
        </a:prstGeom>
        <a:solidFill>
          <a:srgbClr val="FFC00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1.3..2. Campaña de Actualización de celular con confirmación </a:t>
          </a:r>
        </a:p>
      </dsp:txBody>
      <dsp:txXfrm>
        <a:off x="4056215" y="2008510"/>
        <a:ext cx="938036" cy="648921"/>
      </dsp:txXfrm>
    </dsp:sp>
    <dsp:sp modelId="{83FCF8B8-7875-4E7A-84AB-1FD8588FFDE7}">
      <dsp:nvSpPr>
        <dsp:cNvPr id="0" name=""/>
        <dsp:cNvSpPr/>
      </dsp:nvSpPr>
      <dsp:spPr>
        <a:xfrm>
          <a:off x="4056215" y="2775678"/>
          <a:ext cx="938036" cy="919391"/>
        </a:xfrm>
        <a:prstGeom prst="rect">
          <a:avLst/>
        </a:prstGeom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1.3.3. Procedimiento RUC Activo con la confirmación de capacidad operativa</a:t>
          </a:r>
        </a:p>
      </dsp:txBody>
      <dsp:txXfrm>
        <a:off x="4056215" y="2775678"/>
        <a:ext cx="938036" cy="919391"/>
      </dsp:txXfrm>
    </dsp:sp>
    <dsp:sp modelId="{CF2582DD-F5D9-4379-B9A2-40A989471469}">
      <dsp:nvSpPr>
        <dsp:cNvPr id="0" name=""/>
        <dsp:cNvSpPr/>
      </dsp:nvSpPr>
      <dsp:spPr>
        <a:xfrm>
          <a:off x="5008651" y="514349"/>
          <a:ext cx="1190538" cy="5079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1.4. Controles electrónicos a la autorización y emisión de </a:t>
          </a:r>
          <a:r>
            <a:rPr lang="es-PE" sz="1000" b="1" kern="1200" dirty="0" err="1"/>
            <a:t>CdP</a:t>
          </a:r>
          <a:endParaRPr lang="es-PE" sz="1000" kern="1200" dirty="0"/>
        </a:p>
      </dsp:txBody>
      <dsp:txXfrm>
        <a:off x="5008651" y="514349"/>
        <a:ext cx="1190538" cy="507985"/>
      </dsp:txXfrm>
    </dsp:sp>
    <dsp:sp modelId="{5DDC083A-8D89-43B2-87EB-72A1F25E2F92}">
      <dsp:nvSpPr>
        <dsp:cNvPr id="0" name=""/>
        <dsp:cNvSpPr/>
      </dsp:nvSpPr>
      <dsp:spPr>
        <a:xfrm>
          <a:off x="5306285" y="1173568"/>
          <a:ext cx="862916" cy="490756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1.4.1. Alertas de inconsistencias en el CPE</a:t>
          </a:r>
        </a:p>
      </dsp:txBody>
      <dsp:txXfrm>
        <a:off x="5306285" y="1173568"/>
        <a:ext cx="862916" cy="490756"/>
      </dsp:txXfrm>
    </dsp:sp>
    <dsp:sp modelId="{7A64D23C-BE55-4001-9C11-41AA4C2DF1FC}">
      <dsp:nvSpPr>
        <dsp:cNvPr id="0" name=""/>
        <dsp:cNvSpPr/>
      </dsp:nvSpPr>
      <dsp:spPr>
        <a:xfrm>
          <a:off x="5306285" y="1741205"/>
          <a:ext cx="995375" cy="477886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1.4.2. Restricción a la Autorización de </a:t>
          </a:r>
          <a:r>
            <a:rPr lang="es-PE" sz="1000" kern="1200" dirty="0" err="1">
              <a:solidFill>
                <a:schemeClr val="bg1"/>
              </a:solidFill>
            </a:rPr>
            <a:t>CdP</a:t>
          </a:r>
          <a:endParaRPr lang="es-PE" sz="1000" kern="1200" dirty="0">
            <a:solidFill>
              <a:schemeClr val="bg1"/>
            </a:solidFill>
          </a:endParaRPr>
        </a:p>
      </dsp:txBody>
      <dsp:txXfrm>
        <a:off x="5306285" y="1741205"/>
        <a:ext cx="995375" cy="477886"/>
      </dsp:txXfrm>
    </dsp:sp>
    <dsp:sp modelId="{5BEF1219-6836-4938-88FE-8FED429B3586}">
      <dsp:nvSpPr>
        <dsp:cNvPr id="0" name=""/>
        <dsp:cNvSpPr/>
      </dsp:nvSpPr>
      <dsp:spPr>
        <a:xfrm>
          <a:off x="5306285" y="2281447"/>
          <a:ext cx="939642" cy="492127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1.4.3. Limitación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r>
            <a:rPr lang="es-PE" sz="1000" kern="1200" dirty="0">
              <a:solidFill>
                <a:schemeClr val="tx1"/>
              </a:solidFill>
            </a:rPr>
            <a:t> Autorizados</a:t>
          </a:r>
        </a:p>
      </dsp:txBody>
      <dsp:txXfrm>
        <a:off x="5306285" y="2281447"/>
        <a:ext cx="939642" cy="492127"/>
      </dsp:txXfrm>
    </dsp:sp>
    <dsp:sp modelId="{ACA49C58-53C7-42DA-BC7D-9A22856DAB9C}">
      <dsp:nvSpPr>
        <dsp:cNvPr id="0" name=""/>
        <dsp:cNvSpPr/>
      </dsp:nvSpPr>
      <dsp:spPr>
        <a:xfrm>
          <a:off x="5306285" y="2842649"/>
          <a:ext cx="939642" cy="80851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5306285" y="2842649"/>
        <a:ext cx="939642" cy="808511"/>
      </dsp:txXfrm>
    </dsp:sp>
    <dsp:sp modelId="{CD609F84-622D-4BE9-9B7B-FA342E920C5E}">
      <dsp:nvSpPr>
        <dsp:cNvPr id="0" name=""/>
        <dsp:cNvSpPr/>
      </dsp:nvSpPr>
      <dsp:spPr>
        <a:xfrm>
          <a:off x="5306285" y="3698418"/>
          <a:ext cx="939642" cy="786421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1.4.5. Restricción a la Emisión de </a:t>
          </a:r>
          <a:r>
            <a:rPr lang="es-PE" sz="1000" kern="1200" dirty="0" err="1">
              <a:solidFill>
                <a:schemeClr val="bg1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: Servicio Web </a:t>
          </a:r>
          <a:r>
            <a:rPr lang="es-PE" sz="1000" kern="1200" dirty="0" err="1">
              <a:solidFill>
                <a:schemeClr val="bg1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 – CPE (versión actual)</a:t>
          </a:r>
        </a:p>
      </dsp:txBody>
      <dsp:txXfrm>
        <a:off x="5306285" y="3698418"/>
        <a:ext cx="939642" cy="786421"/>
      </dsp:txXfrm>
    </dsp:sp>
    <dsp:sp modelId="{5107EE37-977C-4172-9AFE-92909ABA8ED7}">
      <dsp:nvSpPr>
        <dsp:cNvPr id="0" name=""/>
        <dsp:cNvSpPr/>
      </dsp:nvSpPr>
      <dsp:spPr>
        <a:xfrm>
          <a:off x="5306285" y="4563919"/>
          <a:ext cx="939642" cy="477886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1.4.6. Restricción a la Emisión de CPE</a:t>
          </a:r>
        </a:p>
      </dsp:txBody>
      <dsp:txXfrm>
        <a:off x="5306285" y="4563919"/>
        <a:ext cx="939642" cy="477886"/>
      </dsp:txXfrm>
    </dsp:sp>
    <dsp:sp modelId="{BB4779EA-0DBB-4ABE-BA6F-344CD770A254}">
      <dsp:nvSpPr>
        <dsp:cNvPr id="0" name=""/>
        <dsp:cNvSpPr/>
      </dsp:nvSpPr>
      <dsp:spPr>
        <a:xfrm>
          <a:off x="5306285" y="5104165"/>
          <a:ext cx="939642" cy="60260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1.4.7. Comprobante de contingencia al CPE</a:t>
          </a:r>
        </a:p>
      </dsp:txBody>
      <dsp:txXfrm>
        <a:off x="5306285" y="5104165"/>
        <a:ext cx="939642" cy="602600"/>
      </dsp:txXfrm>
    </dsp:sp>
    <dsp:sp modelId="{337890B3-6AE4-40D0-956C-DFFC21855FBD}">
      <dsp:nvSpPr>
        <dsp:cNvPr id="0" name=""/>
        <dsp:cNvSpPr/>
      </dsp:nvSpPr>
      <dsp:spPr>
        <a:xfrm>
          <a:off x="6350422" y="514349"/>
          <a:ext cx="1175861" cy="50017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1.5. Control del registro de compras y ventas electrónico (RCVE)</a:t>
          </a:r>
          <a:endParaRPr lang="es-PE" sz="1000" kern="1200" dirty="0"/>
        </a:p>
      </dsp:txBody>
      <dsp:txXfrm>
        <a:off x="6350422" y="514349"/>
        <a:ext cx="1175861" cy="500175"/>
      </dsp:txXfrm>
    </dsp:sp>
    <dsp:sp modelId="{FAAF661C-C933-4474-8A61-B50BBBC14A7D}">
      <dsp:nvSpPr>
        <dsp:cNvPr id="0" name=""/>
        <dsp:cNvSpPr/>
      </dsp:nvSpPr>
      <dsp:spPr>
        <a:xfrm>
          <a:off x="6644388" y="1165758"/>
          <a:ext cx="868223" cy="477886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1.5.1, Campaña de omisos al RVCE</a:t>
          </a:r>
        </a:p>
      </dsp:txBody>
      <dsp:txXfrm>
        <a:off x="6644388" y="1165758"/>
        <a:ext cx="868223" cy="477886"/>
      </dsp:txXfrm>
    </dsp:sp>
    <dsp:sp modelId="{0EE34835-1A70-4C28-A337-BDA611F2BD24}">
      <dsp:nvSpPr>
        <dsp:cNvPr id="0" name=""/>
        <dsp:cNvSpPr/>
      </dsp:nvSpPr>
      <dsp:spPr>
        <a:xfrm>
          <a:off x="6644388" y="1720245"/>
          <a:ext cx="956688" cy="602596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1.5.2.</a:t>
          </a: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Nuevo</a:t>
          </a:r>
          <a:r>
            <a:rPr lang="es-PE" sz="1000" kern="1200" dirty="0">
              <a:solidFill>
                <a:schemeClr val="bg1"/>
              </a:solidFill>
            </a:rPr>
            <a:t>  Padrón de omisos a la presentación del RCVE</a:t>
          </a:r>
        </a:p>
      </dsp:txBody>
      <dsp:txXfrm>
        <a:off x="6644388" y="1720245"/>
        <a:ext cx="956688" cy="602596"/>
      </dsp:txXfrm>
    </dsp:sp>
    <dsp:sp modelId="{F4DF54E5-D8B2-4A3D-8B13-8E3A7CBAFDC4}">
      <dsp:nvSpPr>
        <dsp:cNvPr id="0" name=""/>
        <dsp:cNvSpPr/>
      </dsp:nvSpPr>
      <dsp:spPr>
        <a:xfrm>
          <a:off x="6644388" y="2406160"/>
          <a:ext cx="978998" cy="602596"/>
        </a:xfrm>
        <a:prstGeom prst="rect">
          <a:avLst/>
        </a:prstGeom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1.5.3. Control de omisos con nuevo padrón de RCVE</a:t>
          </a:r>
        </a:p>
      </dsp:txBody>
      <dsp:txXfrm>
        <a:off x="6644388" y="2406160"/>
        <a:ext cx="978998" cy="602596"/>
      </dsp:txXfrm>
    </dsp:sp>
    <dsp:sp modelId="{7010E9D7-AFDD-4AC5-9833-1C3EE0B0C22B}">
      <dsp:nvSpPr>
        <dsp:cNvPr id="0" name=""/>
        <dsp:cNvSpPr/>
      </dsp:nvSpPr>
      <dsp:spPr>
        <a:xfrm>
          <a:off x="6644388" y="3092072"/>
          <a:ext cx="868223" cy="610320"/>
        </a:xfrm>
        <a:prstGeom prst="rect">
          <a:avLst/>
        </a:prstGeom>
        <a:solidFill>
          <a:srgbClr val="0075BF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1.5.4. Campaña Masiva de Inconsistencias del RCVE</a:t>
          </a:r>
        </a:p>
      </dsp:txBody>
      <dsp:txXfrm>
        <a:off x="6644388" y="3092072"/>
        <a:ext cx="868223" cy="610320"/>
      </dsp:txXfrm>
    </dsp:sp>
    <dsp:sp modelId="{14DCA77F-61B9-4D0D-B790-959FFF40C578}">
      <dsp:nvSpPr>
        <dsp:cNvPr id="0" name=""/>
        <dsp:cNvSpPr/>
      </dsp:nvSpPr>
      <dsp:spPr>
        <a:xfrm>
          <a:off x="7677517" y="514349"/>
          <a:ext cx="899500" cy="50017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1,6, Control de Declaración IGV - Renta Mensual</a:t>
          </a:r>
          <a:endParaRPr lang="es-PE" sz="1000" kern="1200" dirty="0"/>
        </a:p>
      </dsp:txBody>
      <dsp:txXfrm>
        <a:off x="7677517" y="514349"/>
        <a:ext cx="899500" cy="500175"/>
      </dsp:txXfrm>
    </dsp:sp>
    <dsp:sp modelId="{CCB409D9-17BE-4D52-8CD5-95171BD939A0}">
      <dsp:nvSpPr>
        <dsp:cNvPr id="0" name=""/>
        <dsp:cNvSpPr/>
      </dsp:nvSpPr>
      <dsp:spPr>
        <a:xfrm>
          <a:off x="7902393" y="1185591"/>
          <a:ext cx="808918" cy="851044"/>
        </a:xfrm>
        <a:prstGeom prst="rect">
          <a:avLst/>
        </a:prstGeom>
        <a:solidFill>
          <a:srgbClr val="FFC00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1.6.1. Reemplazo de PDT por </a:t>
          </a: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Declara</a:t>
          </a:r>
          <a:r>
            <a:rPr lang="es-PE" sz="1000" kern="1200" dirty="0">
              <a:solidFill>
                <a:schemeClr val="tx1"/>
              </a:solidFill>
            </a:rPr>
            <a:t> Fácil con propuesta de DJ</a:t>
          </a:r>
        </a:p>
      </dsp:txBody>
      <dsp:txXfrm>
        <a:off x="7902393" y="1185591"/>
        <a:ext cx="808918" cy="851044"/>
      </dsp:txXfrm>
    </dsp:sp>
    <dsp:sp modelId="{164840EF-D075-49BA-80AC-1E6B1E9AA7D1}">
      <dsp:nvSpPr>
        <dsp:cNvPr id="0" name=""/>
        <dsp:cNvSpPr/>
      </dsp:nvSpPr>
      <dsp:spPr>
        <a:xfrm>
          <a:off x="7902393" y="2105908"/>
          <a:ext cx="808918" cy="1048879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0" kern="1200" dirty="0">
              <a:solidFill>
                <a:schemeClr val="tx1"/>
              </a:solidFill>
            </a:rPr>
            <a:t>1.6.2. Integración del control de inconsistencias del RCVE y la propuesta de la </a:t>
          </a:r>
          <a:r>
            <a:rPr lang="es-PE" sz="1000" b="0" kern="1200" dirty="0" err="1">
              <a:solidFill>
                <a:schemeClr val="tx1"/>
              </a:solidFill>
            </a:rPr>
            <a:t>Dec</a:t>
          </a:r>
          <a:r>
            <a:rPr lang="es-PE" sz="1000" b="0" kern="1200" dirty="0">
              <a:solidFill>
                <a:schemeClr val="tx1"/>
              </a:solidFill>
            </a:rPr>
            <a:t>. IGV Renta Mensual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7902393" y="2105908"/>
        <a:ext cx="808918" cy="1048879"/>
      </dsp:txXfrm>
    </dsp:sp>
    <dsp:sp modelId="{B6D71253-74DD-43DA-A2AD-C109F3DFD760}">
      <dsp:nvSpPr>
        <dsp:cNvPr id="0" name=""/>
        <dsp:cNvSpPr/>
      </dsp:nvSpPr>
      <dsp:spPr>
        <a:xfrm>
          <a:off x="7902393" y="3216923"/>
          <a:ext cx="808918" cy="960742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1.6.3. Determinación de omisos a la DJ del IGV Renta Mensual – nuevo esquema</a:t>
          </a:r>
        </a:p>
      </dsp:txBody>
      <dsp:txXfrm>
        <a:off x="7902393" y="3216923"/>
        <a:ext cx="808918" cy="960742"/>
      </dsp:txXfrm>
    </dsp:sp>
    <dsp:sp modelId="{3084154A-9055-417E-834A-EAD901165D1E}">
      <dsp:nvSpPr>
        <dsp:cNvPr id="0" name=""/>
        <dsp:cNvSpPr/>
      </dsp:nvSpPr>
      <dsp:spPr>
        <a:xfrm>
          <a:off x="7902393" y="4264297"/>
          <a:ext cx="779212" cy="102928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1.6.4. Determinación de omisos a la DJ del IGV Renta Mensual (comprobante único)</a:t>
          </a:r>
        </a:p>
      </dsp:txBody>
      <dsp:txXfrm>
        <a:off x="7902393" y="4264297"/>
        <a:ext cx="779212" cy="1029280"/>
      </dsp:txXfrm>
    </dsp:sp>
    <dsp:sp modelId="{B00093B9-2203-43F2-A035-A931774A0873}">
      <dsp:nvSpPr>
        <dsp:cNvPr id="0" name=""/>
        <dsp:cNvSpPr/>
      </dsp:nvSpPr>
      <dsp:spPr>
        <a:xfrm>
          <a:off x="7863878" y="5371016"/>
          <a:ext cx="889439" cy="815922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1.6.5. Actualización en línea de las presentaciones de DJ - MEPECO</a:t>
          </a:r>
        </a:p>
      </dsp:txBody>
      <dsp:txXfrm>
        <a:off x="7863878" y="5371016"/>
        <a:ext cx="889439" cy="815922"/>
      </dsp:txXfrm>
    </dsp:sp>
    <dsp:sp modelId="{429E6F42-71A5-4822-B7AC-EF9BE8857790}">
      <dsp:nvSpPr>
        <dsp:cNvPr id="0" name=""/>
        <dsp:cNvSpPr/>
      </dsp:nvSpPr>
      <dsp:spPr>
        <a:xfrm>
          <a:off x="8728251" y="514349"/>
          <a:ext cx="1010714" cy="52782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1.7. Fiscalización: Gestión Masiva de Control del IGV</a:t>
          </a:r>
          <a:endParaRPr lang="es-PE" sz="1000" kern="1200" dirty="0"/>
        </a:p>
      </dsp:txBody>
      <dsp:txXfrm>
        <a:off x="8728251" y="514349"/>
        <a:ext cx="1010714" cy="527822"/>
      </dsp:txXfrm>
    </dsp:sp>
    <dsp:sp modelId="{338654B2-BF79-4BF1-A277-0126450AD861}">
      <dsp:nvSpPr>
        <dsp:cNvPr id="0" name=""/>
        <dsp:cNvSpPr/>
      </dsp:nvSpPr>
      <dsp:spPr>
        <a:xfrm>
          <a:off x="8980930" y="1193405"/>
          <a:ext cx="884290" cy="563229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1.7.1. Perfil para seleccionar Acción masiva</a:t>
          </a:r>
        </a:p>
      </dsp:txBody>
      <dsp:txXfrm>
        <a:off x="8980930" y="1193405"/>
        <a:ext cx="884290" cy="563229"/>
      </dsp:txXfrm>
    </dsp:sp>
    <dsp:sp modelId="{54225024-149D-4187-9B46-BAF28ED40CB2}">
      <dsp:nvSpPr>
        <dsp:cNvPr id="0" name=""/>
        <dsp:cNvSpPr/>
      </dsp:nvSpPr>
      <dsp:spPr>
        <a:xfrm>
          <a:off x="8980930" y="1907868"/>
          <a:ext cx="867338" cy="508410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sp:txBody>
      <dsp:txXfrm>
        <a:off x="8980930" y="1907868"/>
        <a:ext cx="867338" cy="508410"/>
      </dsp:txXfrm>
    </dsp:sp>
    <dsp:sp modelId="{C99E5E9B-7CD2-44E1-89D8-7A44753F3D39}">
      <dsp:nvSpPr>
        <dsp:cNvPr id="0" name=""/>
        <dsp:cNvSpPr/>
      </dsp:nvSpPr>
      <dsp:spPr>
        <a:xfrm>
          <a:off x="8980930" y="2567512"/>
          <a:ext cx="867338" cy="54718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1.7.3 SINE para las cartas inductivas y esquelas</a:t>
          </a:r>
        </a:p>
      </dsp:txBody>
      <dsp:txXfrm>
        <a:off x="8980930" y="2567512"/>
        <a:ext cx="867338" cy="547184"/>
      </dsp:txXfrm>
    </dsp:sp>
    <dsp:sp modelId="{36A61781-E14B-4794-AC1C-3D41DC547E66}">
      <dsp:nvSpPr>
        <dsp:cNvPr id="0" name=""/>
        <dsp:cNvSpPr/>
      </dsp:nvSpPr>
      <dsp:spPr>
        <a:xfrm>
          <a:off x="8980930" y="3265930"/>
          <a:ext cx="952950" cy="54718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1.7.4. RS de NE de Cartas Inductivas y Esquelas</a:t>
          </a:r>
        </a:p>
      </dsp:txBody>
      <dsp:txXfrm>
        <a:off x="8980930" y="3265930"/>
        <a:ext cx="952950" cy="547184"/>
      </dsp:txXfrm>
    </dsp:sp>
    <dsp:sp modelId="{F1215400-2C8F-4CD0-B03D-E60642F2A26F}">
      <dsp:nvSpPr>
        <dsp:cNvPr id="0" name=""/>
        <dsp:cNvSpPr/>
      </dsp:nvSpPr>
      <dsp:spPr>
        <a:xfrm>
          <a:off x="8980930" y="3964347"/>
          <a:ext cx="1005673" cy="66608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1.7.5. SIEV  para la Gestión Inductiva y la Fiscalización Selectiva</a:t>
          </a:r>
        </a:p>
      </dsp:txBody>
      <dsp:txXfrm>
        <a:off x="8980930" y="3964347"/>
        <a:ext cx="1005673" cy="666086"/>
      </dsp:txXfrm>
    </dsp:sp>
    <dsp:sp modelId="{FD853B8C-C0E1-409B-AC5B-95827413F2C2}">
      <dsp:nvSpPr>
        <dsp:cNvPr id="0" name=""/>
        <dsp:cNvSpPr/>
      </dsp:nvSpPr>
      <dsp:spPr>
        <a:xfrm>
          <a:off x="8980930" y="4781667"/>
          <a:ext cx="1013782" cy="84405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1.7.7. RS de Expediente Electrónico de Gestión de Masivos</a:t>
          </a:r>
        </a:p>
      </dsp:txBody>
      <dsp:txXfrm>
        <a:off x="8980930" y="4781667"/>
        <a:ext cx="1013782" cy="844051"/>
      </dsp:txXfrm>
    </dsp:sp>
    <dsp:sp modelId="{9CE1A837-7156-4F7A-9539-3C40BE788188}">
      <dsp:nvSpPr>
        <dsp:cNvPr id="0" name=""/>
        <dsp:cNvSpPr/>
      </dsp:nvSpPr>
      <dsp:spPr>
        <a:xfrm>
          <a:off x="8969451" y="5680821"/>
          <a:ext cx="1005680" cy="34684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1.7.6. CRM para  gestión masiva</a:t>
          </a:r>
        </a:p>
      </dsp:txBody>
      <dsp:txXfrm>
        <a:off x="8969451" y="5680821"/>
        <a:ext cx="1005680" cy="346846"/>
      </dsp:txXfrm>
    </dsp:sp>
    <dsp:sp modelId="{DF978ED3-101A-4A47-A40D-C7CA39F6E736}">
      <dsp:nvSpPr>
        <dsp:cNvPr id="0" name=""/>
        <dsp:cNvSpPr/>
      </dsp:nvSpPr>
      <dsp:spPr>
        <a:xfrm>
          <a:off x="9890199" y="514349"/>
          <a:ext cx="1005327" cy="52782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1,8, Fiscalización: Gestión Selectiva de control del IGV</a:t>
          </a:r>
          <a:endParaRPr lang="es-PE" sz="1000" kern="1200" dirty="0"/>
        </a:p>
      </dsp:txBody>
      <dsp:txXfrm>
        <a:off x="9890199" y="514349"/>
        <a:ext cx="1005327" cy="527822"/>
      </dsp:txXfrm>
    </dsp:sp>
    <dsp:sp modelId="{02C48DC5-AF7F-49AA-8BAB-10F1EBBA5C17}">
      <dsp:nvSpPr>
        <dsp:cNvPr id="0" name=""/>
        <dsp:cNvSpPr/>
      </dsp:nvSpPr>
      <dsp:spPr>
        <a:xfrm>
          <a:off x="10141531" y="1193405"/>
          <a:ext cx="883116" cy="869012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1.8.1. Seleccionar contribuyentes para el control del IGV</a:t>
          </a:r>
        </a:p>
      </dsp:txBody>
      <dsp:txXfrm>
        <a:off x="10141531" y="1193405"/>
        <a:ext cx="883116" cy="869012"/>
      </dsp:txXfrm>
    </dsp:sp>
    <dsp:sp modelId="{EF1627D7-ACEC-487F-A3FA-2C465C84CFD4}">
      <dsp:nvSpPr>
        <dsp:cNvPr id="0" name=""/>
        <dsp:cNvSpPr/>
      </dsp:nvSpPr>
      <dsp:spPr>
        <a:xfrm>
          <a:off x="10141531" y="2213651"/>
          <a:ext cx="862916" cy="1126328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1.8.2. Seleccionar contribuyentes para el control del incremento patrimonial no justificado</a:t>
          </a:r>
        </a:p>
      </dsp:txBody>
      <dsp:txXfrm>
        <a:off x="10141531" y="2213651"/>
        <a:ext cx="862916" cy="1126328"/>
      </dsp:txXfrm>
    </dsp:sp>
    <dsp:sp modelId="{CE354CFA-C8FF-4EC8-968A-5BDC598DD1E4}">
      <dsp:nvSpPr>
        <dsp:cNvPr id="0" name=""/>
        <dsp:cNvSpPr/>
      </dsp:nvSpPr>
      <dsp:spPr>
        <a:xfrm>
          <a:off x="10141531" y="3491213"/>
          <a:ext cx="862916" cy="869635"/>
        </a:xfrm>
        <a:prstGeom prst="rect">
          <a:avLst/>
        </a:prstGeom>
        <a:noFill/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1.8.3. Lineamiento de la acción de control del IGV - formato flujo de caja </a:t>
          </a:r>
        </a:p>
      </dsp:txBody>
      <dsp:txXfrm>
        <a:off x="10141531" y="3491213"/>
        <a:ext cx="862916" cy="869635"/>
      </dsp:txXfrm>
    </dsp:sp>
    <dsp:sp modelId="{A5C7991E-014C-4149-8E07-AEF9E2C8B17C}">
      <dsp:nvSpPr>
        <dsp:cNvPr id="0" name=""/>
        <dsp:cNvSpPr/>
      </dsp:nvSpPr>
      <dsp:spPr>
        <a:xfrm>
          <a:off x="11046761" y="514349"/>
          <a:ext cx="1211127" cy="52782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/>
            <a:t>1.9.Fiscalización Parcial Electrónica del IGV</a:t>
          </a:r>
          <a:endParaRPr lang="es-PE" sz="1000" kern="1200" dirty="0"/>
        </a:p>
      </dsp:txBody>
      <dsp:txXfrm>
        <a:off x="11046761" y="514349"/>
        <a:ext cx="1211127" cy="527822"/>
      </dsp:txXfrm>
    </dsp:sp>
    <dsp:sp modelId="{2D1B589F-B938-440D-940F-63177CA73599}">
      <dsp:nvSpPr>
        <dsp:cNvPr id="0" name=""/>
        <dsp:cNvSpPr/>
      </dsp:nvSpPr>
      <dsp:spPr>
        <a:xfrm>
          <a:off x="11349542" y="1193405"/>
          <a:ext cx="990838" cy="74505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bg1"/>
              </a:solidFill>
            </a:rPr>
            <a:t>1.9.1. Piloto de fiscalización parcial electrónica de comprobantes duplicados</a:t>
          </a:r>
        </a:p>
      </dsp:txBody>
      <dsp:txXfrm>
        <a:off x="11349542" y="1193405"/>
        <a:ext cx="990838" cy="745055"/>
      </dsp:txXfrm>
    </dsp:sp>
    <dsp:sp modelId="{9C6450EA-3783-4D99-88A4-86D3FC37C055}">
      <dsp:nvSpPr>
        <dsp:cNvPr id="0" name=""/>
        <dsp:cNvSpPr/>
      </dsp:nvSpPr>
      <dsp:spPr>
        <a:xfrm>
          <a:off x="11349542" y="2089694"/>
          <a:ext cx="990845" cy="826375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>
              <a:solidFill>
                <a:schemeClr val="tx1"/>
              </a:solidFill>
            </a:rPr>
            <a:t>1.9.2. Fiscalización parcial electrónica de diferencias entre RCVE y DJ de IGV</a:t>
          </a:r>
        </a:p>
      </dsp:txBody>
      <dsp:txXfrm>
        <a:off x="11349542" y="2089694"/>
        <a:ext cx="990845" cy="82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114D-63E3-4853-8BB1-A89F2A9C6EF5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2216-F522-4A9E-AC76-4EB2534C56A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8DEF-45B8-4F8D-996F-40A3C51A0AA5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871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98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 bwMode="white">
          <a:xfrm>
            <a:off x="4330395" y="6567032"/>
            <a:ext cx="3531223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16844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" y="0"/>
            <a:ext cx="1219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433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2" y="2130432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69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17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984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1pPr>
            <a:lvl2pPr marL="455425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0851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276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170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126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2551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7976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340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03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2" y="1600206"/>
            <a:ext cx="5384800" cy="4525963"/>
          </a:xfrm>
        </p:spPr>
        <p:txBody>
          <a:bodyPr/>
          <a:lstStyle>
            <a:lvl1pPr>
              <a:defRPr sz="2789"/>
            </a:lvl1pPr>
            <a:lvl2pPr>
              <a:defRPr sz="2391"/>
            </a:lvl2pPr>
            <a:lvl3pPr>
              <a:defRPr sz="1992"/>
            </a:lvl3pPr>
            <a:lvl4pPr>
              <a:defRPr sz="1793"/>
            </a:lvl4pPr>
            <a:lvl5pPr>
              <a:defRPr sz="1793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599" y="1600206"/>
            <a:ext cx="5384800" cy="4525963"/>
          </a:xfrm>
        </p:spPr>
        <p:txBody>
          <a:bodyPr/>
          <a:lstStyle>
            <a:lvl1pPr>
              <a:defRPr sz="2789"/>
            </a:lvl1pPr>
            <a:lvl2pPr>
              <a:defRPr sz="2391"/>
            </a:lvl2pPr>
            <a:lvl3pPr>
              <a:defRPr sz="1992"/>
            </a:lvl3pPr>
            <a:lvl4pPr>
              <a:defRPr sz="1793"/>
            </a:lvl4pPr>
            <a:lvl5pPr>
              <a:defRPr sz="1793"/>
            </a:lvl5pPr>
            <a:lvl6pPr>
              <a:defRPr sz="1793"/>
            </a:lvl6pPr>
            <a:lvl7pPr>
              <a:defRPr sz="1793"/>
            </a:lvl7pPr>
            <a:lvl8pPr>
              <a:defRPr sz="1793"/>
            </a:lvl8pPr>
            <a:lvl9pPr>
              <a:defRPr sz="17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679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425" indent="0">
              <a:buNone/>
              <a:defRPr sz="1992" b="1"/>
            </a:lvl2pPr>
            <a:lvl3pPr marL="910851" indent="0">
              <a:buNone/>
              <a:defRPr sz="1793" b="1"/>
            </a:lvl3pPr>
            <a:lvl4pPr marL="1366276" indent="0">
              <a:buNone/>
              <a:defRPr sz="1594" b="1"/>
            </a:lvl4pPr>
            <a:lvl5pPr marL="1821702" indent="0">
              <a:buNone/>
              <a:defRPr sz="1594" b="1"/>
            </a:lvl5pPr>
            <a:lvl6pPr marL="2277126" indent="0">
              <a:buNone/>
              <a:defRPr sz="1594" b="1"/>
            </a:lvl6pPr>
            <a:lvl7pPr marL="2732551" indent="0">
              <a:buNone/>
              <a:defRPr sz="1594" b="1"/>
            </a:lvl7pPr>
            <a:lvl8pPr marL="3187976" indent="0">
              <a:buNone/>
              <a:defRPr sz="1594" b="1"/>
            </a:lvl8pPr>
            <a:lvl9pPr marL="3643402" indent="0">
              <a:buNone/>
              <a:defRPr sz="159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1"/>
            </a:lvl1pPr>
            <a:lvl2pPr>
              <a:defRPr sz="1992"/>
            </a:lvl2pPr>
            <a:lvl3pPr>
              <a:defRPr sz="179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425" indent="0">
              <a:buNone/>
              <a:defRPr sz="1992" b="1"/>
            </a:lvl2pPr>
            <a:lvl3pPr marL="910851" indent="0">
              <a:buNone/>
              <a:defRPr sz="1793" b="1"/>
            </a:lvl3pPr>
            <a:lvl4pPr marL="1366276" indent="0">
              <a:buNone/>
              <a:defRPr sz="1594" b="1"/>
            </a:lvl4pPr>
            <a:lvl5pPr marL="1821702" indent="0">
              <a:buNone/>
              <a:defRPr sz="1594" b="1"/>
            </a:lvl5pPr>
            <a:lvl6pPr marL="2277126" indent="0">
              <a:buNone/>
              <a:defRPr sz="1594" b="1"/>
            </a:lvl6pPr>
            <a:lvl7pPr marL="2732551" indent="0">
              <a:buNone/>
              <a:defRPr sz="1594" b="1"/>
            </a:lvl7pPr>
            <a:lvl8pPr marL="3187976" indent="0">
              <a:buNone/>
              <a:defRPr sz="1594" b="1"/>
            </a:lvl8pPr>
            <a:lvl9pPr marL="3643402" indent="0">
              <a:buNone/>
              <a:defRPr sz="1594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391"/>
            </a:lvl1pPr>
            <a:lvl2pPr>
              <a:defRPr sz="1992"/>
            </a:lvl2pPr>
            <a:lvl3pPr>
              <a:defRPr sz="1793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75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5512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615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6" cy="5853113"/>
          </a:xfrm>
        </p:spPr>
        <p:txBody>
          <a:bodyPr/>
          <a:lstStyle>
            <a:lvl1pPr>
              <a:defRPr sz="3188"/>
            </a:lvl1pPr>
            <a:lvl2pPr>
              <a:defRPr sz="2789"/>
            </a:lvl2pPr>
            <a:lvl3pPr>
              <a:defRPr sz="2391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395"/>
            </a:lvl1pPr>
            <a:lvl2pPr marL="455425" indent="0">
              <a:buNone/>
              <a:defRPr sz="1195"/>
            </a:lvl2pPr>
            <a:lvl3pPr marL="910851" indent="0">
              <a:buNone/>
              <a:defRPr sz="996"/>
            </a:lvl3pPr>
            <a:lvl4pPr marL="1366276" indent="0">
              <a:buNone/>
              <a:defRPr sz="896"/>
            </a:lvl4pPr>
            <a:lvl5pPr marL="1821702" indent="0">
              <a:buNone/>
              <a:defRPr sz="896"/>
            </a:lvl5pPr>
            <a:lvl6pPr marL="2277126" indent="0">
              <a:buNone/>
              <a:defRPr sz="896"/>
            </a:lvl6pPr>
            <a:lvl7pPr marL="2732551" indent="0">
              <a:buNone/>
              <a:defRPr sz="896"/>
            </a:lvl7pPr>
            <a:lvl8pPr marL="3187976" indent="0">
              <a:buNone/>
              <a:defRPr sz="896"/>
            </a:lvl8pPr>
            <a:lvl9pPr marL="3643402" indent="0">
              <a:buNone/>
              <a:defRPr sz="89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2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74824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21" y="4800600"/>
            <a:ext cx="7315200" cy="566738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3188"/>
            </a:lvl1pPr>
            <a:lvl2pPr marL="455425" indent="0">
              <a:buNone/>
              <a:defRPr sz="2789"/>
            </a:lvl2pPr>
            <a:lvl3pPr marL="910851" indent="0">
              <a:buNone/>
              <a:defRPr sz="2391"/>
            </a:lvl3pPr>
            <a:lvl4pPr marL="1366276" indent="0">
              <a:buNone/>
              <a:defRPr sz="1992"/>
            </a:lvl4pPr>
            <a:lvl5pPr marL="1821702" indent="0">
              <a:buNone/>
              <a:defRPr sz="1992"/>
            </a:lvl5pPr>
            <a:lvl6pPr marL="2277126" indent="0">
              <a:buNone/>
              <a:defRPr sz="1992"/>
            </a:lvl6pPr>
            <a:lvl7pPr marL="2732551" indent="0">
              <a:buNone/>
              <a:defRPr sz="1992"/>
            </a:lvl7pPr>
            <a:lvl8pPr marL="3187976" indent="0">
              <a:buNone/>
              <a:defRPr sz="1992"/>
            </a:lvl8pPr>
            <a:lvl9pPr marL="3643402" indent="0">
              <a:buNone/>
              <a:defRPr sz="1992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21" y="5367338"/>
            <a:ext cx="7315200" cy="804862"/>
          </a:xfrm>
        </p:spPr>
        <p:txBody>
          <a:bodyPr/>
          <a:lstStyle>
            <a:lvl1pPr marL="0" indent="0">
              <a:buNone/>
              <a:defRPr sz="1395"/>
            </a:lvl1pPr>
            <a:lvl2pPr marL="455425" indent="0">
              <a:buNone/>
              <a:defRPr sz="1195"/>
            </a:lvl2pPr>
            <a:lvl3pPr marL="910851" indent="0">
              <a:buNone/>
              <a:defRPr sz="996"/>
            </a:lvl3pPr>
            <a:lvl4pPr marL="1366276" indent="0">
              <a:buNone/>
              <a:defRPr sz="896"/>
            </a:lvl4pPr>
            <a:lvl5pPr marL="1821702" indent="0">
              <a:buNone/>
              <a:defRPr sz="896"/>
            </a:lvl5pPr>
            <a:lvl6pPr marL="2277126" indent="0">
              <a:buNone/>
              <a:defRPr sz="896"/>
            </a:lvl6pPr>
            <a:lvl7pPr marL="2732551" indent="0">
              <a:buNone/>
              <a:defRPr sz="896"/>
            </a:lvl7pPr>
            <a:lvl8pPr marL="3187976" indent="0">
              <a:buNone/>
              <a:defRPr sz="896"/>
            </a:lvl8pPr>
            <a:lvl9pPr marL="3643402" indent="0">
              <a:buNone/>
              <a:defRPr sz="89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272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8659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1" y="274645"/>
            <a:ext cx="2743199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45"/>
            <a:ext cx="8026399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426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" y="3"/>
            <a:ext cx="12190269" cy="685799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 bwMode="auto">
          <a:xfrm>
            <a:off x="2" y="0"/>
            <a:ext cx="8566736" cy="6858000"/>
          </a:xfrm>
          <a:custGeom>
            <a:avLst/>
            <a:gdLst>
              <a:gd name="connsiteX0" fmla="*/ 0 w 8738517"/>
              <a:gd name="connsiteY0" fmla="*/ 0 h 6994525"/>
              <a:gd name="connsiteX1" fmla="*/ 6146229 w 8738517"/>
              <a:gd name="connsiteY1" fmla="*/ 0 h 6994525"/>
              <a:gd name="connsiteX2" fmla="*/ 8738517 w 8738517"/>
              <a:gd name="connsiteY2" fmla="*/ 6994525 h 6994525"/>
              <a:gd name="connsiteX3" fmla="*/ 6146229 w 8738517"/>
              <a:gd name="connsiteY3" fmla="*/ 6994525 h 6994525"/>
              <a:gd name="connsiteX4" fmla="*/ 0 w 8738517"/>
              <a:gd name="connsiteY4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8517" h="6994525">
                <a:moveTo>
                  <a:pt x="0" y="0"/>
                </a:moveTo>
                <a:lnTo>
                  <a:pt x="6146229" y="0"/>
                </a:lnTo>
                <a:lnTo>
                  <a:pt x="8738517" y="6994525"/>
                </a:lnTo>
                <a:lnTo>
                  <a:pt x="6146229" y="6994525"/>
                </a:lnTo>
                <a:lnTo>
                  <a:pt x="0" y="6994525"/>
                </a:lnTo>
                <a:close/>
              </a:path>
            </a:pathLst>
          </a:custGeom>
          <a:pattFill prst="smCheck">
            <a:fgClr>
              <a:schemeClr val="tx2"/>
            </a:fgClr>
            <a:bgClr>
              <a:schemeClr val="tx1"/>
            </a:bgClr>
          </a:patt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466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10366852" y="-9861"/>
            <a:ext cx="1810359" cy="2450054"/>
          </a:xfrm>
          <a:prstGeom prst="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3466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 rot="16200000">
            <a:off x="9281580" y="1963770"/>
            <a:ext cx="4886082" cy="919105"/>
          </a:xfrm>
          <a:prstGeom prst="triangle">
            <a:avLst/>
          </a:prstGeom>
          <a:solidFill>
            <a:srgbClr val="FFD416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466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6775227" y="4457819"/>
            <a:ext cx="1791511" cy="2410043"/>
          </a:xfrm>
          <a:prstGeom prst="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3466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" y="2511167"/>
            <a:ext cx="2213413" cy="1129640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2750" y="2511167"/>
            <a:ext cx="1289513" cy="2894702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" y="5427115"/>
            <a:ext cx="942749" cy="175547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" y="3852614"/>
            <a:ext cx="801564" cy="105904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1565" y="3958522"/>
            <a:ext cx="141185" cy="1468595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01564" y="2511169"/>
            <a:ext cx="1430698" cy="1447351"/>
          </a:xfrm>
          <a:prstGeom prst="line">
            <a:avLst/>
          </a:prstGeom>
          <a:ln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6" y="5959236"/>
            <a:ext cx="705925" cy="6541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0" y="6251846"/>
            <a:ext cx="1694219" cy="361517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10366852" y="-19719"/>
            <a:ext cx="1825148" cy="48860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54816" y="-186903"/>
            <a:ext cx="2611922" cy="704490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45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2997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75" y="6747323"/>
            <a:ext cx="12192000" cy="11068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4" y="289517"/>
            <a:ext cx="10768233" cy="899665"/>
          </a:xfrm>
        </p:spPr>
        <p:txBody>
          <a:bodyPr/>
          <a:lstStyle>
            <a:lvl1pPr>
              <a:defRPr sz="352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lowchart: Off-page Connector 5"/>
          <p:cNvSpPr/>
          <p:nvPr/>
        </p:nvSpPr>
        <p:spPr bwMode="auto">
          <a:xfrm>
            <a:off x="11617263" y="346733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65" y="6394308"/>
            <a:ext cx="5863974" cy="35301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ight Triangle 10"/>
          <p:cNvSpPr/>
          <p:nvPr/>
        </p:nvSpPr>
        <p:spPr bwMode="auto">
          <a:xfrm>
            <a:off x="5865147" y="6394306"/>
            <a:ext cx="423556" cy="423615"/>
          </a:xfrm>
          <a:prstGeom prst="rt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" y="6429675"/>
            <a:ext cx="372531" cy="3477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2" y="42405"/>
            <a:ext cx="12193159" cy="70605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7"/>
          <p:cNvSpPr txBox="1"/>
          <p:nvPr/>
        </p:nvSpPr>
        <p:spPr bwMode="white">
          <a:xfrm>
            <a:off x="703840" y="6470973"/>
            <a:ext cx="2427283" cy="3011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978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Transformando al servicio tributario y aduanero en México</a:t>
            </a:r>
          </a:p>
        </p:txBody>
      </p:sp>
      <p:sp>
        <p:nvSpPr>
          <p:cNvPr id="3" name="TextBox 7"/>
          <p:cNvSpPr txBox="1"/>
          <p:nvPr/>
        </p:nvSpPr>
        <p:spPr bwMode="white">
          <a:xfrm>
            <a:off x="4119495" y="6510893"/>
            <a:ext cx="1828183" cy="2413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784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MICROSOFT Servicios de Estrategia Empresarial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175" y="6747324"/>
            <a:ext cx="12192000" cy="11068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Flowchart: Off-page Connector 15"/>
          <p:cNvSpPr/>
          <p:nvPr/>
        </p:nvSpPr>
        <p:spPr bwMode="auto">
          <a:xfrm>
            <a:off x="11617264" y="346734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165" y="6394309"/>
            <a:ext cx="5863974" cy="35301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ight Triangle 17"/>
          <p:cNvSpPr/>
          <p:nvPr/>
        </p:nvSpPr>
        <p:spPr bwMode="auto">
          <a:xfrm>
            <a:off x="5865147" y="6394307"/>
            <a:ext cx="423556" cy="423615"/>
          </a:xfrm>
          <a:prstGeom prst="rt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" y="6429675"/>
            <a:ext cx="372531" cy="34774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 bwMode="auto">
          <a:xfrm>
            <a:off x="0" y="42406"/>
            <a:ext cx="12193160" cy="70605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7"/>
          <p:cNvSpPr txBox="1"/>
          <p:nvPr/>
        </p:nvSpPr>
        <p:spPr bwMode="white">
          <a:xfrm>
            <a:off x="703840" y="6470973"/>
            <a:ext cx="2427283" cy="3011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978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Transformando al servicio tributario y aduanero en México</a:t>
            </a:r>
          </a:p>
        </p:txBody>
      </p:sp>
      <p:sp>
        <p:nvSpPr>
          <p:cNvPr id="22" name="TextBox 7"/>
          <p:cNvSpPr txBox="1"/>
          <p:nvPr/>
        </p:nvSpPr>
        <p:spPr bwMode="white">
          <a:xfrm>
            <a:off x="4119496" y="6510894"/>
            <a:ext cx="1828183" cy="2413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784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MICROSOFT Servicios de Estrategia Empresarial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75" y="6747324"/>
            <a:ext cx="12192000" cy="11068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Flowchart: Off-page Connector 23"/>
          <p:cNvSpPr/>
          <p:nvPr/>
        </p:nvSpPr>
        <p:spPr bwMode="auto">
          <a:xfrm>
            <a:off x="11617264" y="346734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165" y="6394309"/>
            <a:ext cx="5863974" cy="35301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ight Triangle 25"/>
          <p:cNvSpPr/>
          <p:nvPr/>
        </p:nvSpPr>
        <p:spPr bwMode="auto">
          <a:xfrm>
            <a:off x="5865147" y="6394307"/>
            <a:ext cx="423556" cy="423615"/>
          </a:xfrm>
          <a:prstGeom prst="rt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" y="6429675"/>
            <a:ext cx="372531" cy="34774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0" y="42406"/>
            <a:ext cx="12193160" cy="70605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551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7"/>
          <p:cNvSpPr txBox="1"/>
          <p:nvPr/>
        </p:nvSpPr>
        <p:spPr bwMode="white">
          <a:xfrm>
            <a:off x="703840" y="6470973"/>
            <a:ext cx="2427283" cy="3011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978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Transformando al servicio tributario y aduanero en México</a:t>
            </a:r>
          </a:p>
        </p:txBody>
      </p:sp>
      <p:sp>
        <p:nvSpPr>
          <p:cNvPr id="30" name="TextBox 7"/>
          <p:cNvSpPr txBox="1"/>
          <p:nvPr/>
        </p:nvSpPr>
        <p:spPr bwMode="white">
          <a:xfrm>
            <a:off x="4119496" y="6510894"/>
            <a:ext cx="1828183" cy="2413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784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MICROSOFT Servicios de Estrategia Empresarial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174" y="6747322"/>
            <a:ext cx="12192000" cy="11068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2" rIns="0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3826" fontAlgn="base">
              <a:spcBef>
                <a:spcPct val="0"/>
              </a:spcBef>
              <a:spcAft>
                <a:spcPct val="0"/>
              </a:spcAft>
            </a:pPr>
            <a:endParaRPr lang="es-MX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Flowchart: Off-page Connector 31"/>
          <p:cNvSpPr/>
          <p:nvPr/>
        </p:nvSpPr>
        <p:spPr bwMode="auto">
          <a:xfrm>
            <a:off x="11617264" y="346732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2" rIns="0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3826" fontAlgn="base">
              <a:spcBef>
                <a:spcPct val="0"/>
              </a:spcBef>
              <a:spcAft>
                <a:spcPct val="0"/>
              </a:spcAft>
            </a:pPr>
            <a:endParaRPr lang="es-MX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164" y="6394307"/>
            <a:ext cx="5863974" cy="35301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2" rIns="0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3826" fontAlgn="base">
              <a:spcBef>
                <a:spcPct val="0"/>
              </a:spcBef>
              <a:spcAft>
                <a:spcPct val="0"/>
              </a:spcAft>
            </a:pPr>
            <a:endParaRPr lang="es-MX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ight Triangle 33"/>
          <p:cNvSpPr/>
          <p:nvPr/>
        </p:nvSpPr>
        <p:spPr bwMode="auto">
          <a:xfrm>
            <a:off x="5865147" y="6394305"/>
            <a:ext cx="423556" cy="423615"/>
          </a:xfrm>
          <a:prstGeom prst="rt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2" rIns="0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3826" fontAlgn="base">
              <a:spcBef>
                <a:spcPct val="0"/>
              </a:spcBef>
              <a:spcAft>
                <a:spcPct val="0"/>
              </a:spcAft>
            </a:pPr>
            <a:endParaRPr lang="es-MX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" y="6429675"/>
            <a:ext cx="372531" cy="34774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0" y="42404"/>
            <a:ext cx="12193160" cy="70605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02" rIns="0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3826" fontAlgn="base">
              <a:spcBef>
                <a:spcPct val="0"/>
              </a:spcBef>
              <a:spcAft>
                <a:spcPct val="0"/>
              </a:spcAft>
            </a:pPr>
            <a:endParaRPr lang="es-MX" sz="196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TextBox 7"/>
          <p:cNvSpPr txBox="1"/>
          <p:nvPr/>
        </p:nvSpPr>
        <p:spPr bwMode="white">
          <a:xfrm>
            <a:off x="703839" y="6470973"/>
            <a:ext cx="2427283" cy="3011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978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Transformando al servicio tributario y aduanero en México</a:t>
            </a:r>
          </a:p>
        </p:txBody>
      </p:sp>
      <p:sp>
        <p:nvSpPr>
          <p:cNvPr id="38" name="TextBox 7"/>
          <p:cNvSpPr txBox="1"/>
          <p:nvPr/>
        </p:nvSpPr>
        <p:spPr bwMode="white">
          <a:xfrm>
            <a:off x="4119495" y="6510892"/>
            <a:ext cx="1828183" cy="2413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784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MICROSOFT Servicios de Estrategia Empresarial</a:t>
            </a:r>
          </a:p>
        </p:txBody>
      </p:sp>
    </p:spTree>
    <p:extLst>
      <p:ext uri="{BB962C8B-B14F-4D97-AF65-F5344CB8AC3E}">
        <p14:creationId xmlns:p14="http://schemas.microsoft.com/office/powerpoint/2010/main" val="362589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4" y="289517"/>
            <a:ext cx="10768233" cy="899665"/>
          </a:xfrm>
        </p:spPr>
        <p:txBody>
          <a:bodyPr/>
          <a:lstStyle>
            <a:lvl1pPr>
              <a:defRPr sz="352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lowchart: Off-page Connector 5"/>
          <p:cNvSpPr/>
          <p:nvPr/>
        </p:nvSpPr>
        <p:spPr bwMode="auto">
          <a:xfrm>
            <a:off x="11617263" y="346733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" y="42405"/>
            <a:ext cx="12193159" cy="70605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" y="5"/>
            <a:ext cx="1219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6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24" y="5090683"/>
            <a:ext cx="2425603" cy="1252677"/>
          </a:xfrm>
        </p:spPr>
        <p:txBody>
          <a:bodyPr/>
          <a:lstStyle>
            <a:lvl1pPr>
              <a:defRPr sz="352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lowchart: Off-page Connector 5"/>
          <p:cNvSpPr/>
          <p:nvPr/>
        </p:nvSpPr>
        <p:spPr bwMode="auto">
          <a:xfrm>
            <a:off x="11617263" y="346733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 rot="5400000">
            <a:off x="-2054051" y="2055999"/>
            <a:ext cx="4627295" cy="519194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ight Triangle 10"/>
          <p:cNvSpPr/>
          <p:nvPr/>
        </p:nvSpPr>
        <p:spPr bwMode="auto">
          <a:xfrm rot="5400000">
            <a:off x="46583" y="4581454"/>
            <a:ext cx="423616" cy="519196"/>
          </a:xfrm>
          <a:prstGeom prst="rt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" y="115642"/>
            <a:ext cx="372531" cy="347744"/>
          </a:xfrm>
          <a:prstGeom prst="rect">
            <a:avLst/>
          </a:prstGeom>
        </p:spPr>
      </p:pic>
      <p:sp>
        <p:nvSpPr>
          <p:cNvPr id="15" name="TextBox 7"/>
          <p:cNvSpPr txBox="1"/>
          <p:nvPr/>
        </p:nvSpPr>
        <p:spPr bwMode="white">
          <a:xfrm rot="5400000">
            <a:off x="-657017" y="1440628"/>
            <a:ext cx="1830821" cy="4514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978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Transformando al servicio tributario y aduanero en México</a:t>
            </a:r>
          </a:p>
        </p:txBody>
      </p:sp>
      <p:sp>
        <p:nvSpPr>
          <p:cNvPr id="3" name="TextBox 7"/>
          <p:cNvSpPr txBox="1"/>
          <p:nvPr/>
        </p:nvSpPr>
        <p:spPr bwMode="white">
          <a:xfrm rot="5400000">
            <a:off x="-655832" y="3598481"/>
            <a:ext cx="1828442" cy="2413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784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MICROSOFT Servicios de Estrategia Empresarial</a:t>
            </a:r>
          </a:p>
        </p:txBody>
      </p:sp>
    </p:spTree>
    <p:extLst>
      <p:ext uri="{BB962C8B-B14F-4D97-AF65-F5344CB8AC3E}">
        <p14:creationId xmlns:p14="http://schemas.microsoft.com/office/powerpoint/2010/main" val="15551207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75" y="6747323"/>
            <a:ext cx="12192000" cy="11068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54" y="289517"/>
            <a:ext cx="10768233" cy="899665"/>
          </a:xfrm>
        </p:spPr>
        <p:txBody>
          <a:bodyPr/>
          <a:lstStyle>
            <a:lvl1pPr>
              <a:defRPr sz="352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lowchart: Off-page Connector 5"/>
          <p:cNvSpPr/>
          <p:nvPr/>
        </p:nvSpPr>
        <p:spPr bwMode="auto">
          <a:xfrm>
            <a:off x="11617263" y="346733"/>
            <a:ext cx="534645" cy="540581"/>
          </a:xfrm>
          <a:prstGeom prst="flowChartOffpageConnector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65" y="6394308"/>
            <a:ext cx="5863974" cy="353013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ight Triangle 10"/>
          <p:cNvSpPr/>
          <p:nvPr/>
        </p:nvSpPr>
        <p:spPr bwMode="auto">
          <a:xfrm>
            <a:off x="5865147" y="6394306"/>
            <a:ext cx="423556" cy="423615"/>
          </a:xfrm>
          <a:prstGeom prst="rtTriangle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3" y="6429675"/>
            <a:ext cx="372531" cy="3477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2" y="42405"/>
            <a:ext cx="12193159" cy="70605"/>
          </a:xfrm>
          <a:prstGeom prst="rect">
            <a:avLst/>
          </a:prstGeom>
          <a:solidFill>
            <a:schemeClr val="accent4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0" rIns="0" bIns="45690" numCol="1" rtlCol="0" anchor="ctr" anchorCtr="0" compatLnSpc="1">
            <a:prstTxWarp prst="textNoShape">
              <a:avLst/>
            </a:prstTxWarp>
          </a:bodyPr>
          <a:lstStyle/>
          <a:p>
            <a:pPr algn="ctr" defTabSz="913639" fontAlgn="base">
              <a:spcBef>
                <a:spcPct val="0"/>
              </a:spcBef>
              <a:spcAft>
                <a:spcPct val="0"/>
              </a:spcAft>
            </a:pPr>
            <a:endParaRPr lang="es-MX" sz="19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7"/>
          <p:cNvSpPr txBox="1"/>
          <p:nvPr/>
        </p:nvSpPr>
        <p:spPr bwMode="white">
          <a:xfrm>
            <a:off x="703840" y="6470973"/>
            <a:ext cx="2427283" cy="3011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978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Transformando al servicio tributario y aduanero en México</a:t>
            </a:r>
          </a:p>
        </p:txBody>
      </p:sp>
      <p:sp>
        <p:nvSpPr>
          <p:cNvPr id="3" name="TextBox 7"/>
          <p:cNvSpPr txBox="1"/>
          <p:nvPr/>
        </p:nvSpPr>
        <p:spPr bwMode="white">
          <a:xfrm>
            <a:off x="4119495" y="6510893"/>
            <a:ext cx="1828183" cy="2413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784" b="0" spc="147" baseline="0" noProof="0" dirty="0">
                <a:solidFill>
                  <a:schemeClr val="tx1"/>
                </a:solidFill>
                <a:latin typeface="Segoe Semibold" pitchFamily="34" charset="0"/>
              </a:rPr>
              <a:t>MICROSOFT Servicios de Estrategia Empresarial</a:t>
            </a:r>
          </a:p>
        </p:txBody>
      </p:sp>
    </p:spTree>
    <p:extLst>
      <p:ext uri="{BB962C8B-B14F-4D97-AF65-F5344CB8AC3E}">
        <p14:creationId xmlns:p14="http://schemas.microsoft.com/office/powerpoint/2010/main" val="33417625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8" y="1217201"/>
            <a:ext cx="5378548" cy="899665"/>
          </a:xfrm>
        </p:spPr>
        <p:txBody>
          <a:bodyPr/>
          <a:lstStyle>
            <a:lvl1pPr>
              <a:defRPr sz="6466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4"/>
            <a:ext cx="6094445" cy="6852152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0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52550" y="2861"/>
            <a:ext cx="439739" cy="439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33811000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51" y="28951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53" y="1189185"/>
            <a:ext cx="11653522" cy="21850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67" y="1906420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>
    <p:fade/>
  </p:transition>
  <p:txStyles>
    <p:titleStyle>
      <a:lvl1pPr algn="l" defTabSz="913903" rtl="0" eaLnBrk="1" latinLnBrk="0" hangingPunct="1">
        <a:lnSpc>
          <a:spcPct val="90000"/>
        </a:lnSpc>
        <a:spcBef>
          <a:spcPct val="0"/>
        </a:spcBef>
        <a:buNone/>
        <a:defRPr lang="en-US" sz="529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5973" marR="0" indent="-335973" algn="l" defTabSz="91390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401" marR="0" indent="-236427" algn="l" defTabSz="91390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3941" marR="0" indent="-223983" algn="l" defTabSz="91390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7923" marR="0" indent="-223983" algn="l" defTabSz="91390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1907" marR="0" indent="-223983" algn="l" defTabSz="91390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234" indent="-228478" algn="l" defTabSz="91390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87" indent="-228478" algn="l" defTabSz="91390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39" indent="-228478" algn="l" defTabSz="91390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94" indent="-228478" algn="l" defTabSz="913903" rtl="0" eaLnBrk="1" latinLnBrk="0" hangingPunct="1">
        <a:spcBef>
          <a:spcPct val="20000"/>
        </a:spcBef>
        <a:buFont typeface="Arial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1pPr>
      <a:lvl2pPr marL="456950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913903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370856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827808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2284760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741711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3198663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3655618" algn="l" defTabSz="913903" rtl="0" eaLnBrk="1" latinLnBrk="0" hangingPunct="1"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6">
          <p15:clr>
            <a:srgbClr val="5ACBF0"/>
          </p15:clr>
        </p15:guide>
        <p15:guide id="2" pos="172">
          <p15:clr>
            <a:srgbClr val="5ACBF0"/>
          </p15:clr>
        </p15:guide>
        <p15:guide id="3" pos="7662">
          <p15:clr>
            <a:srgbClr val="5ACBF0"/>
          </p15:clr>
        </p15:guide>
        <p15:guide id="4" orient="horz" pos="4220">
          <p15:clr>
            <a:srgbClr val="5ACBF0"/>
          </p15:clr>
        </p15:guide>
        <p15:guide id="18" orient="horz" pos="1341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93">
          <p15:clr>
            <a:srgbClr val="5ACBF0"/>
          </p15:clr>
        </p15:guide>
        <p15:guide id="21" orient="horz" pos="3065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orient="horz" pos="2203">
          <p15:clr>
            <a:srgbClr val="F26B43"/>
          </p15:clr>
        </p15:guide>
        <p15:guide id="28" orient="horz" pos="187">
          <p15:clr>
            <a:srgbClr val="F26B43"/>
          </p15:clr>
        </p15:guide>
        <p15:guide id="29" orient="horz" pos="763">
          <p15:clr>
            <a:srgbClr val="F26B43"/>
          </p15:clr>
        </p15:guide>
        <p15:guide id="30" orient="horz" pos="1339">
          <p15:clr>
            <a:srgbClr val="F26B43"/>
          </p15:clr>
        </p15:guide>
        <p15:guide id="31" orient="horz" pos="1915">
          <p15:clr>
            <a:srgbClr val="F26B43"/>
          </p15:clr>
        </p15:guide>
        <p15:guide id="32" orient="horz" pos="2491">
          <p15:clr>
            <a:srgbClr val="F26B43"/>
          </p15:clr>
        </p15:guide>
        <p15:guide id="33" orient="horz" pos="3067">
          <p15:clr>
            <a:srgbClr val="F26B43"/>
          </p15:clr>
        </p15:guide>
        <p15:guide id="34" orient="horz" pos="3643">
          <p15:clr>
            <a:srgbClr val="F26B43"/>
          </p15:clr>
        </p15:guide>
        <p15:guide id="35" orient="horz" pos="4219">
          <p15:clr>
            <a:srgbClr val="F26B43"/>
          </p15:clr>
        </p15:guide>
        <p15:guide id="36" pos="3917">
          <p15:clr>
            <a:srgbClr val="F26B43"/>
          </p15:clr>
        </p15:guide>
        <p15:guide id="37" pos="173">
          <p15:clr>
            <a:srgbClr val="F26B43"/>
          </p15:clr>
        </p15:guide>
        <p15:guide id="38" pos="749">
          <p15:clr>
            <a:srgbClr val="F26B43"/>
          </p15:clr>
        </p15:guide>
        <p15:guide id="39" pos="1325">
          <p15:clr>
            <a:srgbClr val="F26B43"/>
          </p15:clr>
        </p15:guide>
        <p15:guide id="40" pos="1901">
          <p15:clr>
            <a:srgbClr val="F26B43"/>
          </p15:clr>
        </p15:guide>
        <p15:guide id="41" pos="2477">
          <p15:clr>
            <a:srgbClr val="F26B43"/>
          </p15:clr>
        </p15:guide>
        <p15:guide id="42" pos="3053">
          <p15:clr>
            <a:srgbClr val="F26B43"/>
          </p15:clr>
        </p15:guide>
        <p15:guide id="43" pos="3629">
          <p15:clr>
            <a:srgbClr val="F26B43"/>
          </p15:clr>
        </p15:guide>
        <p15:guide id="44" pos="4205">
          <p15:clr>
            <a:srgbClr val="F26B43"/>
          </p15:clr>
        </p15:guide>
        <p15:guide id="45" pos="4781">
          <p15:clr>
            <a:srgbClr val="F26B43"/>
          </p15:clr>
        </p15:guide>
        <p15:guide id="46" pos="5357">
          <p15:clr>
            <a:srgbClr val="F26B43"/>
          </p15:clr>
        </p15:guide>
        <p15:guide id="47" pos="5933">
          <p15:clr>
            <a:srgbClr val="F26B43"/>
          </p15:clr>
        </p15:guide>
        <p15:guide id="48" pos="6509">
          <p15:clr>
            <a:srgbClr val="F26B43"/>
          </p15:clr>
        </p15:guide>
        <p15:guide id="49" pos="7085">
          <p15:clr>
            <a:srgbClr val="F26B43"/>
          </p15:clr>
        </p15:guide>
        <p15:guide id="50" pos="7661">
          <p15:clr>
            <a:srgbClr val="F26B43"/>
          </p15:clr>
        </p15:guide>
        <p15:guide id="51" pos="293">
          <p15:clr>
            <a:srgbClr val="F26B43"/>
          </p15:clr>
        </p15:guide>
        <p15:guide id="52" pos="7541">
          <p15:clr>
            <a:srgbClr val="F26B43"/>
          </p15:clr>
        </p15:guide>
        <p15:guide id="53" orient="horz" pos="4051">
          <p15:clr>
            <a:srgbClr val="F26B43"/>
          </p15:clr>
        </p15:guide>
        <p15:guide id="54" orient="horz" pos="9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2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1F30-EB3A-4CF1-860F-000F79F5C92F}" type="datetimeFigureOut">
              <a:rPr lang="es-PE" smtClean="0"/>
              <a:pPr/>
              <a:t>08/05/2018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2" y="6356357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2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7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0851" rtl="0" eaLnBrk="1" latinLnBrk="0" hangingPunct="1">
        <a:spcBef>
          <a:spcPct val="0"/>
        </a:spcBef>
        <a:buNone/>
        <a:defRPr sz="4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569" indent="-341569" algn="l" defTabSz="910851" rtl="0" eaLnBrk="1" latinLnBrk="0" hangingPunct="1">
        <a:spcBef>
          <a:spcPct val="20000"/>
        </a:spcBef>
        <a:buFont typeface="Arial" pitchFamily="34" charset="0"/>
        <a:buChar char="•"/>
        <a:defRPr sz="3188" kern="1200">
          <a:solidFill>
            <a:schemeClr val="tx1"/>
          </a:solidFill>
          <a:latin typeface="+mn-lt"/>
          <a:ea typeface="+mn-ea"/>
          <a:cs typeface="+mn-cs"/>
        </a:defRPr>
      </a:lvl1pPr>
      <a:lvl2pPr marL="740066" indent="-284641" algn="l" defTabSz="910851" rtl="0" eaLnBrk="1" latinLnBrk="0" hangingPunct="1">
        <a:spcBef>
          <a:spcPct val="20000"/>
        </a:spcBef>
        <a:buFont typeface="Arial" pitchFamily="34" charset="0"/>
        <a:buChar char="–"/>
        <a:defRPr sz="2789" kern="1200">
          <a:solidFill>
            <a:schemeClr val="tx1"/>
          </a:solidFill>
          <a:latin typeface="+mn-lt"/>
          <a:ea typeface="+mn-ea"/>
          <a:cs typeface="+mn-cs"/>
        </a:defRPr>
      </a:lvl2pPr>
      <a:lvl3pPr marL="1138563" indent="-227712" algn="l" defTabSz="910851" rtl="0" eaLnBrk="1" latinLnBrk="0" hangingPunct="1">
        <a:spcBef>
          <a:spcPct val="20000"/>
        </a:spcBef>
        <a:buFont typeface="Arial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3pPr>
      <a:lvl4pPr marL="1593989" indent="-227712" algn="l" defTabSz="910851" rtl="0" eaLnBrk="1" latinLnBrk="0" hangingPunct="1">
        <a:spcBef>
          <a:spcPct val="20000"/>
        </a:spcBef>
        <a:buFont typeface="Arial" pitchFamily="34" charset="0"/>
        <a:buChar char="–"/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49414" indent="-227712" algn="l" defTabSz="910851" rtl="0" eaLnBrk="1" latinLnBrk="0" hangingPunct="1">
        <a:spcBef>
          <a:spcPct val="20000"/>
        </a:spcBef>
        <a:buFont typeface="Arial" pitchFamily="34" charset="0"/>
        <a:buChar char="»"/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04839" indent="-227712" algn="l" defTabSz="910851" rtl="0" eaLnBrk="1" latinLnBrk="0" hangingPunct="1">
        <a:spcBef>
          <a:spcPct val="20000"/>
        </a:spcBef>
        <a:buFont typeface="Arial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2960264" indent="-227712" algn="l" defTabSz="910851" rtl="0" eaLnBrk="1" latinLnBrk="0" hangingPunct="1">
        <a:spcBef>
          <a:spcPct val="20000"/>
        </a:spcBef>
        <a:buFont typeface="Arial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415689" indent="-227712" algn="l" defTabSz="910851" rtl="0" eaLnBrk="1" latinLnBrk="0" hangingPunct="1">
        <a:spcBef>
          <a:spcPct val="20000"/>
        </a:spcBef>
        <a:buFont typeface="Arial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3871115" indent="-227712" algn="l" defTabSz="910851" rtl="0" eaLnBrk="1" latinLnBrk="0" hangingPunct="1">
        <a:spcBef>
          <a:spcPct val="20000"/>
        </a:spcBef>
        <a:buFont typeface="Arial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425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851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276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702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126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551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7976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3402" algn="l" defTabSz="910851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077126"/>
              </p:ext>
            </p:extLst>
          </p:nvPr>
        </p:nvGraphicFramePr>
        <p:xfrm>
          <a:off x="-802105" y="57795"/>
          <a:ext cx="13699957" cy="680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9 CuadroTexto">
            <a:extLst>
              <a:ext uri="{FF2B5EF4-FFF2-40B4-BE49-F238E27FC236}">
                <a16:creationId xmlns:a16="http://schemas.microsoft.com/office/drawing/2014/main" xmlns="" id="{BAD8BAC2-1A59-41CE-B260-568C4B0B983A}"/>
              </a:ext>
            </a:extLst>
          </p:cNvPr>
          <p:cNvSpPr txBox="1"/>
          <p:nvPr/>
        </p:nvSpPr>
        <p:spPr>
          <a:xfrm>
            <a:off x="9986458" y="5632845"/>
            <a:ext cx="2034206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95" dirty="0"/>
              <a:t>Con fecha de implementación validada por INSI </a:t>
            </a:r>
          </a:p>
        </p:txBody>
      </p:sp>
      <p:sp>
        <p:nvSpPr>
          <p:cNvPr id="41" name="13 Rectángulo">
            <a:extLst>
              <a:ext uri="{FF2B5EF4-FFF2-40B4-BE49-F238E27FC236}">
                <a16:creationId xmlns:a16="http://schemas.microsoft.com/office/drawing/2014/main" xmlns="" id="{05FE5580-C194-41A3-B5A4-BAB97872CC68}"/>
              </a:ext>
            </a:extLst>
          </p:cNvPr>
          <p:cNvSpPr/>
          <p:nvPr/>
        </p:nvSpPr>
        <p:spPr>
          <a:xfrm>
            <a:off x="9986458" y="6400210"/>
            <a:ext cx="2034206" cy="45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95" dirty="0"/>
              <a:t>Pendiente de Definición Funcional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EE312F55-39EF-4C6F-BCEB-6E2AA5451AB7}"/>
              </a:ext>
            </a:extLst>
          </p:cNvPr>
          <p:cNvGrpSpPr/>
          <p:nvPr/>
        </p:nvGrpSpPr>
        <p:grpSpPr>
          <a:xfrm>
            <a:off x="9614697" y="5771954"/>
            <a:ext cx="371763" cy="198736"/>
            <a:chOff x="6822423" y="5401251"/>
            <a:chExt cx="373215" cy="199512"/>
          </a:xfrm>
          <a:solidFill>
            <a:srgbClr val="00B050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7D89F511-E27B-4AFB-A573-5735470C83C5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46A64CBA-9603-4E60-B688-0A0DAC01FE36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3" tIns="8223" rIns="8223" bIns="8223" numCol="1" spcCol="1270" anchor="ctr" anchorCtr="0">
              <a:noAutofit/>
            </a:bodyPr>
            <a:lstStyle/>
            <a:p>
              <a:pPr algn="ctr" defTabSz="5756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95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B8824D6B-0FDE-4980-B08F-0E3EA3F941E1}"/>
              </a:ext>
            </a:extLst>
          </p:cNvPr>
          <p:cNvGrpSpPr/>
          <p:nvPr/>
        </p:nvGrpSpPr>
        <p:grpSpPr>
          <a:xfrm>
            <a:off x="9614697" y="6543627"/>
            <a:ext cx="371763" cy="198736"/>
            <a:chOff x="6822423" y="6515636"/>
            <a:chExt cx="373215" cy="19951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8AEF16F4-BDDA-447A-B70B-B4535CFD4BF5}"/>
                </a:ext>
              </a:extLst>
            </p:cNvPr>
            <p:cNvSpPr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D67B2F85-4D21-45B3-99BD-4AB175CD85CA}"/>
                </a:ext>
              </a:extLst>
            </p:cNvPr>
            <p:cNvSpPr txBox="1"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3" tIns="8223" rIns="8223" bIns="8223" numCol="1" spcCol="1270" anchor="ctr" anchorCtr="0">
              <a:noAutofit/>
            </a:bodyPr>
            <a:lstStyle/>
            <a:p>
              <a:pPr algn="ctr" defTabSz="5756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95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30287C26-2B30-4782-A668-79BE8F8AB3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08" y="13343"/>
            <a:ext cx="1589606" cy="474817"/>
          </a:xfrm>
          <a:prstGeom prst="rect">
            <a:avLst/>
          </a:prstGeom>
        </p:spPr>
      </p:pic>
      <p:sp>
        <p:nvSpPr>
          <p:cNvPr id="12" name="9 CuadroTexto">
            <a:extLst>
              <a:ext uri="{FF2B5EF4-FFF2-40B4-BE49-F238E27FC236}">
                <a16:creationId xmlns:a16="http://schemas.microsoft.com/office/drawing/2014/main" xmlns="" id="{ABAED452-BCFE-46E9-9AF5-122DD56AF125}"/>
              </a:ext>
            </a:extLst>
          </p:cNvPr>
          <p:cNvSpPr txBox="1"/>
          <p:nvPr/>
        </p:nvSpPr>
        <p:spPr>
          <a:xfrm>
            <a:off x="9983912" y="5283139"/>
            <a:ext cx="2036752" cy="27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95" dirty="0"/>
              <a:t>No participa INSI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C575A8F5-B77D-4F9A-B532-9828E3BCE7DA}"/>
              </a:ext>
            </a:extLst>
          </p:cNvPr>
          <p:cNvGrpSpPr/>
          <p:nvPr/>
        </p:nvGrpSpPr>
        <p:grpSpPr>
          <a:xfrm>
            <a:off x="9612150" y="5379220"/>
            <a:ext cx="371763" cy="198736"/>
            <a:chOff x="6822423" y="5401251"/>
            <a:chExt cx="373215" cy="199512"/>
          </a:xfrm>
          <a:solidFill>
            <a:schemeClr val="bg1"/>
          </a:solidFill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8C48533A-9376-40E9-98C3-CB1501BBC0B7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965C869A-EAD0-405F-AEFE-4841BC82E65C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  <p:txBody>
            <a:bodyPr spcFirstLastPara="0" vert="horz" wrap="square" lIns="6325" tIns="6325" rIns="6325" bIns="6325" numCol="1" spcCol="1270" anchor="ctr" anchorCtr="0">
              <a:noAutofit/>
            </a:bodyPr>
            <a:lstStyle>
              <a:lvl1pPr>
                <a:defRPr sz="1000">
                  <a:solidFill>
                    <a:schemeClr val="bg1"/>
                  </a:solidFill>
                </a:defRPr>
              </a:lvl1pPr>
            </a:lstStyle>
            <a:p>
              <a:endParaRPr lang="es-PE" sz="996" dirty="0"/>
            </a:p>
          </p:txBody>
        </p:sp>
      </p:grpSp>
      <p:sp>
        <p:nvSpPr>
          <p:cNvPr id="21" name="9 CuadroTexto">
            <a:extLst>
              <a:ext uri="{FF2B5EF4-FFF2-40B4-BE49-F238E27FC236}">
                <a16:creationId xmlns:a16="http://schemas.microsoft.com/office/drawing/2014/main" xmlns="" id="{6342F034-FB37-4759-9364-4DA07C0EB2B0}"/>
              </a:ext>
            </a:extLst>
          </p:cNvPr>
          <p:cNvSpPr txBox="1"/>
          <p:nvPr/>
        </p:nvSpPr>
        <p:spPr>
          <a:xfrm>
            <a:off x="9983912" y="4939829"/>
            <a:ext cx="2036752" cy="27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95" dirty="0"/>
              <a:t>Implementado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xmlns="" id="{D942B210-F2E3-4D1B-AAFB-446765D60FEE}"/>
              </a:ext>
            </a:extLst>
          </p:cNvPr>
          <p:cNvGrpSpPr/>
          <p:nvPr/>
        </p:nvGrpSpPr>
        <p:grpSpPr>
          <a:xfrm>
            <a:off x="9612150" y="4989416"/>
            <a:ext cx="371763" cy="198736"/>
            <a:chOff x="6822423" y="5401251"/>
            <a:chExt cx="373215" cy="199512"/>
          </a:xfrm>
          <a:solidFill>
            <a:srgbClr val="00B050"/>
          </a:solidFill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78B14032-4139-4D30-85F5-CF7004981DB9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xmlns="" id="{63195BDD-86AF-457E-83BD-73B7E9985548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  <p:txBody>
            <a:bodyPr spcFirstLastPara="0" vert="horz" wrap="square" lIns="6325" tIns="6325" rIns="6325" bIns="6325" numCol="1" spcCol="1270" anchor="ctr" anchorCtr="0">
              <a:noAutofit/>
            </a:bodyPr>
            <a:lstStyle>
              <a:lvl1pPr>
                <a:defRPr sz="1000">
                  <a:solidFill>
                    <a:schemeClr val="bg1"/>
                  </a:solidFill>
                </a:defRPr>
              </a:lvl1pPr>
            </a:lstStyle>
            <a:p>
              <a:endParaRPr lang="es-PE" sz="996" dirty="0"/>
            </a:p>
          </p:txBody>
        </p:sp>
      </p:grpSp>
      <p:sp>
        <p:nvSpPr>
          <p:cNvPr id="25" name="Shape 538">
            <a:extLst>
              <a:ext uri="{FF2B5EF4-FFF2-40B4-BE49-F238E27FC236}">
                <a16:creationId xmlns:a16="http://schemas.microsoft.com/office/drawing/2014/main" xmlns="" id="{2CDB02EF-76A5-4CC1-BFB2-D4ABC3D2F25C}"/>
              </a:ext>
            </a:extLst>
          </p:cNvPr>
          <p:cNvSpPr/>
          <p:nvPr/>
        </p:nvSpPr>
        <p:spPr>
          <a:xfrm>
            <a:off x="131409" y="-133734"/>
            <a:ext cx="11889255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defTabSz="1054100">
              <a:lnSpc>
                <a:spcPct val="120000"/>
              </a:lnSpc>
              <a:spcBef>
                <a:spcPts val="600"/>
              </a:spcBef>
              <a:defRPr sz="1800"/>
            </a:pPr>
            <a:r>
              <a:rPr lang="es-PE" sz="3200" dirty="0">
                <a:solidFill>
                  <a:srgbClr val="00B0F0"/>
                </a:solidFill>
                <a:latin typeface="Roboto Light"/>
                <a:ea typeface="Roboto Light"/>
                <a:cs typeface="Roboto Light"/>
                <a:sym typeface="Roboto Light"/>
              </a:rPr>
              <a:t>Alcance del proyecto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1B13A04A-2307-4EF0-9C6E-FC34C1FEEEE8}"/>
              </a:ext>
            </a:extLst>
          </p:cNvPr>
          <p:cNvGrpSpPr/>
          <p:nvPr/>
        </p:nvGrpSpPr>
        <p:grpSpPr>
          <a:xfrm>
            <a:off x="9612149" y="6159254"/>
            <a:ext cx="371763" cy="198736"/>
            <a:chOff x="6822423" y="6515636"/>
            <a:chExt cx="373215" cy="199512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xmlns="" id="{0FFBBF38-B2F1-4A78-878F-7BB162C7B5E2}"/>
                </a:ext>
              </a:extLst>
            </p:cNvPr>
            <p:cNvSpPr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C1A5D1D0-DB9C-472E-8C31-F94B6368ED0D}"/>
                </a:ext>
              </a:extLst>
            </p:cNvPr>
            <p:cNvSpPr txBox="1"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3" tIns="8223" rIns="8223" bIns="8223" numCol="1" spcCol="1270" anchor="ctr" anchorCtr="0">
              <a:noAutofit/>
            </a:bodyPr>
            <a:lstStyle/>
            <a:p>
              <a:pPr algn="ctr" defTabSz="5756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95" dirty="0"/>
            </a:p>
          </p:txBody>
        </p:sp>
      </p:grpSp>
      <p:sp>
        <p:nvSpPr>
          <p:cNvPr id="29" name="9 CuadroTexto">
            <a:extLst>
              <a:ext uri="{FF2B5EF4-FFF2-40B4-BE49-F238E27FC236}">
                <a16:creationId xmlns:a16="http://schemas.microsoft.com/office/drawing/2014/main" xmlns="" id="{489F8B4B-4072-4A41-A83F-424234BF5B52}"/>
              </a:ext>
            </a:extLst>
          </p:cNvPr>
          <p:cNvSpPr txBox="1"/>
          <p:nvPr/>
        </p:nvSpPr>
        <p:spPr>
          <a:xfrm>
            <a:off x="9996415" y="6026269"/>
            <a:ext cx="2034206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95" dirty="0"/>
              <a:t>Con definición y pendiente de fecha por parte de INSI</a:t>
            </a:r>
          </a:p>
        </p:txBody>
      </p:sp>
    </p:spTree>
    <p:extLst>
      <p:ext uri="{BB962C8B-B14F-4D97-AF65-F5344CB8AC3E}">
        <p14:creationId xmlns:p14="http://schemas.microsoft.com/office/powerpoint/2010/main" val="818167055"/>
      </p:ext>
    </p:extLst>
  </p:cSld>
  <p:clrMapOvr>
    <a:masterClrMapping/>
  </p:clrMapOvr>
</p:sld>
</file>

<file path=ppt/theme/theme1.xml><?xml version="1.0" encoding="utf-8"?>
<a:theme xmlns:a="http://schemas.openxmlformats.org/drawingml/2006/main" name="4_5-30551_TR19_BO_CT_Template">
  <a:themeElements>
    <a:clrScheme name="SAT 20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A3D"/>
      </a:accent1>
      <a:accent2>
        <a:srgbClr val="C41E3A"/>
      </a:accent2>
      <a:accent3>
        <a:srgbClr val="7F7F83"/>
      </a:accent3>
      <a:accent4>
        <a:srgbClr val="0575BC"/>
      </a:accent4>
      <a:accent5>
        <a:srgbClr val="CACBCD"/>
      </a:accent5>
      <a:accent6>
        <a:srgbClr val="FDBF0F"/>
      </a:accent6>
      <a:hlink>
        <a:srgbClr val="ED7D31"/>
      </a:hlink>
      <a:folHlink>
        <a:srgbClr val="9CC3E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R19_BO_CT_Template.potx" id="{EAA3FF4C-E82D-4FDD-A404-389C1EC671AE}" vid="{9637E3F3-86C2-4605-B07F-BC785CCDAE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Description xmlns="230e9df3-be65-4c73-a93b-d1236ebd677e" xsi:nil="true"/>
    <bc28b5f076654a3b96073bbbebfeb8c9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cb91f272-ce4d-4a7e-9bbf-78b58e3d188d</TermId>
        </TermInfo>
      </Terms>
    </bc28b5f076654a3b96073bbbebfeb8c9>
    <MSProductsTaxHTField0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SQL Server 2016</TermName>
          <TermId xmlns="http://schemas.microsoft.com/office/infopath/2007/PartnerControls">602ed9ae-4685-4db5-ad61-54cdef53fd64</TermId>
        </TermInfo>
        <TermInfo xmlns="http://schemas.microsoft.com/office/infopath/2007/PartnerControls">
          <TermName xmlns="http://schemas.microsoft.com/office/infopath/2007/PartnerControls">Azure</TermName>
          <TermId xmlns="http://schemas.microsoft.com/office/infopath/2007/PartnerControls">669a3112-5edf-444b-a003-630063601f07</TermId>
        </TermInfo>
      </Terms>
    </MSProductsTaxHTField0>
    <m74a2925250f485f9486ed3f97e2a6b3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Civilian Government</TermName>
          <TermId xmlns="http://schemas.microsoft.com/office/infopath/2007/PartnerControls">0a090a42-8fcf-4c58-8d4f-10b57a9eafc0</TermId>
        </TermInfo>
      </Terms>
    </m74a2925250f485f9486ed3f97e2a6b3>
    <oad7af80ad0f4ba99bb03b3894ab533c xmlns="230e9df3-be65-4c73-a93b-d1236ebd677e">
      <Terms xmlns="http://schemas.microsoft.com/office/infopath/2007/PartnerControls"/>
    </oad7af80ad0f4ba99bb03b3894ab533c>
    <Authors xmlns="230e9df3-be65-4c73-a93b-d1236ebd677e">
      <UserInfo>
        <DisplayName/>
        <AccountId xsi:nil="true"/>
        <AccountType/>
      </UserInfo>
    </Authors>
    <DerivedFromID xmlns="230e9df3-be65-4c73-a93b-d1236ebd677e">CPS085-1649839673-211</DerivedFromID>
    <TaxCatchAll xmlns="230e9df3-be65-4c73-a93b-d1236ebd677e">
      <Value>235</Value>
      <Value>120</Value>
      <Value>316</Value>
      <Value>14</Value>
    </TaxCatchAll>
    <_dlc_DocId xmlns="230e9df3-be65-4c73-a93b-d1236ebd677e">CPS085-1649839673-219</_dlc_DocId>
    <_dlc_DocIdUrl xmlns="230e9df3-be65-4c73-a93b-d1236ebd677e">
      <Url>https://microsoft.sharepoint.com/teams/CampusProjectSites085/zzsavvhvha/_layouts/15/DocIdRedir.aspx?ID=CPS085-1649839673-219</Url>
      <Description>CPS085-1649839673-219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ampus – Individual IP" ma:contentTypeID="0x01010079CA57CA2DAD654DAB031774EE6746580100750E71184B7F054D80A4E75E23CC480F" ma:contentTypeVersion="24" ma:contentTypeDescription="This content type is produced by an individual or team as part of a team collaboration effort, such as customer engagement. Reuse this type of content at your own risk." ma:contentTypeScope="" ma:versionID="4e6221e9a74904b3a319a9806dabfef6">
  <xsd:schema xmlns:xsd="http://www.w3.org/2001/XMLSchema" xmlns:xs="http://www.w3.org/2001/XMLSchema" xmlns:p="http://schemas.microsoft.com/office/2006/metadata/properties" xmlns:ns2="230e9df3-be65-4c73-a93b-d1236ebd677e" targetNamespace="http://schemas.microsoft.com/office/2006/metadata/properties" ma:root="true" ma:fieldsID="05ab19bfa0d4f88bc24e05f0a152a9c4" ns2:_=""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DerivedFromID" minOccurs="0"/>
                <xsd:element ref="ns2:DocumentDescription" minOccurs="0"/>
                <xsd:element ref="ns2:Authors" minOccurs="0"/>
                <xsd:element ref="ns2:_dlc_DocIdUrl" minOccurs="0"/>
                <xsd:element ref="ns2:_dlc_DocIdPersistId" minOccurs="0"/>
                <xsd:element ref="ns2:MSProductsTaxHTField0" minOccurs="0"/>
                <xsd:element ref="ns2:TaxCatchAll" minOccurs="0"/>
                <xsd:element ref="ns2:TaxCatchAllLabel" minOccurs="0"/>
                <xsd:element ref="ns2:m74a2925250f485f9486ed3f97e2a6b3" minOccurs="0"/>
                <xsd:element ref="ns2:oad7af80ad0f4ba99bb03b3894ab533c" minOccurs="0"/>
                <xsd:element ref="ns2:bc28b5f076654a3b96073bbbebfeb8c9" minOccurs="0"/>
                <xsd:element ref="ns2:_dlc_Doc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erivedFromID" ma:index="2" nillable="true" ma:displayName="Derived from ID" ma:default="Original" ma:description="Holds the Document Id if the document is derived from an existing document in Campus." ma:internalName="DerivedFromID" ma:readOnly="false">
      <xsd:simpleType>
        <xsd:restriction base="dms:Text">
          <xsd:maxLength value="255"/>
        </xsd:restriction>
      </xsd:simpleType>
    </xsd:element>
    <xsd:element name="DocumentDescription" ma:index="3" nillable="true" ma:displayName="Document Description" ma:description="Alternate description for documents that can be used for display." ma:internalName="DocumentDescription" ma:readOnly="false">
      <xsd:simpleType>
        <xsd:restriction base="dms:Note">
          <xsd:maxLength value="255"/>
        </xsd:restriction>
      </xsd:simpleType>
    </xsd:element>
    <xsd:element name="Authors" ma:index="4" nillable="true" ma:displayName="Authors" ma:description="The individuals who contributed to the creation of this content. Includes both primary and secondary authors." ma:list="UserInfo" ma:SharePointGroup="0" ma:internalName="Author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SProductsTaxHTField0" ma:index="13" nillable="true" ma:taxonomy="true" ma:internalName="MSProductsTaxHTField0" ma:taxonomyFieldName="MSProducts" ma:displayName="MS Products" ma:default="316;#SQL Server 2016|602ed9ae-4685-4db5-ad61-54cdef53fd64;#14;#Azure|669a3112-5edf-444b-a003-630063601f07" ma:fieldId="{ee77c2ea-e1b9-4a90-85df-76a95e6ae936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843ea52-b8e4-4dc1-a695-4ced751693b1}" ma:internalName="TaxCatchAll" ma:showField="CatchAllData" ma:web="b05c8568-cede-4531-a815-6d01899c7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843ea52-b8e4-4dc1-a695-4ced751693b1}" ma:internalName="TaxCatchAllLabel" ma:readOnly="true" ma:showField="CatchAllDataLabel" ma:web="b05c8568-cede-4531-a815-6d01899c7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74a2925250f485f9486ed3f97e2a6b3" ma:index="17" nillable="true" ma:taxonomy="true" ma:internalName="m74a2925250f485f9486ed3f97e2a6b3" ma:taxonomyFieldName="VerticalIndustries" ma:displayName="Vertical Industries" ma:default="120;#Civilian Government|0a090a42-8fcf-4c58-8d4f-10b57a9eafc0" ma:fieldId="{674a2925-250f-485f-9486-ed3f97e2a6b3}" ma:taxonomyMulti="true" ma:sspId="e385fb40-52d4-4fae-9c5b-3e8ff8a5878e" ma:termSetId="91b0d1e0-9f22-4aab-a1ef-fa1358a2158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ad7af80ad0f4ba99bb03b3894ab533c" ma:index="19" nillable="true" ma:taxonomy="true" ma:internalName="oad7af80ad0f4ba99bb03b3894ab533c" ma:taxonomyFieldName="ServicesIPTypes" ma:displayName="Services IP Type" ma:default="" ma:fieldId="{8ad7af80-ad0f-4ba9-9bb0-3b3894ab533c}" ma:taxonomyMulti="true" ma:sspId="e385fb40-52d4-4fae-9c5b-3e8ff8a5878e" ma:termSetId="030f38bb-a2c5-4da9-8933-47d85a151c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c28b5f076654a3b96073bbbebfeb8c9" ma:index="21" nillable="true" ma:taxonomy="true" ma:internalName="bc28b5f076654a3b96073bbbebfeb8c9" ma:taxonomyFieldName="MSLanguage" ma:displayName="MS Language" ma:default="235;#English|cb91f272-ce4d-4a7e-9bbf-78b58e3d188d" ma:fieldId="{bc28b5f0-7665-4a3b-9607-3bbbebfeb8c9}" ma:taxonomyMulti="true" ma:sspId="e385fb40-52d4-4fae-9c5b-3e8ff8a5878e" ma:termSetId="2851bb56-f3b7-4d07-b1ba-07ede7d3b14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268084-E225-440E-9BC3-4820964A4EA2}">
  <ds:schemaRefs>
    <ds:schemaRef ds:uri="230e9df3-be65-4c73-a93b-d1236ebd677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026FD7-6E19-436C-B0B0-C7289FCA5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9D09D0-2DC4-40E5-B4F3-DF7E1A2B3B2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C79D8AC-357A-4CD5-B3EB-EB75F0680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24128</TotalTime>
  <Words>541</Words>
  <Application>Microsoft Office PowerPoint</Application>
  <PresentationFormat>Personalizado</PresentationFormat>
  <Paragraphs>59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4_5-30551_TR19_BO_CT_Template</vt:lpstr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Flores Palacios</dc:creator>
  <cp:lastModifiedBy>prueba</cp:lastModifiedBy>
  <cp:revision>481</cp:revision>
  <dcterms:created xsi:type="dcterms:W3CDTF">2017-04-28T22:55:58Z</dcterms:created>
  <dcterms:modified xsi:type="dcterms:W3CDTF">2018-05-08T14:52:00Z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joseruiz@microsoft.com</vt:lpwstr>
  </property>
  <property fmtid="{D5CDD505-2E9C-101B-9397-08002B2CF9AE}" pid="5" name="MSIP_Label_f42aa342-8706-4288-bd11-ebb85995028c_SetDate">
    <vt:lpwstr>2017-11-08T04:26:55.5633039Z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0x01010079CA57CA2DAD654DAB031774EE6746580100750E71184B7F054D80A4E75E23CC480F</vt:lpwstr>
  </property>
  <property fmtid="{D5CDD505-2E9C-101B-9397-08002B2CF9AE}" pid="11" name="_dlc_DocIdItemGuid">
    <vt:lpwstr>5ba65ef8-8e3a-4425-8948-108cec167c8e</vt:lpwstr>
  </property>
  <property fmtid="{D5CDD505-2E9C-101B-9397-08002B2CF9AE}" pid="12" name="VerticalIndustries">
    <vt:lpwstr>120;#Civilian Government|0a090a42-8fcf-4c58-8d4f-10b57a9eafc0</vt:lpwstr>
  </property>
  <property fmtid="{D5CDD505-2E9C-101B-9397-08002B2CF9AE}" pid="13" name="ServicesIPTypes">
    <vt:lpwstr/>
  </property>
  <property fmtid="{D5CDD505-2E9C-101B-9397-08002B2CF9AE}" pid="14" name="MSLanguage">
    <vt:lpwstr>235;#English|cb91f272-ce4d-4a7e-9bbf-78b58e3d188d</vt:lpwstr>
  </property>
  <property fmtid="{D5CDD505-2E9C-101B-9397-08002B2CF9AE}" pid="15" name="MSProducts">
    <vt:lpwstr>316;#SQL Server 2016|602ed9ae-4685-4db5-ad61-54cdef53fd64;#14;#Azure|669a3112-5edf-444b-a003-630063601f07</vt:lpwstr>
  </property>
</Properties>
</file>