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64" r:id="rId6"/>
    <p:sldId id="271" r:id="rId7"/>
    <p:sldId id="272" r:id="rId8"/>
    <p:sldId id="265" r:id="rId9"/>
    <p:sldId id="267" r:id="rId10"/>
    <p:sldId id="268" r:id="rId11"/>
    <p:sldId id="269" r:id="rId12"/>
  </p:sldIdLst>
  <p:sldSz cx="9144000" cy="5715000" type="screen16x1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1A"/>
    <a:srgbClr val="CD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104" y="10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0D3EC-945F-4F1B-9552-2721B8A7CB7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7353414-7A26-498C-90D8-BF9D2F382C20}">
      <dgm:prSet phldrT="[Texto]" custT="1"/>
      <dgm:spPr/>
      <dgm:t>
        <a:bodyPr/>
        <a:lstStyle/>
        <a:p>
          <a:r>
            <a:rPr lang="es-PE" sz="1000" dirty="0"/>
            <a:t>Gerente del Proyecto </a:t>
          </a:r>
        </a:p>
        <a:p>
          <a:r>
            <a:rPr lang="es-PE" sz="1000" dirty="0"/>
            <a:t>(César Gamarra</a:t>
          </a:r>
          <a:r>
            <a:rPr lang="es-PE" sz="800" dirty="0"/>
            <a:t>)</a:t>
          </a:r>
        </a:p>
      </dgm:t>
    </dgm:pt>
    <dgm:pt modelId="{4E820EAB-712D-4CD8-9FC0-E9738D3F1515}" type="parTrans" cxnId="{A302D22E-9C0F-46B2-BC8E-50A8CE8A954F}">
      <dgm:prSet/>
      <dgm:spPr/>
      <dgm:t>
        <a:bodyPr/>
        <a:lstStyle/>
        <a:p>
          <a:endParaRPr lang="es-PE"/>
        </a:p>
      </dgm:t>
    </dgm:pt>
    <dgm:pt modelId="{7E8CE7E3-22C4-44B0-BF80-F0CA4BFF9349}" type="sibTrans" cxnId="{A302D22E-9C0F-46B2-BC8E-50A8CE8A954F}">
      <dgm:prSet/>
      <dgm:spPr/>
      <dgm:t>
        <a:bodyPr/>
        <a:lstStyle/>
        <a:p>
          <a:endParaRPr lang="es-PE"/>
        </a:p>
      </dgm:t>
    </dgm:pt>
    <dgm:pt modelId="{F4C0B7FE-ACE5-40D3-892B-25308BCC8DA1}">
      <dgm:prSet phldrT="[Texto]" custT="1"/>
      <dgm:spPr/>
      <dgm:t>
        <a:bodyPr/>
        <a:lstStyle/>
        <a:p>
          <a:r>
            <a:rPr lang="es-PE" sz="1000" dirty="0" err="1"/>
            <a:t>G.Normativo</a:t>
          </a:r>
          <a:endParaRPr lang="es-PE" sz="1000" dirty="0"/>
        </a:p>
        <a:p>
          <a:r>
            <a:rPr lang="es-PE" sz="1000" dirty="0"/>
            <a:t>(Jaime Mosquera)</a:t>
          </a:r>
        </a:p>
      </dgm:t>
    </dgm:pt>
    <dgm:pt modelId="{86AA3D4B-29EF-4924-9439-E80711449E34}" type="parTrans" cxnId="{F9CFD04F-6D61-424C-9192-6585D090F33E}">
      <dgm:prSet/>
      <dgm:spPr/>
      <dgm:t>
        <a:bodyPr/>
        <a:lstStyle/>
        <a:p>
          <a:endParaRPr lang="es-PE"/>
        </a:p>
      </dgm:t>
    </dgm:pt>
    <dgm:pt modelId="{6F79BB1A-88CA-4029-95F0-3FBD80F5D6D5}" type="sibTrans" cxnId="{F9CFD04F-6D61-424C-9192-6585D090F33E}">
      <dgm:prSet/>
      <dgm:spPr/>
      <dgm:t>
        <a:bodyPr/>
        <a:lstStyle/>
        <a:p>
          <a:endParaRPr lang="es-PE"/>
        </a:p>
      </dgm:t>
    </dgm:pt>
    <dgm:pt modelId="{6B0F780C-6793-45A3-A969-36750E76F4B8}">
      <dgm:prSet phldrT="[Texto]" custT="1"/>
      <dgm:spPr/>
      <dgm:t>
        <a:bodyPr/>
        <a:lstStyle/>
        <a:p>
          <a:r>
            <a:rPr lang="es-PE" sz="1000" dirty="0"/>
            <a:t>Líder Normativo</a:t>
          </a:r>
        </a:p>
        <a:p>
          <a:r>
            <a:rPr lang="es-PE" sz="1000" dirty="0"/>
            <a:t>(Carmen Quiñones)</a:t>
          </a:r>
        </a:p>
      </dgm:t>
    </dgm:pt>
    <dgm:pt modelId="{AB36A731-1154-4954-81CC-1EEC4995FAD2}" type="parTrans" cxnId="{61147179-0929-4AB9-A990-F1EFB0F37F0A}">
      <dgm:prSet/>
      <dgm:spPr/>
      <dgm:t>
        <a:bodyPr/>
        <a:lstStyle/>
        <a:p>
          <a:endParaRPr lang="es-PE"/>
        </a:p>
      </dgm:t>
    </dgm:pt>
    <dgm:pt modelId="{BE0D6CD7-A0F8-4D41-9CE6-2FABCCA37386}" type="sibTrans" cxnId="{61147179-0929-4AB9-A990-F1EFB0F37F0A}">
      <dgm:prSet/>
      <dgm:spPr/>
      <dgm:t>
        <a:bodyPr/>
        <a:lstStyle/>
        <a:p>
          <a:endParaRPr lang="es-PE"/>
        </a:p>
      </dgm:t>
    </dgm:pt>
    <dgm:pt modelId="{029D8F3F-E5DA-4E54-A241-E43BE3CFC57E}">
      <dgm:prSet phldrT="[Texto]" custT="1"/>
      <dgm:spPr/>
      <dgm:t>
        <a:bodyPr/>
        <a:lstStyle/>
        <a:p>
          <a:r>
            <a:rPr lang="es-PE" sz="1000" dirty="0"/>
            <a:t>G. Tecnológica </a:t>
          </a:r>
        </a:p>
        <a:p>
          <a:r>
            <a:rPr lang="es-PE" sz="1000" dirty="0"/>
            <a:t>(César Gamarra)</a:t>
          </a:r>
          <a:endParaRPr lang="es-PE" sz="800" dirty="0"/>
        </a:p>
      </dgm:t>
    </dgm:pt>
    <dgm:pt modelId="{122607C4-7871-4990-A563-46D653409914}" type="parTrans" cxnId="{E1A8310E-CB37-412A-99BB-7B6D017F2D1D}">
      <dgm:prSet/>
      <dgm:spPr/>
      <dgm:t>
        <a:bodyPr/>
        <a:lstStyle/>
        <a:p>
          <a:endParaRPr lang="es-PE"/>
        </a:p>
      </dgm:t>
    </dgm:pt>
    <dgm:pt modelId="{B5F8B965-788D-4DAB-AEA1-51F9DC9F9CD5}" type="sibTrans" cxnId="{E1A8310E-CB37-412A-99BB-7B6D017F2D1D}">
      <dgm:prSet/>
      <dgm:spPr/>
      <dgm:t>
        <a:bodyPr/>
        <a:lstStyle/>
        <a:p>
          <a:endParaRPr lang="es-PE"/>
        </a:p>
      </dgm:t>
    </dgm:pt>
    <dgm:pt modelId="{B13937D6-B71D-4DC8-80E0-43F6BA86DC58}">
      <dgm:prSet phldrT="[Texto]" custT="1"/>
      <dgm:spPr/>
      <dgm:t>
        <a:bodyPr/>
        <a:lstStyle/>
        <a:p>
          <a:r>
            <a:rPr lang="es-PE" sz="1000" dirty="0"/>
            <a:t>JPI</a:t>
          </a:r>
        </a:p>
        <a:p>
          <a:r>
            <a:rPr lang="es-PE" sz="1000" dirty="0"/>
            <a:t>(Deysi Pastor)</a:t>
          </a:r>
        </a:p>
      </dgm:t>
    </dgm:pt>
    <dgm:pt modelId="{DEEB7220-B50B-4070-80EE-7254BF337B21}" type="parTrans" cxnId="{9CB5A202-AF8F-4B5C-8CEE-AB2DC6AAF797}">
      <dgm:prSet/>
      <dgm:spPr/>
      <dgm:t>
        <a:bodyPr/>
        <a:lstStyle/>
        <a:p>
          <a:endParaRPr lang="es-PE"/>
        </a:p>
      </dgm:t>
    </dgm:pt>
    <dgm:pt modelId="{AB3C21FB-5E35-425E-B6FD-93C3F09E73B8}" type="sibTrans" cxnId="{9CB5A202-AF8F-4B5C-8CEE-AB2DC6AAF797}">
      <dgm:prSet/>
      <dgm:spPr/>
      <dgm:t>
        <a:bodyPr/>
        <a:lstStyle/>
        <a:p>
          <a:endParaRPr lang="es-PE"/>
        </a:p>
      </dgm:t>
    </dgm:pt>
    <dgm:pt modelId="{1B83861D-0923-4C40-9241-0A9F2A353229}">
      <dgm:prSet phldrT="[Texto]"/>
      <dgm:spPr/>
      <dgm:t>
        <a:bodyPr/>
        <a:lstStyle/>
        <a:p>
          <a:r>
            <a:rPr lang="es-PE" dirty="0"/>
            <a:t>Estratégica</a:t>
          </a:r>
        </a:p>
      </dgm:t>
    </dgm:pt>
    <dgm:pt modelId="{FC1B3E81-F4CB-4339-97DA-63FB2EE8ABF5}" type="parTrans" cxnId="{9F9C345A-BE18-4E1F-81D3-49DF3D56ECAF}">
      <dgm:prSet/>
      <dgm:spPr/>
      <dgm:t>
        <a:bodyPr/>
        <a:lstStyle/>
        <a:p>
          <a:endParaRPr lang="es-PE"/>
        </a:p>
      </dgm:t>
    </dgm:pt>
    <dgm:pt modelId="{4C40F35C-285A-4F26-BD73-0E6E33C594E2}" type="sibTrans" cxnId="{9F9C345A-BE18-4E1F-81D3-49DF3D56ECAF}">
      <dgm:prSet/>
      <dgm:spPr/>
      <dgm:t>
        <a:bodyPr/>
        <a:lstStyle/>
        <a:p>
          <a:endParaRPr lang="es-PE"/>
        </a:p>
      </dgm:t>
    </dgm:pt>
    <dgm:pt modelId="{2F8264DC-5BA0-47F9-9FE4-7DA0E7E0A87D}">
      <dgm:prSet phldrT="[Texto]"/>
      <dgm:spPr/>
      <dgm:t>
        <a:bodyPr/>
        <a:lstStyle/>
        <a:p>
          <a:r>
            <a:rPr lang="es-PE" dirty="0"/>
            <a:t>Gestión SUNAT</a:t>
          </a:r>
        </a:p>
      </dgm:t>
    </dgm:pt>
    <dgm:pt modelId="{B5A43CBA-A844-4383-BC87-D942D0741913}" type="parTrans" cxnId="{D5624A73-6D22-4544-9D6E-E1D7EC9D8F62}">
      <dgm:prSet/>
      <dgm:spPr/>
      <dgm:t>
        <a:bodyPr/>
        <a:lstStyle/>
        <a:p>
          <a:endParaRPr lang="es-PE"/>
        </a:p>
      </dgm:t>
    </dgm:pt>
    <dgm:pt modelId="{FEAFFFE9-4796-422A-96DB-0F0A9502AED5}" type="sibTrans" cxnId="{D5624A73-6D22-4544-9D6E-E1D7EC9D8F62}">
      <dgm:prSet/>
      <dgm:spPr/>
      <dgm:t>
        <a:bodyPr/>
        <a:lstStyle/>
        <a:p>
          <a:endParaRPr lang="es-PE"/>
        </a:p>
      </dgm:t>
    </dgm:pt>
    <dgm:pt modelId="{41822F7F-006A-4668-8A8C-5DB00E5CEBB3}">
      <dgm:prSet phldrT="[Texto]"/>
      <dgm:spPr/>
      <dgm:t>
        <a:bodyPr/>
        <a:lstStyle/>
        <a:p>
          <a:r>
            <a:rPr lang="es-PE" dirty="0"/>
            <a:t>Gestión Proyecto</a:t>
          </a:r>
        </a:p>
      </dgm:t>
    </dgm:pt>
    <dgm:pt modelId="{A51F42FF-191B-4EDE-AF9C-203631BD80A5}" type="sibTrans" cxnId="{472DE665-3672-4944-AC41-7A88AACEC48C}">
      <dgm:prSet/>
      <dgm:spPr/>
      <dgm:t>
        <a:bodyPr/>
        <a:lstStyle/>
        <a:p>
          <a:endParaRPr lang="es-PE"/>
        </a:p>
      </dgm:t>
    </dgm:pt>
    <dgm:pt modelId="{25707486-B1B7-425E-95BD-C0EEF1A566E2}" type="parTrans" cxnId="{472DE665-3672-4944-AC41-7A88AACEC48C}">
      <dgm:prSet/>
      <dgm:spPr/>
      <dgm:t>
        <a:bodyPr/>
        <a:lstStyle/>
        <a:p>
          <a:endParaRPr lang="es-PE"/>
        </a:p>
      </dgm:t>
    </dgm:pt>
    <dgm:pt modelId="{92F90313-8D53-43EA-8C45-3774598D3552}">
      <dgm:prSet phldrT="[Texto]"/>
      <dgm:spPr/>
      <dgm:t>
        <a:bodyPr/>
        <a:lstStyle/>
        <a:p>
          <a:r>
            <a:rPr lang="es-PE" dirty="0"/>
            <a:t>Ejecución</a:t>
          </a:r>
        </a:p>
      </dgm:t>
    </dgm:pt>
    <dgm:pt modelId="{3EE50711-2A62-47E6-8796-8BEA5047B09D}" type="parTrans" cxnId="{3BAA8F0F-7540-468F-BC74-977BB7FCE9EB}">
      <dgm:prSet/>
      <dgm:spPr/>
      <dgm:t>
        <a:bodyPr/>
        <a:lstStyle/>
        <a:p>
          <a:endParaRPr lang="es-PE"/>
        </a:p>
      </dgm:t>
    </dgm:pt>
    <dgm:pt modelId="{97053E8B-2F9E-42FA-91A1-106E961BE26C}" type="sibTrans" cxnId="{3BAA8F0F-7540-468F-BC74-977BB7FCE9EB}">
      <dgm:prSet/>
      <dgm:spPr/>
      <dgm:t>
        <a:bodyPr/>
        <a:lstStyle/>
        <a:p>
          <a:endParaRPr lang="es-PE"/>
        </a:p>
      </dgm:t>
    </dgm:pt>
    <dgm:pt modelId="{C00B6CD9-A4B6-4620-AD58-313D169D77A3}">
      <dgm:prSet phldrT="[Texto]" custT="1"/>
      <dgm:spPr/>
      <dgm:t>
        <a:bodyPr/>
        <a:lstStyle/>
        <a:p>
          <a:r>
            <a:rPr lang="es-PE" sz="1000" dirty="0"/>
            <a:t>G. Operativa </a:t>
          </a:r>
        </a:p>
      </dgm:t>
    </dgm:pt>
    <dgm:pt modelId="{80443A39-4317-4B34-AE38-BE69AEF4DB08}" type="parTrans" cxnId="{5748CE12-E206-413F-90C4-0E7EE6691E16}">
      <dgm:prSet/>
      <dgm:spPr/>
      <dgm:t>
        <a:bodyPr/>
        <a:lstStyle/>
        <a:p>
          <a:endParaRPr lang="es-PE"/>
        </a:p>
      </dgm:t>
    </dgm:pt>
    <dgm:pt modelId="{4DC0F265-A5C2-4557-9CFA-4A3049842DA7}" type="sibTrans" cxnId="{5748CE12-E206-413F-90C4-0E7EE6691E16}">
      <dgm:prSet/>
      <dgm:spPr/>
      <dgm:t>
        <a:bodyPr/>
        <a:lstStyle/>
        <a:p>
          <a:endParaRPr lang="es-PE"/>
        </a:p>
      </dgm:t>
    </dgm:pt>
    <dgm:pt modelId="{A1781E17-041E-431B-AD3C-5AB4458C958B}">
      <dgm:prSet phldrT="[Texto]" custT="1"/>
      <dgm:spPr/>
      <dgm:t>
        <a:bodyPr/>
        <a:lstStyle/>
        <a:p>
          <a:r>
            <a:rPr lang="es-PE" sz="1000" dirty="0"/>
            <a:t>Líder Usuario</a:t>
          </a:r>
        </a:p>
        <a:p>
          <a:r>
            <a:rPr lang="es-PE" sz="1000" dirty="0"/>
            <a:t>(Francisco Llerena)</a:t>
          </a:r>
        </a:p>
      </dgm:t>
    </dgm:pt>
    <dgm:pt modelId="{F7EAE8CF-58EE-4251-A8EC-83A4544F7BA4}" type="parTrans" cxnId="{BA5BA552-939E-41A3-A61E-459E733170C2}">
      <dgm:prSet/>
      <dgm:spPr/>
      <dgm:t>
        <a:bodyPr/>
        <a:lstStyle/>
        <a:p>
          <a:endParaRPr lang="es-PE"/>
        </a:p>
      </dgm:t>
    </dgm:pt>
    <dgm:pt modelId="{31F1D683-2D30-483B-8529-0E395D5F6574}" type="sibTrans" cxnId="{BA5BA552-939E-41A3-A61E-459E733170C2}">
      <dgm:prSet/>
      <dgm:spPr/>
      <dgm:t>
        <a:bodyPr/>
        <a:lstStyle/>
        <a:p>
          <a:endParaRPr lang="es-PE"/>
        </a:p>
      </dgm:t>
    </dgm:pt>
    <dgm:pt modelId="{4487508C-2AC2-49B6-83DD-6D3FD7152072}">
      <dgm:prSet phldrT="[Texto]" custT="1"/>
      <dgm:spPr/>
      <dgm:t>
        <a:bodyPr/>
        <a:lstStyle/>
        <a:p>
          <a:r>
            <a:rPr lang="es-PE" sz="1000" dirty="0"/>
            <a:t>Equipo INSI</a:t>
          </a:r>
        </a:p>
      </dgm:t>
    </dgm:pt>
    <dgm:pt modelId="{BD4454BC-1EED-4523-804F-190A1CF51650}" type="parTrans" cxnId="{7668F219-D789-42F4-9423-09121A614FC3}">
      <dgm:prSet/>
      <dgm:spPr/>
      <dgm:t>
        <a:bodyPr/>
        <a:lstStyle/>
        <a:p>
          <a:endParaRPr lang="es-PE"/>
        </a:p>
      </dgm:t>
    </dgm:pt>
    <dgm:pt modelId="{C08EAE14-93CA-4671-A50D-C2FA35636128}" type="sibTrans" cxnId="{7668F219-D789-42F4-9423-09121A614FC3}">
      <dgm:prSet/>
      <dgm:spPr/>
      <dgm:t>
        <a:bodyPr/>
        <a:lstStyle/>
        <a:p>
          <a:endParaRPr lang="es-PE"/>
        </a:p>
      </dgm:t>
    </dgm:pt>
    <dgm:pt modelId="{3E11346C-60FD-4856-832C-8607A9B8DB26}">
      <dgm:prSet phldrT="[Texto]" custT="1"/>
      <dgm:spPr/>
      <dgm:t>
        <a:bodyPr/>
        <a:lstStyle/>
        <a:p>
          <a:r>
            <a:rPr lang="es-PE" sz="1000" dirty="0"/>
            <a:t>Equipo Normativo</a:t>
          </a:r>
        </a:p>
        <a:p>
          <a:r>
            <a:rPr lang="es-PE" sz="1000" dirty="0"/>
            <a:t>(Francisco Llerena)</a:t>
          </a:r>
        </a:p>
      </dgm:t>
    </dgm:pt>
    <dgm:pt modelId="{ADCDF321-BE4D-4ECE-BE2C-FA890A4741C5}" type="parTrans" cxnId="{D0BA28FC-A4CB-4128-9453-325BF7621BFF}">
      <dgm:prSet/>
      <dgm:spPr/>
      <dgm:t>
        <a:bodyPr/>
        <a:lstStyle/>
        <a:p>
          <a:endParaRPr lang="es-PE"/>
        </a:p>
      </dgm:t>
    </dgm:pt>
    <dgm:pt modelId="{A18C4870-F2BB-4B3A-8CAA-C50639F8A9FB}" type="sibTrans" cxnId="{D0BA28FC-A4CB-4128-9453-325BF7621BFF}">
      <dgm:prSet/>
      <dgm:spPr/>
      <dgm:t>
        <a:bodyPr/>
        <a:lstStyle/>
        <a:p>
          <a:endParaRPr lang="es-PE"/>
        </a:p>
      </dgm:t>
    </dgm:pt>
    <dgm:pt modelId="{EC1D9496-AC07-4E65-8308-F90B28B1FFAB}">
      <dgm:prSet phldrT="[Texto]" custT="1"/>
      <dgm:spPr/>
      <dgm:t>
        <a:bodyPr/>
        <a:lstStyle/>
        <a:p>
          <a:r>
            <a:rPr lang="es-PE" sz="1000" dirty="0"/>
            <a:t>Equipo Operativo</a:t>
          </a:r>
        </a:p>
        <a:p>
          <a:r>
            <a:rPr lang="es-PE" sz="600" dirty="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1.- Roberto Quispe Ramirez</a:t>
          </a:r>
        </a:p>
        <a:p>
          <a:r>
            <a:rPr lang="es-PE" sz="600" dirty="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2.- Abraham Ochoa Patiño</a:t>
          </a:r>
        </a:p>
        <a:p>
          <a:r>
            <a:rPr lang="es-PE" sz="600" dirty="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3.- Ulises Vadillo La Torre</a:t>
          </a:r>
          <a:endParaRPr lang="es-PE" sz="600" dirty="0"/>
        </a:p>
      </dgm:t>
    </dgm:pt>
    <dgm:pt modelId="{8A6665EF-A291-48DC-B660-B1C4D7C662E2}" type="parTrans" cxnId="{5493FB95-D5C9-437A-B497-E2A73EAB666F}">
      <dgm:prSet/>
      <dgm:spPr/>
      <dgm:t>
        <a:bodyPr/>
        <a:lstStyle/>
        <a:p>
          <a:endParaRPr lang="es-PE"/>
        </a:p>
      </dgm:t>
    </dgm:pt>
    <dgm:pt modelId="{A5C333D3-A8B8-4A58-9EAA-6B0015C61044}" type="sibTrans" cxnId="{5493FB95-D5C9-437A-B497-E2A73EAB666F}">
      <dgm:prSet/>
      <dgm:spPr/>
      <dgm:t>
        <a:bodyPr/>
        <a:lstStyle/>
        <a:p>
          <a:endParaRPr lang="es-PE"/>
        </a:p>
      </dgm:t>
    </dgm:pt>
    <dgm:pt modelId="{47428A45-B3A7-4945-BE39-C72D2E901C18}" type="pres">
      <dgm:prSet presAssocID="{6DB0D3EC-945F-4F1B-9552-2721B8A7CB7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CF1951F-5205-417F-AE40-A66970A614B4}" type="pres">
      <dgm:prSet presAssocID="{6DB0D3EC-945F-4F1B-9552-2721B8A7CB79}" presName="hierFlow" presStyleCnt="0"/>
      <dgm:spPr/>
    </dgm:pt>
    <dgm:pt modelId="{931279C5-4784-4A13-B904-AF0A8854003E}" type="pres">
      <dgm:prSet presAssocID="{6DB0D3EC-945F-4F1B-9552-2721B8A7CB79}" presName="firstBuf" presStyleCnt="0"/>
      <dgm:spPr/>
    </dgm:pt>
    <dgm:pt modelId="{77B50C32-D1B1-493D-B67D-DB574B585ECA}" type="pres">
      <dgm:prSet presAssocID="{6DB0D3EC-945F-4F1B-9552-2721B8A7CB7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560DFAC-791A-484A-8C38-9E5821707BEA}" type="pres">
      <dgm:prSet presAssocID="{A7353414-7A26-498C-90D8-BF9D2F382C20}" presName="Name14" presStyleCnt="0"/>
      <dgm:spPr/>
    </dgm:pt>
    <dgm:pt modelId="{21CD7015-F09F-495B-8A72-C35E7FA67C7D}" type="pres">
      <dgm:prSet presAssocID="{A7353414-7A26-498C-90D8-BF9D2F382C20}" presName="level1Shape" presStyleLbl="node0" presStyleIdx="0" presStyleCnt="1">
        <dgm:presLayoutVars>
          <dgm:chPref val="3"/>
        </dgm:presLayoutVars>
      </dgm:prSet>
      <dgm:spPr/>
    </dgm:pt>
    <dgm:pt modelId="{8008A36D-E86A-4566-A2C2-81CE39C9BDFC}" type="pres">
      <dgm:prSet presAssocID="{A7353414-7A26-498C-90D8-BF9D2F382C20}" presName="hierChild2" presStyleCnt="0"/>
      <dgm:spPr/>
    </dgm:pt>
    <dgm:pt modelId="{9EDEEE77-26A7-4CEB-8A03-333F185309C8}" type="pres">
      <dgm:prSet presAssocID="{86AA3D4B-29EF-4924-9439-E80711449E34}" presName="Name19" presStyleLbl="parChTrans1D2" presStyleIdx="0" presStyleCnt="3"/>
      <dgm:spPr/>
    </dgm:pt>
    <dgm:pt modelId="{1FA0E2BD-F67E-4051-9EC4-FB5407D18AD6}" type="pres">
      <dgm:prSet presAssocID="{F4C0B7FE-ACE5-40D3-892B-25308BCC8DA1}" presName="Name21" presStyleCnt="0"/>
      <dgm:spPr/>
    </dgm:pt>
    <dgm:pt modelId="{6ADE9E66-A707-42B2-8959-069A94CB5E2D}" type="pres">
      <dgm:prSet presAssocID="{F4C0B7FE-ACE5-40D3-892B-25308BCC8DA1}" presName="level2Shape" presStyleLbl="node2" presStyleIdx="0" presStyleCnt="3" custLinFactNeighborY="-1092"/>
      <dgm:spPr/>
    </dgm:pt>
    <dgm:pt modelId="{657AF023-B789-419C-81E9-4640B01B93D2}" type="pres">
      <dgm:prSet presAssocID="{F4C0B7FE-ACE5-40D3-892B-25308BCC8DA1}" presName="hierChild3" presStyleCnt="0"/>
      <dgm:spPr/>
    </dgm:pt>
    <dgm:pt modelId="{BBE72349-B2C3-4C2E-A40F-DC22C2A4EF5A}" type="pres">
      <dgm:prSet presAssocID="{AB36A731-1154-4954-81CC-1EEC4995FAD2}" presName="Name19" presStyleLbl="parChTrans1D3" presStyleIdx="0" presStyleCnt="3"/>
      <dgm:spPr/>
    </dgm:pt>
    <dgm:pt modelId="{1AC436F7-08D7-41F4-9789-0615CC5A568C}" type="pres">
      <dgm:prSet presAssocID="{6B0F780C-6793-45A3-A969-36750E76F4B8}" presName="Name21" presStyleCnt="0"/>
      <dgm:spPr/>
    </dgm:pt>
    <dgm:pt modelId="{DC0C291B-B436-46F1-AFC5-02EC889359B5}" type="pres">
      <dgm:prSet presAssocID="{6B0F780C-6793-45A3-A969-36750E76F4B8}" presName="level2Shape" presStyleLbl="node3" presStyleIdx="0" presStyleCnt="3"/>
      <dgm:spPr/>
    </dgm:pt>
    <dgm:pt modelId="{A70A6CB7-DF86-4607-9B3B-835024C5AC60}" type="pres">
      <dgm:prSet presAssocID="{6B0F780C-6793-45A3-A969-36750E76F4B8}" presName="hierChild3" presStyleCnt="0"/>
      <dgm:spPr/>
    </dgm:pt>
    <dgm:pt modelId="{F4855CA0-2A3A-4CB2-B716-F737AF3268BC}" type="pres">
      <dgm:prSet presAssocID="{ADCDF321-BE4D-4ECE-BE2C-FA890A4741C5}" presName="Name19" presStyleLbl="parChTrans1D4" presStyleIdx="0" presStyleCnt="3"/>
      <dgm:spPr/>
    </dgm:pt>
    <dgm:pt modelId="{41C96E22-FFB8-4A55-B84B-9A4D7C72B66E}" type="pres">
      <dgm:prSet presAssocID="{3E11346C-60FD-4856-832C-8607A9B8DB26}" presName="Name21" presStyleCnt="0"/>
      <dgm:spPr/>
    </dgm:pt>
    <dgm:pt modelId="{491C999C-44E3-4D9E-8D25-2CB22B049435}" type="pres">
      <dgm:prSet presAssocID="{3E11346C-60FD-4856-832C-8607A9B8DB26}" presName="level2Shape" presStyleLbl="node4" presStyleIdx="0" presStyleCnt="3"/>
      <dgm:spPr/>
    </dgm:pt>
    <dgm:pt modelId="{FD4CDE17-0599-40DC-8555-D648A21CEAB0}" type="pres">
      <dgm:prSet presAssocID="{3E11346C-60FD-4856-832C-8607A9B8DB26}" presName="hierChild3" presStyleCnt="0"/>
      <dgm:spPr/>
    </dgm:pt>
    <dgm:pt modelId="{2D0000A8-71EB-416E-B5C6-4C94EC4CDFE9}" type="pres">
      <dgm:prSet presAssocID="{122607C4-7871-4990-A563-46D653409914}" presName="Name19" presStyleLbl="parChTrans1D2" presStyleIdx="1" presStyleCnt="3"/>
      <dgm:spPr/>
    </dgm:pt>
    <dgm:pt modelId="{BC60BA77-FE62-412F-A613-369CE3AB8332}" type="pres">
      <dgm:prSet presAssocID="{029D8F3F-E5DA-4E54-A241-E43BE3CFC57E}" presName="Name21" presStyleCnt="0"/>
      <dgm:spPr/>
    </dgm:pt>
    <dgm:pt modelId="{3A150532-27C6-43C3-8CB6-DFF7CDAE6B28}" type="pres">
      <dgm:prSet presAssocID="{029D8F3F-E5DA-4E54-A241-E43BE3CFC57E}" presName="level2Shape" presStyleLbl="node2" presStyleIdx="1" presStyleCnt="3"/>
      <dgm:spPr/>
    </dgm:pt>
    <dgm:pt modelId="{7FAD59D9-4ABF-4A7C-8589-D1B3828A620E}" type="pres">
      <dgm:prSet presAssocID="{029D8F3F-E5DA-4E54-A241-E43BE3CFC57E}" presName="hierChild3" presStyleCnt="0"/>
      <dgm:spPr/>
    </dgm:pt>
    <dgm:pt modelId="{1A18F89F-84FA-4A32-8CCE-85EC807B4B22}" type="pres">
      <dgm:prSet presAssocID="{DEEB7220-B50B-4070-80EE-7254BF337B21}" presName="Name19" presStyleLbl="parChTrans1D3" presStyleIdx="1" presStyleCnt="3"/>
      <dgm:spPr/>
    </dgm:pt>
    <dgm:pt modelId="{E6133E51-05D4-419A-851A-10BF7BE4E389}" type="pres">
      <dgm:prSet presAssocID="{B13937D6-B71D-4DC8-80E0-43F6BA86DC58}" presName="Name21" presStyleCnt="0"/>
      <dgm:spPr/>
    </dgm:pt>
    <dgm:pt modelId="{652B295A-2F3D-45E0-8D73-E3F1FC4BC0B8}" type="pres">
      <dgm:prSet presAssocID="{B13937D6-B71D-4DC8-80E0-43F6BA86DC58}" presName="level2Shape" presStyleLbl="node3" presStyleIdx="1" presStyleCnt="3"/>
      <dgm:spPr/>
    </dgm:pt>
    <dgm:pt modelId="{E3D34B82-0E65-4017-92F4-77F9BAE19274}" type="pres">
      <dgm:prSet presAssocID="{B13937D6-B71D-4DC8-80E0-43F6BA86DC58}" presName="hierChild3" presStyleCnt="0"/>
      <dgm:spPr/>
    </dgm:pt>
    <dgm:pt modelId="{EBDBAFAB-1B69-4FFF-817C-E1B4A8472A1F}" type="pres">
      <dgm:prSet presAssocID="{BD4454BC-1EED-4523-804F-190A1CF51650}" presName="Name19" presStyleLbl="parChTrans1D4" presStyleIdx="1" presStyleCnt="3"/>
      <dgm:spPr/>
    </dgm:pt>
    <dgm:pt modelId="{6E3BFBC4-ED0F-4770-8FCE-5A66ECE29BB4}" type="pres">
      <dgm:prSet presAssocID="{4487508C-2AC2-49B6-83DD-6D3FD7152072}" presName="Name21" presStyleCnt="0"/>
      <dgm:spPr/>
    </dgm:pt>
    <dgm:pt modelId="{F0DEC207-2EDD-446B-8714-14659BAF28BF}" type="pres">
      <dgm:prSet presAssocID="{4487508C-2AC2-49B6-83DD-6D3FD7152072}" presName="level2Shape" presStyleLbl="node4" presStyleIdx="1" presStyleCnt="3"/>
      <dgm:spPr/>
    </dgm:pt>
    <dgm:pt modelId="{B32D478E-D54E-464D-ACF2-6201E21CF93B}" type="pres">
      <dgm:prSet presAssocID="{4487508C-2AC2-49B6-83DD-6D3FD7152072}" presName="hierChild3" presStyleCnt="0"/>
      <dgm:spPr/>
    </dgm:pt>
    <dgm:pt modelId="{EC00695F-E683-42C1-BCC5-4BC1380971BE}" type="pres">
      <dgm:prSet presAssocID="{80443A39-4317-4B34-AE38-BE69AEF4DB08}" presName="Name19" presStyleLbl="parChTrans1D2" presStyleIdx="2" presStyleCnt="3"/>
      <dgm:spPr/>
    </dgm:pt>
    <dgm:pt modelId="{F4E1A0F6-7C76-4A61-98EF-F197221C9370}" type="pres">
      <dgm:prSet presAssocID="{C00B6CD9-A4B6-4620-AD58-313D169D77A3}" presName="Name21" presStyleCnt="0"/>
      <dgm:spPr/>
    </dgm:pt>
    <dgm:pt modelId="{7845D8F5-9D70-450D-AD08-1CBFA90E08BE}" type="pres">
      <dgm:prSet presAssocID="{C00B6CD9-A4B6-4620-AD58-313D169D77A3}" presName="level2Shape" presStyleLbl="node2" presStyleIdx="2" presStyleCnt="3" custLinFactNeighborX="0"/>
      <dgm:spPr/>
    </dgm:pt>
    <dgm:pt modelId="{1D111A2C-AF8C-423B-8D7C-BAF1623C96B0}" type="pres">
      <dgm:prSet presAssocID="{C00B6CD9-A4B6-4620-AD58-313D169D77A3}" presName="hierChild3" presStyleCnt="0"/>
      <dgm:spPr/>
    </dgm:pt>
    <dgm:pt modelId="{47632E11-6EEF-47E1-A4CC-CB9AA3ECFA3F}" type="pres">
      <dgm:prSet presAssocID="{F7EAE8CF-58EE-4251-A8EC-83A4544F7BA4}" presName="Name19" presStyleLbl="parChTrans1D3" presStyleIdx="2" presStyleCnt="3"/>
      <dgm:spPr/>
    </dgm:pt>
    <dgm:pt modelId="{3B429F4F-6553-44B0-BA96-4F59EA1E13FA}" type="pres">
      <dgm:prSet presAssocID="{A1781E17-041E-431B-AD3C-5AB4458C958B}" presName="Name21" presStyleCnt="0"/>
      <dgm:spPr/>
    </dgm:pt>
    <dgm:pt modelId="{F7AA7648-ABB1-4DA2-808E-9BBA6112D83B}" type="pres">
      <dgm:prSet presAssocID="{A1781E17-041E-431B-AD3C-5AB4458C958B}" presName="level2Shape" presStyleLbl="node3" presStyleIdx="2" presStyleCnt="3"/>
      <dgm:spPr/>
    </dgm:pt>
    <dgm:pt modelId="{120C6CFB-5DB8-4372-8BAB-685904F69EAA}" type="pres">
      <dgm:prSet presAssocID="{A1781E17-041E-431B-AD3C-5AB4458C958B}" presName="hierChild3" presStyleCnt="0"/>
      <dgm:spPr/>
    </dgm:pt>
    <dgm:pt modelId="{4BD106F9-9E9A-47D0-8B78-E33DB69D82E0}" type="pres">
      <dgm:prSet presAssocID="{8A6665EF-A291-48DC-B660-B1C4D7C662E2}" presName="Name19" presStyleLbl="parChTrans1D4" presStyleIdx="2" presStyleCnt="3"/>
      <dgm:spPr/>
    </dgm:pt>
    <dgm:pt modelId="{3050E94E-02C9-43F9-B834-16D76BAD51CC}" type="pres">
      <dgm:prSet presAssocID="{EC1D9496-AC07-4E65-8308-F90B28B1FFAB}" presName="Name21" presStyleCnt="0"/>
      <dgm:spPr/>
    </dgm:pt>
    <dgm:pt modelId="{3245FBF8-3ADB-4C9C-9F74-7E53DD4E1920}" type="pres">
      <dgm:prSet presAssocID="{EC1D9496-AC07-4E65-8308-F90B28B1FFAB}" presName="level2Shape" presStyleLbl="node4" presStyleIdx="2" presStyleCnt="3"/>
      <dgm:spPr/>
    </dgm:pt>
    <dgm:pt modelId="{23111031-B6B1-4931-B3F8-6E97349E074D}" type="pres">
      <dgm:prSet presAssocID="{EC1D9496-AC07-4E65-8308-F90B28B1FFAB}" presName="hierChild3" presStyleCnt="0"/>
      <dgm:spPr/>
    </dgm:pt>
    <dgm:pt modelId="{A898B26A-6456-47D8-8B37-9CE5A56A2580}" type="pres">
      <dgm:prSet presAssocID="{6DB0D3EC-945F-4F1B-9552-2721B8A7CB79}" presName="bgShapesFlow" presStyleCnt="0"/>
      <dgm:spPr/>
    </dgm:pt>
    <dgm:pt modelId="{40DF2F98-E7CE-49ED-A4E8-3F309B423C5D}" type="pres">
      <dgm:prSet presAssocID="{1B83861D-0923-4C40-9241-0A9F2A353229}" presName="rectComp" presStyleCnt="0"/>
      <dgm:spPr/>
    </dgm:pt>
    <dgm:pt modelId="{1D6EDC07-D215-4997-B6CF-48D23257FBD0}" type="pres">
      <dgm:prSet presAssocID="{1B83861D-0923-4C40-9241-0A9F2A353229}" presName="bgRect" presStyleLbl="bgShp" presStyleIdx="0" presStyleCnt="4"/>
      <dgm:spPr/>
    </dgm:pt>
    <dgm:pt modelId="{0487420B-1470-4199-9E13-F2458F6156BE}" type="pres">
      <dgm:prSet presAssocID="{1B83861D-0923-4C40-9241-0A9F2A353229}" presName="bgRectTx" presStyleLbl="bgShp" presStyleIdx="0" presStyleCnt="4">
        <dgm:presLayoutVars>
          <dgm:bulletEnabled val="1"/>
        </dgm:presLayoutVars>
      </dgm:prSet>
      <dgm:spPr/>
    </dgm:pt>
    <dgm:pt modelId="{E4D9F167-2CDF-42A1-8C2D-8E6522607DD5}" type="pres">
      <dgm:prSet presAssocID="{1B83861D-0923-4C40-9241-0A9F2A353229}" presName="spComp" presStyleCnt="0"/>
      <dgm:spPr/>
    </dgm:pt>
    <dgm:pt modelId="{F3A28268-96C1-443C-8425-4010D8DCA1E3}" type="pres">
      <dgm:prSet presAssocID="{1B83861D-0923-4C40-9241-0A9F2A353229}" presName="vSp" presStyleCnt="0"/>
      <dgm:spPr/>
    </dgm:pt>
    <dgm:pt modelId="{E73A5D4F-CF0F-4E8A-A6BB-8370201622BE}" type="pres">
      <dgm:prSet presAssocID="{2F8264DC-5BA0-47F9-9FE4-7DA0E7E0A87D}" presName="rectComp" presStyleCnt="0"/>
      <dgm:spPr/>
    </dgm:pt>
    <dgm:pt modelId="{C108B56A-E37B-4ECF-B746-FB9260395AC1}" type="pres">
      <dgm:prSet presAssocID="{2F8264DC-5BA0-47F9-9FE4-7DA0E7E0A87D}" presName="bgRect" presStyleLbl="bgShp" presStyleIdx="1" presStyleCnt="4"/>
      <dgm:spPr/>
    </dgm:pt>
    <dgm:pt modelId="{E16BBDEC-9A32-47C3-A947-104E58749AC7}" type="pres">
      <dgm:prSet presAssocID="{2F8264DC-5BA0-47F9-9FE4-7DA0E7E0A87D}" presName="bgRectTx" presStyleLbl="bgShp" presStyleIdx="1" presStyleCnt="4">
        <dgm:presLayoutVars>
          <dgm:bulletEnabled val="1"/>
        </dgm:presLayoutVars>
      </dgm:prSet>
      <dgm:spPr/>
    </dgm:pt>
    <dgm:pt modelId="{C620B162-D4EC-4612-BECF-2EA7C69C87D6}" type="pres">
      <dgm:prSet presAssocID="{2F8264DC-5BA0-47F9-9FE4-7DA0E7E0A87D}" presName="spComp" presStyleCnt="0"/>
      <dgm:spPr/>
    </dgm:pt>
    <dgm:pt modelId="{A5B19C8B-3374-4B71-856D-E7B1C8EA642E}" type="pres">
      <dgm:prSet presAssocID="{2F8264DC-5BA0-47F9-9FE4-7DA0E7E0A87D}" presName="vSp" presStyleCnt="0"/>
      <dgm:spPr/>
    </dgm:pt>
    <dgm:pt modelId="{16D189C7-2C85-43C6-BF6F-33DBD58B3452}" type="pres">
      <dgm:prSet presAssocID="{41822F7F-006A-4668-8A8C-5DB00E5CEBB3}" presName="rectComp" presStyleCnt="0"/>
      <dgm:spPr/>
    </dgm:pt>
    <dgm:pt modelId="{F08951F1-831E-4F31-AB8D-EF5EE735007B}" type="pres">
      <dgm:prSet presAssocID="{41822F7F-006A-4668-8A8C-5DB00E5CEBB3}" presName="bgRect" presStyleLbl="bgShp" presStyleIdx="2" presStyleCnt="4"/>
      <dgm:spPr/>
    </dgm:pt>
    <dgm:pt modelId="{39BE25B6-0311-4272-AD17-427FEE71E5A9}" type="pres">
      <dgm:prSet presAssocID="{41822F7F-006A-4668-8A8C-5DB00E5CEBB3}" presName="bgRectTx" presStyleLbl="bgShp" presStyleIdx="2" presStyleCnt="4">
        <dgm:presLayoutVars>
          <dgm:bulletEnabled val="1"/>
        </dgm:presLayoutVars>
      </dgm:prSet>
      <dgm:spPr/>
    </dgm:pt>
    <dgm:pt modelId="{312AEE8A-3131-40C5-B590-798C6D81C956}" type="pres">
      <dgm:prSet presAssocID="{41822F7F-006A-4668-8A8C-5DB00E5CEBB3}" presName="spComp" presStyleCnt="0"/>
      <dgm:spPr/>
    </dgm:pt>
    <dgm:pt modelId="{EA6577F0-26D4-4126-A7EE-D0971B11D5DA}" type="pres">
      <dgm:prSet presAssocID="{41822F7F-006A-4668-8A8C-5DB00E5CEBB3}" presName="vSp" presStyleCnt="0"/>
      <dgm:spPr/>
    </dgm:pt>
    <dgm:pt modelId="{908B21AC-48A6-482B-98A3-2D409E7FDF11}" type="pres">
      <dgm:prSet presAssocID="{92F90313-8D53-43EA-8C45-3774598D3552}" presName="rectComp" presStyleCnt="0"/>
      <dgm:spPr/>
    </dgm:pt>
    <dgm:pt modelId="{EAB872A3-4A89-4210-8A3D-47C4406941F2}" type="pres">
      <dgm:prSet presAssocID="{92F90313-8D53-43EA-8C45-3774598D3552}" presName="bgRect" presStyleLbl="bgShp" presStyleIdx="3" presStyleCnt="4"/>
      <dgm:spPr/>
    </dgm:pt>
    <dgm:pt modelId="{34DB8B7A-CB94-40B7-9983-203BFB14069C}" type="pres">
      <dgm:prSet presAssocID="{92F90313-8D53-43EA-8C45-3774598D3552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D81B6C01-46EC-4CC1-A113-69EE2505186F}" type="presOf" srcId="{B13937D6-B71D-4DC8-80E0-43F6BA86DC58}" destId="{652B295A-2F3D-45E0-8D73-E3F1FC4BC0B8}" srcOrd="0" destOrd="0" presId="urn:microsoft.com/office/officeart/2005/8/layout/hierarchy6"/>
    <dgm:cxn modelId="{9CB5A202-AF8F-4B5C-8CEE-AB2DC6AAF797}" srcId="{029D8F3F-E5DA-4E54-A241-E43BE3CFC57E}" destId="{B13937D6-B71D-4DC8-80E0-43F6BA86DC58}" srcOrd="0" destOrd="0" parTransId="{DEEB7220-B50B-4070-80EE-7254BF337B21}" sibTransId="{AB3C21FB-5E35-425E-B6FD-93C3F09E73B8}"/>
    <dgm:cxn modelId="{E1A8310E-CB37-412A-99BB-7B6D017F2D1D}" srcId="{A7353414-7A26-498C-90D8-BF9D2F382C20}" destId="{029D8F3F-E5DA-4E54-A241-E43BE3CFC57E}" srcOrd="1" destOrd="0" parTransId="{122607C4-7871-4990-A563-46D653409914}" sibTransId="{B5F8B965-788D-4DAB-AEA1-51F9DC9F9CD5}"/>
    <dgm:cxn modelId="{3BAA8F0F-7540-468F-BC74-977BB7FCE9EB}" srcId="{6DB0D3EC-945F-4F1B-9552-2721B8A7CB79}" destId="{92F90313-8D53-43EA-8C45-3774598D3552}" srcOrd="4" destOrd="0" parTransId="{3EE50711-2A62-47E6-8796-8BEA5047B09D}" sibTransId="{97053E8B-2F9E-42FA-91A1-106E961BE26C}"/>
    <dgm:cxn modelId="{5748CE12-E206-413F-90C4-0E7EE6691E16}" srcId="{A7353414-7A26-498C-90D8-BF9D2F382C20}" destId="{C00B6CD9-A4B6-4620-AD58-313D169D77A3}" srcOrd="2" destOrd="0" parTransId="{80443A39-4317-4B34-AE38-BE69AEF4DB08}" sibTransId="{4DC0F265-A5C2-4557-9CFA-4A3049842DA7}"/>
    <dgm:cxn modelId="{7668F219-D789-42F4-9423-09121A614FC3}" srcId="{B13937D6-B71D-4DC8-80E0-43F6BA86DC58}" destId="{4487508C-2AC2-49B6-83DD-6D3FD7152072}" srcOrd="0" destOrd="0" parTransId="{BD4454BC-1EED-4523-804F-190A1CF51650}" sibTransId="{C08EAE14-93CA-4671-A50D-C2FA35636128}"/>
    <dgm:cxn modelId="{A302D22E-9C0F-46B2-BC8E-50A8CE8A954F}" srcId="{6DB0D3EC-945F-4F1B-9552-2721B8A7CB79}" destId="{A7353414-7A26-498C-90D8-BF9D2F382C20}" srcOrd="0" destOrd="0" parTransId="{4E820EAB-712D-4CD8-9FC0-E9738D3F1515}" sibTransId="{7E8CE7E3-22C4-44B0-BF80-F0CA4BFF9349}"/>
    <dgm:cxn modelId="{3BCEA73A-3A9C-4206-8487-9A012B26BB6B}" type="presOf" srcId="{F4C0B7FE-ACE5-40D3-892B-25308BCC8DA1}" destId="{6ADE9E66-A707-42B2-8959-069A94CB5E2D}" srcOrd="0" destOrd="0" presId="urn:microsoft.com/office/officeart/2005/8/layout/hierarchy6"/>
    <dgm:cxn modelId="{0960525D-9DC6-4873-A6A6-F28C8137A2EA}" type="presOf" srcId="{41822F7F-006A-4668-8A8C-5DB00E5CEBB3}" destId="{39BE25B6-0311-4272-AD17-427FEE71E5A9}" srcOrd="1" destOrd="0" presId="urn:microsoft.com/office/officeart/2005/8/layout/hierarchy6"/>
    <dgm:cxn modelId="{F3C3B95E-F476-48F6-9DC5-A23A303ACE98}" type="presOf" srcId="{8A6665EF-A291-48DC-B660-B1C4D7C662E2}" destId="{4BD106F9-9E9A-47D0-8B78-E33DB69D82E0}" srcOrd="0" destOrd="0" presId="urn:microsoft.com/office/officeart/2005/8/layout/hierarchy6"/>
    <dgm:cxn modelId="{F9FC335F-48AE-4BF2-84E6-63AFD7EF4128}" type="presOf" srcId="{92F90313-8D53-43EA-8C45-3774598D3552}" destId="{EAB872A3-4A89-4210-8A3D-47C4406941F2}" srcOrd="0" destOrd="0" presId="urn:microsoft.com/office/officeart/2005/8/layout/hierarchy6"/>
    <dgm:cxn modelId="{0AC4FC60-83C2-49E7-86BF-C09BFB8D9ABF}" type="presOf" srcId="{1B83861D-0923-4C40-9241-0A9F2A353229}" destId="{0487420B-1470-4199-9E13-F2458F6156BE}" srcOrd="1" destOrd="0" presId="urn:microsoft.com/office/officeart/2005/8/layout/hierarchy6"/>
    <dgm:cxn modelId="{472DE665-3672-4944-AC41-7A88AACEC48C}" srcId="{6DB0D3EC-945F-4F1B-9552-2721B8A7CB79}" destId="{41822F7F-006A-4668-8A8C-5DB00E5CEBB3}" srcOrd="3" destOrd="0" parTransId="{25707486-B1B7-425E-95BD-C0EEF1A566E2}" sibTransId="{A51F42FF-191B-4EDE-AF9C-203631BD80A5}"/>
    <dgm:cxn modelId="{EEC0324B-851C-4419-AE42-DD48471E5170}" type="presOf" srcId="{BD4454BC-1EED-4523-804F-190A1CF51650}" destId="{EBDBAFAB-1B69-4FFF-817C-E1B4A8472A1F}" srcOrd="0" destOrd="0" presId="urn:microsoft.com/office/officeart/2005/8/layout/hierarchy6"/>
    <dgm:cxn modelId="{F9CFD04F-6D61-424C-9192-6585D090F33E}" srcId="{A7353414-7A26-498C-90D8-BF9D2F382C20}" destId="{F4C0B7FE-ACE5-40D3-892B-25308BCC8DA1}" srcOrd="0" destOrd="0" parTransId="{86AA3D4B-29EF-4924-9439-E80711449E34}" sibTransId="{6F79BB1A-88CA-4029-95F0-3FBD80F5D6D5}"/>
    <dgm:cxn modelId="{BA5BA552-939E-41A3-A61E-459E733170C2}" srcId="{C00B6CD9-A4B6-4620-AD58-313D169D77A3}" destId="{A1781E17-041E-431B-AD3C-5AB4458C958B}" srcOrd="0" destOrd="0" parTransId="{F7EAE8CF-58EE-4251-A8EC-83A4544F7BA4}" sibTransId="{31F1D683-2D30-483B-8529-0E395D5F6574}"/>
    <dgm:cxn modelId="{D5624A73-6D22-4544-9D6E-E1D7EC9D8F62}" srcId="{6DB0D3EC-945F-4F1B-9552-2721B8A7CB79}" destId="{2F8264DC-5BA0-47F9-9FE4-7DA0E7E0A87D}" srcOrd="2" destOrd="0" parTransId="{B5A43CBA-A844-4383-BC87-D942D0741913}" sibTransId="{FEAFFFE9-4796-422A-96DB-0F0A9502AED5}"/>
    <dgm:cxn modelId="{23F29C73-673A-4286-A069-FF979E9076AF}" type="presOf" srcId="{DEEB7220-B50B-4070-80EE-7254BF337B21}" destId="{1A18F89F-84FA-4A32-8CCE-85EC807B4B22}" srcOrd="0" destOrd="0" presId="urn:microsoft.com/office/officeart/2005/8/layout/hierarchy6"/>
    <dgm:cxn modelId="{EAACEB57-D22B-46F1-9C2C-9ED802CB1C80}" type="presOf" srcId="{AB36A731-1154-4954-81CC-1EEC4995FAD2}" destId="{BBE72349-B2C3-4C2E-A40F-DC22C2A4EF5A}" srcOrd="0" destOrd="0" presId="urn:microsoft.com/office/officeart/2005/8/layout/hierarchy6"/>
    <dgm:cxn modelId="{6FD85178-1F28-44CB-90C9-39AC992A219B}" type="presOf" srcId="{ADCDF321-BE4D-4ECE-BE2C-FA890A4741C5}" destId="{F4855CA0-2A3A-4CB2-B716-F737AF3268BC}" srcOrd="0" destOrd="0" presId="urn:microsoft.com/office/officeart/2005/8/layout/hierarchy6"/>
    <dgm:cxn modelId="{61147179-0929-4AB9-A990-F1EFB0F37F0A}" srcId="{F4C0B7FE-ACE5-40D3-892B-25308BCC8DA1}" destId="{6B0F780C-6793-45A3-A969-36750E76F4B8}" srcOrd="0" destOrd="0" parTransId="{AB36A731-1154-4954-81CC-1EEC4995FAD2}" sibTransId="{BE0D6CD7-A0F8-4D41-9CE6-2FABCCA37386}"/>
    <dgm:cxn modelId="{59675759-CB0B-4CD3-9870-8DDA5535F91A}" type="presOf" srcId="{6DB0D3EC-945F-4F1B-9552-2721B8A7CB79}" destId="{47428A45-B3A7-4945-BE39-C72D2E901C18}" srcOrd="0" destOrd="0" presId="urn:microsoft.com/office/officeart/2005/8/layout/hierarchy6"/>
    <dgm:cxn modelId="{9F9C345A-BE18-4E1F-81D3-49DF3D56ECAF}" srcId="{6DB0D3EC-945F-4F1B-9552-2721B8A7CB79}" destId="{1B83861D-0923-4C40-9241-0A9F2A353229}" srcOrd="1" destOrd="0" parTransId="{FC1B3E81-F4CB-4339-97DA-63FB2EE8ABF5}" sibTransId="{4C40F35C-285A-4F26-BD73-0E6E33C594E2}"/>
    <dgm:cxn modelId="{2423438D-BAF5-4194-88E5-4129CF6FC972}" type="presOf" srcId="{2F8264DC-5BA0-47F9-9FE4-7DA0E7E0A87D}" destId="{C108B56A-E37B-4ECF-B746-FB9260395AC1}" srcOrd="0" destOrd="0" presId="urn:microsoft.com/office/officeart/2005/8/layout/hierarchy6"/>
    <dgm:cxn modelId="{9B6F0094-5A43-4BF3-9D3B-7FBE09B728BB}" type="presOf" srcId="{EC1D9496-AC07-4E65-8308-F90B28B1FFAB}" destId="{3245FBF8-3ADB-4C9C-9F74-7E53DD4E1920}" srcOrd="0" destOrd="0" presId="urn:microsoft.com/office/officeart/2005/8/layout/hierarchy6"/>
    <dgm:cxn modelId="{5493FB95-D5C9-437A-B497-E2A73EAB666F}" srcId="{A1781E17-041E-431B-AD3C-5AB4458C958B}" destId="{EC1D9496-AC07-4E65-8308-F90B28B1FFAB}" srcOrd="0" destOrd="0" parTransId="{8A6665EF-A291-48DC-B660-B1C4D7C662E2}" sibTransId="{A5C333D3-A8B8-4A58-9EAA-6B0015C61044}"/>
    <dgm:cxn modelId="{8D8D73A2-8209-4B4D-9FAF-09C182E92FE8}" type="presOf" srcId="{80443A39-4317-4B34-AE38-BE69AEF4DB08}" destId="{EC00695F-E683-42C1-BCC5-4BC1380971BE}" srcOrd="0" destOrd="0" presId="urn:microsoft.com/office/officeart/2005/8/layout/hierarchy6"/>
    <dgm:cxn modelId="{89710AA4-DF2B-4971-BC20-E75A48C446C4}" type="presOf" srcId="{A7353414-7A26-498C-90D8-BF9D2F382C20}" destId="{21CD7015-F09F-495B-8A72-C35E7FA67C7D}" srcOrd="0" destOrd="0" presId="urn:microsoft.com/office/officeart/2005/8/layout/hierarchy6"/>
    <dgm:cxn modelId="{E3AACCA9-4DE3-4213-8E67-6A2C37C780C1}" type="presOf" srcId="{2F8264DC-5BA0-47F9-9FE4-7DA0E7E0A87D}" destId="{E16BBDEC-9A32-47C3-A947-104E58749AC7}" srcOrd="1" destOrd="0" presId="urn:microsoft.com/office/officeart/2005/8/layout/hierarchy6"/>
    <dgm:cxn modelId="{7F1657AA-2456-4C23-BB04-05893AD4DFC4}" type="presOf" srcId="{029D8F3F-E5DA-4E54-A241-E43BE3CFC57E}" destId="{3A150532-27C6-43C3-8CB6-DFF7CDAE6B28}" srcOrd="0" destOrd="0" presId="urn:microsoft.com/office/officeart/2005/8/layout/hierarchy6"/>
    <dgm:cxn modelId="{41D5E4B2-BB5D-4311-B13E-79FC943946FA}" type="presOf" srcId="{92F90313-8D53-43EA-8C45-3774598D3552}" destId="{34DB8B7A-CB94-40B7-9983-203BFB14069C}" srcOrd="1" destOrd="0" presId="urn:microsoft.com/office/officeart/2005/8/layout/hierarchy6"/>
    <dgm:cxn modelId="{10A5DCB8-1142-44DB-B5BE-63FBC9E0013E}" type="presOf" srcId="{41822F7F-006A-4668-8A8C-5DB00E5CEBB3}" destId="{F08951F1-831E-4F31-AB8D-EF5EE735007B}" srcOrd="0" destOrd="0" presId="urn:microsoft.com/office/officeart/2005/8/layout/hierarchy6"/>
    <dgm:cxn modelId="{B36377BB-DADA-4F77-875F-C6607DFED806}" type="presOf" srcId="{C00B6CD9-A4B6-4620-AD58-313D169D77A3}" destId="{7845D8F5-9D70-450D-AD08-1CBFA90E08BE}" srcOrd="0" destOrd="0" presId="urn:microsoft.com/office/officeart/2005/8/layout/hierarchy6"/>
    <dgm:cxn modelId="{B06765C5-5DFC-4C76-B077-3F5C1E333A25}" type="presOf" srcId="{1B83861D-0923-4C40-9241-0A9F2A353229}" destId="{1D6EDC07-D215-4997-B6CF-48D23257FBD0}" srcOrd="0" destOrd="0" presId="urn:microsoft.com/office/officeart/2005/8/layout/hierarchy6"/>
    <dgm:cxn modelId="{025FF5C6-6F44-487D-9FE9-0B990995FAF0}" type="presOf" srcId="{122607C4-7871-4990-A563-46D653409914}" destId="{2D0000A8-71EB-416E-B5C6-4C94EC4CDFE9}" srcOrd="0" destOrd="0" presId="urn:microsoft.com/office/officeart/2005/8/layout/hierarchy6"/>
    <dgm:cxn modelId="{51C126D5-40E6-49AB-85FE-E0518549CC79}" type="presOf" srcId="{6B0F780C-6793-45A3-A969-36750E76F4B8}" destId="{DC0C291B-B436-46F1-AFC5-02EC889359B5}" srcOrd="0" destOrd="0" presId="urn:microsoft.com/office/officeart/2005/8/layout/hierarchy6"/>
    <dgm:cxn modelId="{5F7C09DB-A919-4FFE-B869-68DC43D9555E}" type="presOf" srcId="{A1781E17-041E-431B-AD3C-5AB4458C958B}" destId="{F7AA7648-ABB1-4DA2-808E-9BBA6112D83B}" srcOrd="0" destOrd="0" presId="urn:microsoft.com/office/officeart/2005/8/layout/hierarchy6"/>
    <dgm:cxn modelId="{943CBCDE-AEAE-42EB-9F95-082C36F0D6FB}" type="presOf" srcId="{4487508C-2AC2-49B6-83DD-6D3FD7152072}" destId="{F0DEC207-2EDD-446B-8714-14659BAF28BF}" srcOrd="0" destOrd="0" presId="urn:microsoft.com/office/officeart/2005/8/layout/hierarchy6"/>
    <dgm:cxn modelId="{F6DC4AEB-160C-4B80-AB67-830EDC55243D}" type="presOf" srcId="{3E11346C-60FD-4856-832C-8607A9B8DB26}" destId="{491C999C-44E3-4D9E-8D25-2CB22B049435}" srcOrd="0" destOrd="0" presId="urn:microsoft.com/office/officeart/2005/8/layout/hierarchy6"/>
    <dgm:cxn modelId="{6F8AA0EC-A410-48F1-9021-B047CE16B068}" type="presOf" srcId="{F7EAE8CF-58EE-4251-A8EC-83A4544F7BA4}" destId="{47632E11-6EEF-47E1-A4CC-CB9AA3ECFA3F}" srcOrd="0" destOrd="0" presId="urn:microsoft.com/office/officeart/2005/8/layout/hierarchy6"/>
    <dgm:cxn modelId="{D0BA28FC-A4CB-4128-9453-325BF7621BFF}" srcId="{6B0F780C-6793-45A3-A969-36750E76F4B8}" destId="{3E11346C-60FD-4856-832C-8607A9B8DB26}" srcOrd="0" destOrd="0" parTransId="{ADCDF321-BE4D-4ECE-BE2C-FA890A4741C5}" sibTransId="{A18C4870-F2BB-4B3A-8CAA-C50639F8A9FB}"/>
    <dgm:cxn modelId="{E18329FD-864B-4369-A345-3A119AF3E2DC}" type="presOf" srcId="{86AA3D4B-29EF-4924-9439-E80711449E34}" destId="{9EDEEE77-26A7-4CEB-8A03-333F185309C8}" srcOrd="0" destOrd="0" presId="urn:microsoft.com/office/officeart/2005/8/layout/hierarchy6"/>
    <dgm:cxn modelId="{C26668F4-A58C-49A1-AA84-40EC86263ECB}" type="presParOf" srcId="{47428A45-B3A7-4945-BE39-C72D2E901C18}" destId="{4CF1951F-5205-417F-AE40-A66970A614B4}" srcOrd="0" destOrd="0" presId="urn:microsoft.com/office/officeart/2005/8/layout/hierarchy6"/>
    <dgm:cxn modelId="{21A1018E-37C8-4AD0-9AC1-08FC170A651D}" type="presParOf" srcId="{4CF1951F-5205-417F-AE40-A66970A614B4}" destId="{931279C5-4784-4A13-B904-AF0A8854003E}" srcOrd="0" destOrd="0" presId="urn:microsoft.com/office/officeart/2005/8/layout/hierarchy6"/>
    <dgm:cxn modelId="{50200B7C-EC9C-4CCF-AAA3-A2ACD7E33EDC}" type="presParOf" srcId="{4CF1951F-5205-417F-AE40-A66970A614B4}" destId="{77B50C32-D1B1-493D-B67D-DB574B585ECA}" srcOrd="1" destOrd="0" presId="urn:microsoft.com/office/officeart/2005/8/layout/hierarchy6"/>
    <dgm:cxn modelId="{C998B1E2-8604-48C2-8588-07ED9B05B7EA}" type="presParOf" srcId="{77B50C32-D1B1-493D-B67D-DB574B585ECA}" destId="{7560DFAC-791A-484A-8C38-9E5821707BEA}" srcOrd="0" destOrd="0" presId="urn:microsoft.com/office/officeart/2005/8/layout/hierarchy6"/>
    <dgm:cxn modelId="{55D89DD2-BD50-4313-B4E7-3BBBF90CABA2}" type="presParOf" srcId="{7560DFAC-791A-484A-8C38-9E5821707BEA}" destId="{21CD7015-F09F-495B-8A72-C35E7FA67C7D}" srcOrd="0" destOrd="0" presId="urn:microsoft.com/office/officeart/2005/8/layout/hierarchy6"/>
    <dgm:cxn modelId="{CC113567-5662-4ED5-8232-2A3406A9D444}" type="presParOf" srcId="{7560DFAC-791A-484A-8C38-9E5821707BEA}" destId="{8008A36D-E86A-4566-A2C2-81CE39C9BDFC}" srcOrd="1" destOrd="0" presId="urn:microsoft.com/office/officeart/2005/8/layout/hierarchy6"/>
    <dgm:cxn modelId="{2BB13AC1-8DD3-40B6-A7B4-42AE97E25E30}" type="presParOf" srcId="{8008A36D-E86A-4566-A2C2-81CE39C9BDFC}" destId="{9EDEEE77-26A7-4CEB-8A03-333F185309C8}" srcOrd="0" destOrd="0" presId="urn:microsoft.com/office/officeart/2005/8/layout/hierarchy6"/>
    <dgm:cxn modelId="{61AA4B07-E3BF-4EB6-956A-54AAE88A76BB}" type="presParOf" srcId="{8008A36D-E86A-4566-A2C2-81CE39C9BDFC}" destId="{1FA0E2BD-F67E-4051-9EC4-FB5407D18AD6}" srcOrd="1" destOrd="0" presId="urn:microsoft.com/office/officeart/2005/8/layout/hierarchy6"/>
    <dgm:cxn modelId="{9CC879EE-A631-44C3-98A7-2DD328F7D8F3}" type="presParOf" srcId="{1FA0E2BD-F67E-4051-9EC4-FB5407D18AD6}" destId="{6ADE9E66-A707-42B2-8959-069A94CB5E2D}" srcOrd="0" destOrd="0" presId="urn:microsoft.com/office/officeart/2005/8/layout/hierarchy6"/>
    <dgm:cxn modelId="{E5118793-8B84-45E8-8E37-3F584C87D053}" type="presParOf" srcId="{1FA0E2BD-F67E-4051-9EC4-FB5407D18AD6}" destId="{657AF023-B789-419C-81E9-4640B01B93D2}" srcOrd="1" destOrd="0" presId="urn:microsoft.com/office/officeart/2005/8/layout/hierarchy6"/>
    <dgm:cxn modelId="{1B73096C-53E8-4664-A4A8-42FFF48E7710}" type="presParOf" srcId="{657AF023-B789-419C-81E9-4640B01B93D2}" destId="{BBE72349-B2C3-4C2E-A40F-DC22C2A4EF5A}" srcOrd="0" destOrd="0" presId="urn:microsoft.com/office/officeart/2005/8/layout/hierarchy6"/>
    <dgm:cxn modelId="{E5384548-7424-48A1-9A39-BC6AF2A00DB8}" type="presParOf" srcId="{657AF023-B789-419C-81E9-4640B01B93D2}" destId="{1AC436F7-08D7-41F4-9789-0615CC5A568C}" srcOrd="1" destOrd="0" presId="urn:microsoft.com/office/officeart/2005/8/layout/hierarchy6"/>
    <dgm:cxn modelId="{7879BA41-AD43-48A9-8738-564BD2D2E3EB}" type="presParOf" srcId="{1AC436F7-08D7-41F4-9789-0615CC5A568C}" destId="{DC0C291B-B436-46F1-AFC5-02EC889359B5}" srcOrd="0" destOrd="0" presId="urn:microsoft.com/office/officeart/2005/8/layout/hierarchy6"/>
    <dgm:cxn modelId="{FEF6D3C2-9D0B-46C6-A1B0-E79EB0C7BA4F}" type="presParOf" srcId="{1AC436F7-08D7-41F4-9789-0615CC5A568C}" destId="{A70A6CB7-DF86-4607-9B3B-835024C5AC60}" srcOrd="1" destOrd="0" presId="urn:microsoft.com/office/officeart/2005/8/layout/hierarchy6"/>
    <dgm:cxn modelId="{E9ADD358-075B-4551-9D9E-E167F40B745C}" type="presParOf" srcId="{A70A6CB7-DF86-4607-9B3B-835024C5AC60}" destId="{F4855CA0-2A3A-4CB2-B716-F737AF3268BC}" srcOrd="0" destOrd="0" presId="urn:microsoft.com/office/officeart/2005/8/layout/hierarchy6"/>
    <dgm:cxn modelId="{7F764851-9B54-470A-9813-CC84697E5E61}" type="presParOf" srcId="{A70A6CB7-DF86-4607-9B3B-835024C5AC60}" destId="{41C96E22-FFB8-4A55-B84B-9A4D7C72B66E}" srcOrd="1" destOrd="0" presId="urn:microsoft.com/office/officeart/2005/8/layout/hierarchy6"/>
    <dgm:cxn modelId="{243EEB52-C966-4FA1-8754-9F253D78665C}" type="presParOf" srcId="{41C96E22-FFB8-4A55-B84B-9A4D7C72B66E}" destId="{491C999C-44E3-4D9E-8D25-2CB22B049435}" srcOrd="0" destOrd="0" presId="urn:microsoft.com/office/officeart/2005/8/layout/hierarchy6"/>
    <dgm:cxn modelId="{FAAE973F-F16E-4F99-975D-BAC150BE1BFB}" type="presParOf" srcId="{41C96E22-FFB8-4A55-B84B-9A4D7C72B66E}" destId="{FD4CDE17-0599-40DC-8555-D648A21CEAB0}" srcOrd="1" destOrd="0" presId="urn:microsoft.com/office/officeart/2005/8/layout/hierarchy6"/>
    <dgm:cxn modelId="{012A2E82-31EA-4B88-A53F-F91D178CF442}" type="presParOf" srcId="{8008A36D-E86A-4566-A2C2-81CE39C9BDFC}" destId="{2D0000A8-71EB-416E-B5C6-4C94EC4CDFE9}" srcOrd="2" destOrd="0" presId="urn:microsoft.com/office/officeart/2005/8/layout/hierarchy6"/>
    <dgm:cxn modelId="{68A0C922-0312-47E3-8F97-1A8348122492}" type="presParOf" srcId="{8008A36D-E86A-4566-A2C2-81CE39C9BDFC}" destId="{BC60BA77-FE62-412F-A613-369CE3AB8332}" srcOrd="3" destOrd="0" presId="urn:microsoft.com/office/officeart/2005/8/layout/hierarchy6"/>
    <dgm:cxn modelId="{3EADC2ED-C62E-4A29-8A0B-0C6A1B26E6F0}" type="presParOf" srcId="{BC60BA77-FE62-412F-A613-369CE3AB8332}" destId="{3A150532-27C6-43C3-8CB6-DFF7CDAE6B28}" srcOrd="0" destOrd="0" presId="urn:microsoft.com/office/officeart/2005/8/layout/hierarchy6"/>
    <dgm:cxn modelId="{9499AEEA-A138-42AA-9063-B6CCF4B8A757}" type="presParOf" srcId="{BC60BA77-FE62-412F-A613-369CE3AB8332}" destId="{7FAD59D9-4ABF-4A7C-8589-D1B3828A620E}" srcOrd="1" destOrd="0" presId="urn:microsoft.com/office/officeart/2005/8/layout/hierarchy6"/>
    <dgm:cxn modelId="{3C0D5642-3810-45E7-8663-CCCEA8448CC5}" type="presParOf" srcId="{7FAD59D9-4ABF-4A7C-8589-D1B3828A620E}" destId="{1A18F89F-84FA-4A32-8CCE-85EC807B4B22}" srcOrd="0" destOrd="0" presId="urn:microsoft.com/office/officeart/2005/8/layout/hierarchy6"/>
    <dgm:cxn modelId="{D5B5E3F4-F7B2-4420-83FB-26DC19EDC6DE}" type="presParOf" srcId="{7FAD59D9-4ABF-4A7C-8589-D1B3828A620E}" destId="{E6133E51-05D4-419A-851A-10BF7BE4E389}" srcOrd="1" destOrd="0" presId="urn:microsoft.com/office/officeart/2005/8/layout/hierarchy6"/>
    <dgm:cxn modelId="{311D998B-0DB6-4B05-8A70-F1A3D9E4D5B5}" type="presParOf" srcId="{E6133E51-05D4-419A-851A-10BF7BE4E389}" destId="{652B295A-2F3D-45E0-8D73-E3F1FC4BC0B8}" srcOrd="0" destOrd="0" presId="urn:microsoft.com/office/officeart/2005/8/layout/hierarchy6"/>
    <dgm:cxn modelId="{3F656788-823E-430E-8AE2-3ECEDE6499C0}" type="presParOf" srcId="{E6133E51-05D4-419A-851A-10BF7BE4E389}" destId="{E3D34B82-0E65-4017-92F4-77F9BAE19274}" srcOrd="1" destOrd="0" presId="urn:microsoft.com/office/officeart/2005/8/layout/hierarchy6"/>
    <dgm:cxn modelId="{739B31FD-20CD-4355-8414-2C6621132DAE}" type="presParOf" srcId="{E3D34B82-0E65-4017-92F4-77F9BAE19274}" destId="{EBDBAFAB-1B69-4FFF-817C-E1B4A8472A1F}" srcOrd="0" destOrd="0" presId="urn:microsoft.com/office/officeart/2005/8/layout/hierarchy6"/>
    <dgm:cxn modelId="{9A2DC654-071E-40E1-BE08-B408444A9281}" type="presParOf" srcId="{E3D34B82-0E65-4017-92F4-77F9BAE19274}" destId="{6E3BFBC4-ED0F-4770-8FCE-5A66ECE29BB4}" srcOrd="1" destOrd="0" presId="urn:microsoft.com/office/officeart/2005/8/layout/hierarchy6"/>
    <dgm:cxn modelId="{28CEB386-2E9B-41E7-89E5-13E5AA31D4A5}" type="presParOf" srcId="{6E3BFBC4-ED0F-4770-8FCE-5A66ECE29BB4}" destId="{F0DEC207-2EDD-446B-8714-14659BAF28BF}" srcOrd="0" destOrd="0" presId="urn:microsoft.com/office/officeart/2005/8/layout/hierarchy6"/>
    <dgm:cxn modelId="{E1C2A3E0-D4D4-418C-AD8D-0730CB7256D5}" type="presParOf" srcId="{6E3BFBC4-ED0F-4770-8FCE-5A66ECE29BB4}" destId="{B32D478E-D54E-464D-ACF2-6201E21CF93B}" srcOrd="1" destOrd="0" presId="urn:microsoft.com/office/officeart/2005/8/layout/hierarchy6"/>
    <dgm:cxn modelId="{465A2BD8-4F85-48D4-8A90-4ABCE44C03F7}" type="presParOf" srcId="{8008A36D-E86A-4566-A2C2-81CE39C9BDFC}" destId="{EC00695F-E683-42C1-BCC5-4BC1380971BE}" srcOrd="4" destOrd="0" presId="urn:microsoft.com/office/officeart/2005/8/layout/hierarchy6"/>
    <dgm:cxn modelId="{3CFD2858-9DAA-48CC-8E7A-1179A0C95361}" type="presParOf" srcId="{8008A36D-E86A-4566-A2C2-81CE39C9BDFC}" destId="{F4E1A0F6-7C76-4A61-98EF-F197221C9370}" srcOrd="5" destOrd="0" presId="urn:microsoft.com/office/officeart/2005/8/layout/hierarchy6"/>
    <dgm:cxn modelId="{16F3554F-E2F7-46BC-B0C4-93DEC6970E63}" type="presParOf" srcId="{F4E1A0F6-7C76-4A61-98EF-F197221C9370}" destId="{7845D8F5-9D70-450D-AD08-1CBFA90E08BE}" srcOrd="0" destOrd="0" presId="urn:microsoft.com/office/officeart/2005/8/layout/hierarchy6"/>
    <dgm:cxn modelId="{9A29EBFA-1268-430B-94DB-9255A694E909}" type="presParOf" srcId="{F4E1A0F6-7C76-4A61-98EF-F197221C9370}" destId="{1D111A2C-AF8C-423B-8D7C-BAF1623C96B0}" srcOrd="1" destOrd="0" presId="urn:microsoft.com/office/officeart/2005/8/layout/hierarchy6"/>
    <dgm:cxn modelId="{6C114802-B549-414C-8425-D8DAC7251FD3}" type="presParOf" srcId="{1D111A2C-AF8C-423B-8D7C-BAF1623C96B0}" destId="{47632E11-6EEF-47E1-A4CC-CB9AA3ECFA3F}" srcOrd="0" destOrd="0" presId="urn:microsoft.com/office/officeart/2005/8/layout/hierarchy6"/>
    <dgm:cxn modelId="{B198E5BE-3F25-430A-B55C-475428EACF26}" type="presParOf" srcId="{1D111A2C-AF8C-423B-8D7C-BAF1623C96B0}" destId="{3B429F4F-6553-44B0-BA96-4F59EA1E13FA}" srcOrd="1" destOrd="0" presId="urn:microsoft.com/office/officeart/2005/8/layout/hierarchy6"/>
    <dgm:cxn modelId="{9F3335CD-364A-482E-9CC4-F6844460E093}" type="presParOf" srcId="{3B429F4F-6553-44B0-BA96-4F59EA1E13FA}" destId="{F7AA7648-ABB1-4DA2-808E-9BBA6112D83B}" srcOrd="0" destOrd="0" presId="urn:microsoft.com/office/officeart/2005/8/layout/hierarchy6"/>
    <dgm:cxn modelId="{F101C5A0-8B72-4E8A-BEB6-6EB6F7ED206E}" type="presParOf" srcId="{3B429F4F-6553-44B0-BA96-4F59EA1E13FA}" destId="{120C6CFB-5DB8-4372-8BAB-685904F69EAA}" srcOrd="1" destOrd="0" presId="urn:microsoft.com/office/officeart/2005/8/layout/hierarchy6"/>
    <dgm:cxn modelId="{E2DB28AB-C129-4863-B2F2-20E84CEA01AD}" type="presParOf" srcId="{120C6CFB-5DB8-4372-8BAB-685904F69EAA}" destId="{4BD106F9-9E9A-47D0-8B78-E33DB69D82E0}" srcOrd="0" destOrd="0" presId="urn:microsoft.com/office/officeart/2005/8/layout/hierarchy6"/>
    <dgm:cxn modelId="{E25646C6-E32C-440F-9AB3-9A1E018A5CA7}" type="presParOf" srcId="{120C6CFB-5DB8-4372-8BAB-685904F69EAA}" destId="{3050E94E-02C9-43F9-B834-16D76BAD51CC}" srcOrd="1" destOrd="0" presId="urn:microsoft.com/office/officeart/2005/8/layout/hierarchy6"/>
    <dgm:cxn modelId="{DB05B053-2602-4D2F-BE4E-3BDA0828C23B}" type="presParOf" srcId="{3050E94E-02C9-43F9-B834-16D76BAD51CC}" destId="{3245FBF8-3ADB-4C9C-9F74-7E53DD4E1920}" srcOrd="0" destOrd="0" presId="urn:microsoft.com/office/officeart/2005/8/layout/hierarchy6"/>
    <dgm:cxn modelId="{654B786D-39B4-492E-8A96-D3655B1C3351}" type="presParOf" srcId="{3050E94E-02C9-43F9-B834-16D76BAD51CC}" destId="{23111031-B6B1-4931-B3F8-6E97349E074D}" srcOrd="1" destOrd="0" presId="urn:microsoft.com/office/officeart/2005/8/layout/hierarchy6"/>
    <dgm:cxn modelId="{65014E40-D1F3-488B-8151-1BAB12DA6DA8}" type="presParOf" srcId="{47428A45-B3A7-4945-BE39-C72D2E901C18}" destId="{A898B26A-6456-47D8-8B37-9CE5A56A2580}" srcOrd="1" destOrd="0" presId="urn:microsoft.com/office/officeart/2005/8/layout/hierarchy6"/>
    <dgm:cxn modelId="{63046602-6ABE-4BE3-8643-E488313B0B38}" type="presParOf" srcId="{A898B26A-6456-47D8-8B37-9CE5A56A2580}" destId="{40DF2F98-E7CE-49ED-A4E8-3F309B423C5D}" srcOrd="0" destOrd="0" presId="urn:microsoft.com/office/officeart/2005/8/layout/hierarchy6"/>
    <dgm:cxn modelId="{E4A37D0E-FD17-4CEC-9B53-689DFEB7E43E}" type="presParOf" srcId="{40DF2F98-E7CE-49ED-A4E8-3F309B423C5D}" destId="{1D6EDC07-D215-4997-B6CF-48D23257FBD0}" srcOrd="0" destOrd="0" presId="urn:microsoft.com/office/officeart/2005/8/layout/hierarchy6"/>
    <dgm:cxn modelId="{A72D96F1-C0FF-45A7-9B49-7E50697DEB2B}" type="presParOf" srcId="{40DF2F98-E7CE-49ED-A4E8-3F309B423C5D}" destId="{0487420B-1470-4199-9E13-F2458F6156BE}" srcOrd="1" destOrd="0" presId="urn:microsoft.com/office/officeart/2005/8/layout/hierarchy6"/>
    <dgm:cxn modelId="{F7B4EC6C-3107-4BEF-BB7C-8A02DD6023C6}" type="presParOf" srcId="{A898B26A-6456-47D8-8B37-9CE5A56A2580}" destId="{E4D9F167-2CDF-42A1-8C2D-8E6522607DD5}" srcOrd="1" destOrd="0" presId="urn:microsoft.com/office/officeart/2005/8/layout/hierarchy6"/>
    <dgm:cxn modelId="{7C0662FE-4154-43C2-B67F-AC4B082854E9}" type="presParOf" srcId="{E4D9F167-2CDF-42A1-8C2D-8E6522607DD5}" destId="{F3A28268-96C1-443C-8425-4010D8DCA1E3}" srcOrd="0" destOrd="0" presId="urn:microsoft.com/office/officeart/2005/8/layout/hierarchy6"/>
    <dgm:cxn modelId="{5EB6A434-72ED-4771-B652-F5BBD7D4829F}" type="presParOf" srcId="{A898B26A-6456-47D8-8B37-9CE5A56A2580}" destId="{E73A5D4F-CF0F-4E8A-A6BB-8370201622BE}" srcOrd="2" destOrd="0" presId="urn:microsoft.com/office/officeart/2005/8/layout/hierarchy6"/>
    <dgm:cxn modelId="{A8826BB8-243C-4DE6-BCD4-F6495E1E8FA7}" type="presParOf" srcId="{E73A5D4F-CF0F-4E8A-A6BB-8370201622BE}" destId="{C108B56A-E37B-4ECF-B746-FB9260395AC1}" srcOrd="0" destOrd="0" presId="urn:microsoft.com/office/officeart/2005/8/layout/hierarchy6"/>
    <dgm:cxn modelId="{AF3C3119-A814-4E89-83DD-504831919FFA}" type="presParOf" srcId="{E73A5D4F-CF0F-4E8A-A6BB-8370201622BE}" destId="{E16BBDEC-9A32-47C3-A947-104E58749AC7}" srcOrd="1" destOrd="0" presId="urn:microsoft.com/office/officeart/2005/8/layout/hierarchy6"/>
    <dgm:cxn modelId="{D2DC11CB-79ED-4211-A68D-D28851E15711}" type="presParOf" srcId="{A898B26A-6456-47D8-8B37-9CE5A56A2580}" destId="{C620B162-D4EC-4612-BECF-2EA7C69C87D6}" srcOrd="3" destOrd="0" presId="urn:microsoft.com/office/officeart/2005/8/layout/hierarchy6"/>
    <dgm:cxn modelId="{9DC7E6E7-39DE-4AA9-A03E-7EA69494504F}" type="presParOf" srcId="{C620B162-D4EC-4612-BECF-2EA7C69C87D6}" destId="{A5B19C8B-3374-4B71-856D-E7B1C8EA642E}" srcOrd="0" destOrd="0" presId="urn:microsoft.com/office/officeart/2005/8/layout/hierarchy6"/>
    <dgm:cxn modelId="{674A362C-EF81-4D2D-A48A-802BAFE912D4}" type="presParOf" srcId="{A898B26A-6456-47D8-8B37-9CE5A56A2580}" destId="{16D189C7-2C85-43C6-BF6F-33DBD58B3452}" srcOrd="4" destOrd="0" presId="urn:microsoft.com/office/officeart/2005/8/layout/hierarchy6"/>
    <dgm:cxn modelId="{3459EDD6-BD10-48E4-B2E0-0FF55B631CBD}" type="presParOf" srcId="{16D189C7-2C85-43C6-BF6F-33DBD58B3452}" destId="{F08951F1-831E-4F31-AB8D-EF5EE735007B}" srcOrd="0" destOrd="0" presId="urn:microsoft.com/office/officeart/2005/8/layout/hierarchy6"/>
    <dgm:cxn modelId="{1824AA4F-9D46-4A7C-A7D5-2D033564BBC9}" type="presParOf" srcId="{16D189C7-2C85-43C6-BF6F-33DBD58B3452}" destId="{39BE25B6-0311-4272-AD17-427FEE71E5A9}" srcOrd="1" destOrd="0" presId="urn:microsoft.com/office/officeart/2005/8/layout/hierarchy6"/>
    <dgm:cxn modelId="{DC971C33-EAA1-45C9-BCC2-7B02B3722658}" type="presParOf" srcId="{A898B26A-6456-47D8-8B37-9CE5A56A2580}" destId="{312AEE8A-3131-40C5-B590-798C6D81C956}" srcOrd="5" destOrd="0" presId="urn:microsoft.com/office/officeart/2005/8/layout/hierarchy6"/>
    <dgm:cxn modelId="{7B4267F1-AE4B-4A87-B639-BDBF660BE11F}" type="presParOf" srcId="{312AEE8A-3131-40C5-B590-798C6D81C956}" destId="{EA6577F0-26D4-4126-A7EE-D0971B11D5DA}" srcOrd="0" destOrd="0" presId="urn:microsoft.com/office/officeart/2005/8/layout/hierarchy6"/>
    <dgm:cxn modelId="{DF3B341D-76C9-4227-A541-6DBCC130A9DB}" type="presParOf" srcId="{A898B26A-6456-47D8-8B37-9CE5A56A2580}" destId="{908B21AC-48A6-482B-98A3-2D409E7FDF11}" srcOrd="6" destOrd="0" presId="urn:microsoft.com/office/officeart/2005/8/layout/hierarchy6"/>
    <dgm:cxn modelId="{AA523E89-5233-4E70-8AC8-5D13B287D407}" type="presParOf" srcId="{908B21AC-48A6-482B-98A3-2D409E7FDF11}" destId="{EAB872A3-4A89-4210-8A3D-47C4406941F2}" srcOrd="0" destOrd="0" presId="urn:microsoft.com/office/officeart/2005/8/layout/hierarchy6"/>
    <dgm:cxn modelId="{24EF7F1D-38AB-4937-9700-0E26DCDE105C}" type="presParOf" srcId="{908B21AC-48A6-482B-98A3-2D409E7FDF11}" destId="{34DB8B7A-CB94-40B7-9983-203BFB14069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872A3-4A89-4210-8A3D-47C4406941F2}">
      <dsp:nvSpPr>
        <dsp:cNvPr id="0" name=""/>
        <dsp:cNvSpPr/>
      </dsp:nvSpPr>
      <dsp:spPr>
        <a:xfrm>
          <a:off x="0" y="3157791"/>
          <a:ext cx="6934200" cy="9006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Ejecución</a:t>
          </a:r>
        </a:p>
      </dsp:txBody>
      <dsp:txXfrm>
        <a:off x="0" y="3157791"/>
        <a:ext cx="2080260" cy="900633"/>
      </dsp:txXfrm>
    </dsp:sp>
    <dsp:sp modelId="{F08951F1-831E-4F31-AB8D-EF5EE735007B}">
      <dsp:nvSpPr>
        <dsp:cNvPr id="0" name=""/>
        <dsp:cNvSpPr/>
      </dsp:nvSpPr>
      <dsp:spPr>
        <a:xfrm>
          <a:off x="0" y="2107052"/>
          <a:ext cx="6934200" cy="9006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Gestión Proyecto</a:t>
          </a:r>
        </a:p>
      </dsp:txBody>
      <dsp:txXfrm>
        <a:off x="0" y="2107052"/>
        <a:ext cx="2080260" cy="900633"/>
      </dsp:txXfrm>
    </dsp:sp>
    <dsp:sp modelId="{C108B56A-E37B-4ECF-B746-FB9260395AC1}">
      <dsp:nvSpPr>
        <dsp:cNvPr id="0" name=""/>
        <dsp:cNvSpPr/>
      </dsp:nvSpPr>
      <dsp:spPr>
        <a:xfrm>
          <a:off x="0" y="1056313"/>
          <a:ext cx="6934200" cy="9006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Gestión SUNAT</a:t>
          </a:r>
        </a:p>
      </dsp:txBody>
      <dsp:txXfrm>
        <a:off x="0" y="1056313"/>
        <a:ext cx="2080260" cy="900633"/>
      </dsp:txXfrm>
    </dsp:sp>
    <dsp:sp modelId="{1D6EDC07-D215-4997-B6CF-48D23257FBD0}">
      <dsp:nvSpPr>
        <dsp:cNvPr id="0" name=""/>
        <dsp:cNvSpPr/>
      </dsp:nvSpPr>
      <dsp:spPr>
        <a:xfrm>
          <a:off x="0" y="5574"/>
          <a:ext cx="6934200" cy="9006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Estratégica</a:t>
          </a:r>
        </a:p>
      </dsp:txBody>
      <dsp:txXfrm>
        <a:off x="0" y="5574"/>
        <a:ext cx="2080260" cy="900633"/>
      </dsp:txXfrm>
    </dsp:sp>
    <dsp:sp modelId="{21CD7015-F09F-495B-8A72-C35E7FA67C7D}">
      <dsp:nvSpPr>
        <dsp:cNvPr id="0" name=""/>
        <dsp:cNvSpPr/>
      </dsp:nvSpPr>
      <dsp:spPr>
        <a:xfrm>
          <a:off x="3874992" y="80627"/>
          <a:ext cx="1125791" cy="750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Gerente del Proyecto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(César Gamarra</a:t>
          </a:r>
          <a:r>
            <a:rPr lang="es-PE" sz="800" kern="1200" dirty="0"/>
            <a:t>)</a:t>
          </a:r>
        </a:p>
      </dsp:txBody>
      <dsp:txXfrm>
        <a:off x="3896974" y="102609"/>
        <a:ext cx="1081827" cy="706563"/>
      </dsp:txXfrm>
    </dsp:sp>
    <dsp:sp modelId="{9EDEEE77-26A7-4CEB-8A03-333F185309C8}">
      <dsp:nvSpPr>
        <dsp:cNvPr id="0" name=""/>
        <dsp:cNvSpPr/>
      </dsp:nvSpPr>
      <dsp:spPr>
        <a:xfrm>
          <a:off x="2974358" y="831155"/>
          <a:ext cx="1463529" cy="292015"/>
        </a:xfrm>
        <a:custGeom>
          <a:avLst/>
          <a:gdLst/>
          <a:ahLst/>
          <a:cxnLst/>
          <a:rect l="0" t="0" r="0" b="0"/>
          <a:pathLst>
            <a:path>
              <a:moveTo>
                <a:pt x="1463529" y="0"/>
              </a:moveTo>
              <a:lnTo>
                <a:pt x="1463529" y="146007"/>
              </a:lnTo>
              <a:lnTo>
                <a:pt x="0" y="146007"/>
              </a:lnTo>
              <a:lnTo>
                <a:pt x="0" y="2920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E9E66-A707-42B2-8959-069A94CB5E2D}">
      <dsp:nvSpPr>
        <dsp:cNvPr id="0" name=""/>
        <dsp:cNvSpPr/>
      </dsp:nvSpPr>
      <dsp:spPr>
        <a:xfrm>
          <a:off x="2411462" y="1123170"/>
          <a:ext cx="1125791" cy="750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 err="1"/>
            <a:t>G.Normativo</a:t>
          </a:r>
          <a:endParaRPr lang="es-PE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(Jaime Mosquera)</a:t>
          </a:r>
        </a:p>
      </dsp:txBody>
      <dsp:txXfrm>
        <a:off x="2433444" y="1145152"/>
        <a:ext cx="1081827" cy="706563"/>
      </dsp:txXfrm>
    </dsp:sp>
    <dsp:sp modelId="{BBE72349-B2C3-4C2E-A40F-DC22C2A4EF5A}">
      <dsp:nvSpPr>
        <dsp:cNvPr id="0" name=""/>
        <dsp:cNvSpPr/>
      </dsp:nvSpPr>
      <dsp:spPr>
        <a:xfrm>
          <a:off x="2928638" y="1873698"/>
          <a:ext cx="91440" cy="3084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4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291B-B436-46F1-AFC5-02EC889359B5}">
      <dsp:nvSpPr>
        <dsp:cNvPr id="0" name=""/>
        <dsp:cNvSpPr/>
      </dsp:nvSpPr>
      <dsp:spPr>
        <a:xfrm>
          <a:off x="2411462" y="2182105"/>
          <a:ext cx="1125791" cy="750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Líder Normativo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(Carmen Quiñones)</a:t>
          </a:r>
        </a:p>
      </dsp:txBody>
      <dsp:txXfrm>
        <a:off x="2433444" y="2204087"/>
        <a:ext cx="1081827" cy="706563"/>
      </dsp:txXfrm>
    </dsp:sp>
    <dsp:sp modelId="{F4855CA0-2A3A-4CB2-B716-F737AF3268BC}">
      <dsp:nvSpPr>
        <dsp:cNvPr id="0" name=""/>
        <dsp:cNvSpPr/>
      </dsp:nvSpPr>
      <dsp:spPr>
        <a:xfrm>
          <a:off x="2928638" y="2932633"/>
          <a:ext cx="91440" cy="3002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2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C999C-44E3-4D9E-8D25-2CB22B049435}">
      <dsp:nvSpPr>
        <dsp:cNvPr id="0" name=""/>
        <dsp:cNvSpPr/>
      </dsp:nvSpPr>
      <dsp:spPr>
        <a:xfrm>
          <a:off x="2411462" y="3232844"/>
          <a:ext cx="1125791" cy="750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Equipo Normativo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(Francisco Llerena)</a:t>
          </a:r>
        </a:p>
      </dsp:txBody>
      <dsp:txXfrm>
        <a:off x="2433444" y="3254826"/>
        <a:ext cx="1081827" cy="706563"/>
      </dsp:txXfrm>
    </dsp:sp>
    <dsp:sp modelId="{2D0000A8-71EB-416E-B5C6-4C94EC4CDFE9}">
      <dsp:nvSpPr>
        <dsp:cNvPr id="0" name=""/>
        <dsp:cNvSpPr/>
      </dsp:nvSpPr>
      <dsp:spPr>
        <a:xfrm>
          <a:off x="4392168" y="831155"/>
          <a:ext cx="91440" cy="3002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2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50532-27C6-43C3-8CB6-DFF7CDAE6B28}">
      <dsp:nvSpPr>
        <dsp:cNvPr id="0" name=""/>
        <dsp:cNvSpPr/>
      </dsp:nvSpPr>
      <dsp:spPr>
        <a:xfrm>
          <a:off x="3874992" y="1131366"/>
          <a:ext cx="1125791" cy="750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G. Tecnológica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(César Gamarra)</a:t>
          </a:r>
          <a:endParaRPr lang="es-PE" sz="800" kern="1200" dirty="0"/>
        </a:p>
      </dsp:txBody>
      <dsp:txXfrm>
        <a:off x="3896974" y="1153348"/>
        <a:ext cx="1081827" cy="706563"/>
      </dsp:txXfrm>
    </dsp:sp>
    <dsp:sp modelId="{1A18F89F-84FA-4A32-8CCE-85EC807B4B22}">
      <dsp:nvSpPr>
        <dsp:cNvPr id="0" name=""/>
        <dsp:cNvSpPr/>
      </dsp:nvSpPr>
      <dsp:spPr>
        <a:xfrm>
          <a:off x="4392168" y="1881894"/>
          <a:ext cx="91440" cy="3002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2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B295A-2F3D-45E0-8D73-E3F1FC4BC0B8}">
      <dsp:nvSpPr>
        <dsp:cNvPr id="0" name=""/>
        <dsp:cNvSpPr/>
      </dsp:nvSpPr>
      <dsp:spPr>
        <a:xfrm>
          <a:off x="3874992" y="2182105"/>
          <a:ext cx="1125791" cy="750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JPI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(Deysi Pastor)</a:t>
          </a:r>
        </a:p>
      </dsp:txBody>
      <dsp:txXfrm>
        <a:off x="3896974" y="2204087"/>
        <a:ext cx="1081827" cy="706563"/>
      </dsp:txXfrm>
    </dsp:sp>
    <dsp:sp modelId="{EBDBAFAB-1B69-4FFF-817C-E1B4A8472A1F}">
      <dsp:nvSpPr>
        <dsp:cNvPr id="0" name=""/>
        <dsp:cNvSpPr/>
      </dsp:nvSpPr>
      <dsp:spPr>
        <a:xfrm>
          <a:off x="4392168" y="2932633"/>
          <a:ext cx="91440" cy="3002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2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EC207-2EDD-446B-8714-14659BAF28BF}">
      <dsp:nvSpPr>
        <dsp:cNvPr id="0" name=""/>
        <dsp:cNvSpPr/>
      </dsp:nvSpPr>
      <dsp:spPr>
        <a:xfrm>
          <a:off x="3874992" y="3232844"/>
          <a:ext cx="1125791" cy="750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Equipo INSI</a:t>
          </a:r>
        </a:p>
      </dsp:txBody>
      <dsp:txXfrm>
        <a:off x="3896974" y="3254826"/>
        <a:ext cx="1081827" cy="706563"/>
      </dsp:txXfrm>
    </dsp:sp>
    <dsp:sp modelId="{EC00695F-E683-42C1-BCC5-4BC1380971BE}">
      <dsp:nvSpPr>
        <dsp:cNvPr id="0" name=""/>
        <dsp:cNvSpPr/>
      </dsp:nvSpPr>
      <dsp:spPr>
        <a:xfrm>
          <a:off x="4437888" y="831155"/>
          <a:ext cx="1463529" cy="300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105"/>
              </a:lnTo>
              <a:lnTo>
                <a:pt x="1463529" y="150105"/>
              </a:lnTo>
              <a:lnTo>
                <a:pt x="1463529" y="3002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5D8F5-9D70-450D-AD08-1CBFA90E08BE}">
      <dsp:nvSpPr>
        <dsp:cNvPr id="0" name=""/>
        <dsp:cNvSpPr/>
      </dsp:nvSpPr>
      <dsp:spPr>
        <a:xfrm>
          <a:off x="5338521" y="1131366"/>
          <a:ext cx="1125791" cy="750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G. Operativa </a:t>
          </a:r>
        </a:p>
      </dsp:txBody>
      <dsp:txXfrm>
        <a:off x="5360503" y="1153348"/>
        <a:ext cx="1081827" cy="706563"/>
      </dsp:txXfrm>
    </dsp:sp>
    <dsp:sp modelId="{47632E11-6EEF-47E1-A4CC-CB9AA3ECFA3F}">
      <dsp:nvSpPr>
        <dsp:cNvPr id="0" name=""/>
        <dsp:cNvSpPr/>
      </dsp:nvSpPr>
      <dsp:spPr>
        <a:xfrm>
          <a:off x="5855697" y="1881894"/>
          <a:ext cx="91440" cy="3002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2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A7648-ABB1-4DA2-808E-9BBA6112D83B}">
      <dsp:nvSpPr>
        <dsp:cNvPr id="0" name=""/>
        <dsp:cNvSpPr/>
      </dsp:nvSpPr>
      <dsp:spPr>
        <a:xfrm>
          <a:off x="5338521" y="2182105"/>
          <a:ext cx="1125791" cy="750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Líder Usuario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(Francisco Llerena)</a:t>
          </a:r>
        </a:p>
      </dsp:txBody>
      <dsp:txXfrm>
        <a:off x="5360503" y="2204087"/>
        <a:ext cx="1081827" cy="706563"/>
      </dsp:txXfrm>
    </dsp:sp>
    <dsp:sp modelId="{4BD106F9-9E9A-47D0-8B78-E33DB69D82E0}">
      <dsp:nvSpPr>
        <dsp:cNvPr id="0" name=""/>
        <dsp:cNvSpPr/>
      </dsp:nvSpPr>
      <dsp:spPr>
        <a:xfrm>
          <a:off x="5855697" y="2932633"/>
          <a:ext cx="91440" cy="3002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2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5FBF8-3ADB-4C9C-9F74-7E53DD4E1920}">
      <dsp:nvSpPr>
        <dsp:cNvPr id="0" name=""/>
        <dsp:cNvSpPr/>
      </dsp:nvSpPr>
      <dsp:spPr>
        <a:xfrm>
          <a:off x="5338521" y="3232844"/>
          <a:ext cx="1125791" cy="750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Equipo Operativo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600" kern="1200" dirty="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1.- Roberto Quispe Ramirez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600" kern="1200" dirty="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2.- Abraham Ochoa Patiño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600" kern="1200" dirty="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3.- Ulises Vadillo La Torre</a:t>
          </a:r>
          <a:endParaRPr lang="es-PE" sz="600" kern="1200" dirty="0"/>
        </a:p>
      </dsp:txBody>
      <dsp:txXfrm>
        <a:off x="5360503" y="3254826"/>
        <a:ext cx="1081827" cy="706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9DF1-2F30-41B2-B41C-37E7BEE505EF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3 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es Placeholder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5 Footer Placeholder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57279-47F4-4862-837D-520E2032EA5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1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02/04/2018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6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02/04/2018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3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02/04/2018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4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72" y="228865"/>
            <a:ext cx="5765800" cy="952500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94814"/>
            <a:ext cx="8229600" cy="3636698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02/04/2018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02/04/2018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0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02/04/2018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4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02/04/2018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8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02/04/2018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47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02/04/2018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3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02/04/2018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11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02/04/2018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93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576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68438"/>
            <a:ext cx="8229600" cy="3636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26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 baseline="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rgbClr val="00B0F0"/>
        </a:buClr>
        <a:buSzPct val="120000"/>
        <a:buFont typeface="Webdings" pitchFamily="18" charset="2"/>
        <a:buChar char="4"/>
        <a:tabLst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1pPr>
      <a:lvl2pPr marL="447675" indent="-174625" algn="l" defTabSz="457200" rtl="0" eaLnBrk="1" latinLnBrk="0" hangingPunct="1">
        <a:spcBef>
          <a:spcPct val="20000"/>
        </a:spcBef>
        <a:buClr>
          <a:srgbClr val="00B0F0"/>
        </a:buClr>
        <a:buSzPct val="90000"/>
        <a:buFont typeface="Arial" pitchFamily="34" charset="0"/>
        <a:buChar char="●"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623888" indent="-176213" algn="l" defTabSz="457200" rtl="0" eaLnBrk="1" latinLnBrk="0" hangingPunct="1">
        <a:spcBef>
          <a:spcPct val="20000"/>
        </a:spcBef>
        <a:buClr>
          <a:srgbClr val="00B0F0"/>
        </a:buClr>
        <a:buSzPct val="125000"/>
        <a:buFont typeface="Wingdings" pitchFamily="2" charset="2"/>
        <a:buChar char="§"/>
        <a:defRPr sz="110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hyperlink" Target="http://www.saasmania.com/blog/2012/03/02/cuantas-acepciones-validas-hay-para-el-cloud-computi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s://es.wikibooks.org/wiki/Archivo:Text-xml.svg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1820" y="1593130"/>
            <a:ext cx="4888212" cy="643764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Reunión de </a:t>
            </a:r>
            <a:r>
              <a:rPr lang="es-E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</a:t>
            </a:r>
            <a:r>
              <a:rPr lang="es-E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-off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1820" y="2551176"/>
            <a:ext cx="6638204" cy="1066363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P_SNAA0025 - </a:t>
            </a: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SINTIA intercambio de información Perú-Bolivia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0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000" dirty="0"/>
              <a:t>AGENDA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8072" y="1494814"/>
            <a:ext cx="8308728" cy="3636698"/>
          </a:xfrm>
        </p:spPr>
        <p:txBody>
          <a:bodyPr>
            <a:normAutofit/>
          </a:bodyPr>
          <a:lstStyle/>
          <a:p>
            <a:pPr>
              <a:buClr>
                <a:srgbClr val="009EE0"/>
              </a:buClr>
            </a:pPr>
            <a:r>
              <a:rPr lang="es-PE" sz="1600" dirty="0"/>
              <a:t>OBJETIVOS</a:t>
            </a:r>
          </a:p>
          <a:p>
            <a:pPr>
              <a:buClr>
                <a:srgbClr val="009EE0"/>
              </a:buClr>
            </a:pPr>
            <a:r>
              <a:rPr lang="es-PE" dirty="0"/>
              <a:t>ALCANCE</a:t>
            </a:r>
          </a:p>
          <a:p>
            <a:pPr>
              <a:buClr>
                <a:srgbClr val="009EE0"/>
              </a:buClr>
            </a:pPr>
            <a:r>
              <a:rPr lang="es-PE" sz="1600" dirty="0"/>
              <a:t>PLAZOS E HITOS</a:t>
            </a:r>
          </a:p>
          <a:p>
            <a:pPr>
              <a:buClr>
                <a:srgbClr val="009EE0"/>
              </a:buClr>
            </a:pPr>
            <a:r>
              <a:rPr lang="es-PE" dirty="0"/>
              <a:t>ORGANIGRAMA</a:t>
            </a:r>
          </a:p>
          <a:p>
            <a:pPr>
              <a:buClr>
                <a:srgbClr val="009EE0"/>
              </a:buClr>
            </a:pPr>
            <a:r>
              <a:rPr lang="es-PE" sz="1600" dirty="0"/>
              <a:t>PLAN DE COMUNICACIONES</a:t>
            </a:r>
          </a:p>
          <a:p>
            <a:pPr>
              <a:buClr>
                <a:srgbClr val="009EE0"/>
              </a:buClr>
            </a:pPr>
            <a:r>
              <a:rPr lang="es-PE" dirty="0"/>
              <a:t>SIGUIENTES PASOS</a:t>
            </a:r>
            <a:endParaRPr lang="es-P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000" dirty="0"/>
              <a:t>OBJETIVOS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8072" y="1494814"/>
            <a:ext cx="7788028" cy="3636698"/>
          </a:xfrm>
        </p:spPr>
        <p:txBody>
          <a:bodyPr>
            <a:normAutofit/>
          </a:bodyPr>
          <a:lstStyle/>
          <a:p>
            <a:pPr>
              <a:buClr>
                <a:srgbClr val="009EE0"/>
              </a:buClr>
            </a:pPr>
            <a:endParaRPr lang="es-PE" sz="1600" dirty="0"/>
          </a:p>
          <a:p>
            <a:pPr algn="just">
              <a:buClr>
                <a:srgbClr val="009EE0"/>
              </a:buClr>
            </a:pPr>
            <a:r>
              <a:rPr lang="es-PE" sz="1600" dirty="0"/>
              <a:t>Mejorar el control y trazabilidad de la </a:t>
            </a:r>
            <a:r>
              <a:rPr lang="es-PE" dirty="0"/>
              <a:t>información del tránsito entre Perú y Bolivia.</a:t>
            </a:r>
          </a:p>
          <a:p>
            <a:pPr algn="just">
              <a:buClr>
                <a:srgbClr val="009EE0"/>
              </a:buClr>
            </a:pPr>
            <a:r>
              <a:rPr lang="es-PE" dirty="0"/>
              <a:t>Contar con información de la aduana del país en que se inició el tránsito con la finalidad de evitar transcripciones de datos.</a:t>
            </a:r>
          </a:p>
          <a:p>
            <a:pPr algn="just">
              <a:buClr>
                <a:srgbClr val="009EE0"/>
              </a:buClr>
            </a:pPr>
            <a:r>
              <a:rPr lang="es-PE" sz="1600" dirty="0"/>
              <a:t>Reducir costos operativos y acelerar los trámites a</a:t>
            </a:r>
            <a:r>
              <a:rPr lang="es-PE" dirty="0"/>
              <a:t>duaneros.</a:t>
            </a:r>
          </a:p>
          <a:p>
            <a:pPr algn="just">
              <a:buClr>
                <a:srgbClr val="009EE0"/>
              </a:buClr>
            </a:pPr>
            <a:r>
              <a:rPr lang="es-PE" sz="1600" dirty="0"/>
              <a:t>Op</a:t>
            </a:r>
            <a:r>
              <a:rPr lang="es-PE" dirty="0"/>
              <a:t>timizar la utilización de recursos disponibles para una ejecución eficiente de los controles.</a:t>
            </a:r>
          </a:p>
          <a:p>
            <a:pPr>
              <a:buClr>
                <a:srgbClr val="009EE0"/>
              </a:buClr>
            </a:pPr>
            <a:endParaRPr lang="es-PE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C7F1A8BD-E90E-4D21-8EB5-B287DBA47484}"/>
              </a:ext>
            </a:extLst>
          </p:cNvPr>
          <p:cNvSpPr/>
          <p:nvPr/>
        </p:nvSpPr>
        <p:spPr>
          <a:xfrm>
            <a:off x="694618" y="2305389"/>
            <a:ext cx="2113026" cy="157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ALCANCE</a:t>
            </a:r>
            <a:endParaRPr lang="es-PE" sz="20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70F87C-CF6F-49B9-A6DE-8155B1F4C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779" y="2715762"/>
            <a:ext cx="468273" cy="434150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27AD15A-0DBC-473B-9DA1-209FE5EC8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87965" y="3149912"/>
            <a:ext cx="468273" cy="385504"/>
          </a:xfrm>
          <a:prstGeom prst="rect">
            <a:avLst/>
          </a:prstGeom>
        </p:spPr>
      </p:pic>
      <p:pic>
        <p:nvPicPr>
          <p:cNvPr id="19" name="Marcador de contenido 4">
            <a:extLst>
              <a:ext uri="{FF2B5EF4-FFF2-40B4-BE49-F238E27FC236}">
                <a16:creationId xmlns:a16="http://schemas.microsoft.com/office/drawing/2014/main" id="{BC3824CC-851B-4723-920F-D40DE361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56" y="3349703"/>
            <a:ext cx="468273" cy="50005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8FA328E0-64E4-4124-8D7C-C27DFC342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297" y="4213732"/>
            <a:ext cx="1745863" cy="95693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848E744-3F16-4AD0-B146-FD76B0C82E21}"/>
              </a:ext>
            </a:extLst>
          </p:cNvPr>
          <p:cNvSpPr/>
          <p:nvPr/>
        </p:nvSpPr>
        <p:spPr>
          <a:xfrm>
            <a:off x="6234279" y="2305389"/>
            <a:ext cx="2092683" cy="15728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5" name="Marcador de contenido 4">
            <a:extLst>
              <a:ext uri="{FF2B5EF4-FFF2-40B4-BE49-F238E27FC236}">
                <a16:creationId xmlns:a16="http://schemas.microsoft.com/office/drawing/2014/main" id="{B4EED35D-948B-4718-9EFA-2270F137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815" y="2776869"/>
            <a:ext cx="468273" cy="42328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250B3B59-CB63-4224-B346-60B8073E9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98871" y="3349703"/>
            <a:ext cx="384944" cy="335262"/>
          </a:xfrm>
          <a:prstGeom prst="rect">
            <a:avLst/>
          </a:prstGeom>
        </p:spPr>
      </p:pic>
      <p:pic>
        <p:nvPicPr>
          <p:cNvPr id="27" name="Marcador de contenido 4">
            <a:extLst>
              <a:ext uri="{FF2B5EF4-FFF2-40B4-BE49-F238E27FC236}">
                <a16:creationId xmlns:a16="http://schemas.microsoft.com/office/drawing/2014/main" id="{AE606C14-4C17-465E-9EEA-E9628940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959" y="2729457"/>
            <a:ext cx="468273" cy="423286"/>
          </a:xfrm>
          <a:prstGeom prst="rect">
            <a:avLst/>
          </a:prstGeom>
        </p:spPr>
      </p:pic>
      <p:pic>
        <p:nvPicPr>
          <p:cNvPr id="28" name="Marcador de contenido 4">
            <a:extLst>
              <a:ext uri="{FF2B5EF4-FFF2-40B4-BE49-F238E27FC236}">
                <a16:creationId xmlns:a16="http://schemas.microsoft.com/office/drawing/2014/main" id="{7042A22D-494D-4EB8-85EE-93C6C9C2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38" y="3349703"/>
            <a:ext cx="468273" cy="434001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5D1C3A95-AF47-49B5-BBE1-A8DD173004C7}"/>
              </a:ext>
            </a:extLst>
          </p:cNvPr>
          <p:cNvSpPr txBox="1"/>
          <p:nvPr/>
        </p:nvSpPr>
        <p:spPr>
          <a:xfrm>
            <a:off x="6234279" y="2305389"/>
            <a:ext cx="2092683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ADUANA DESTINO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E0D288FB-5D1D-4964-AAF0-C00359A5B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435484" y="2754418"/>
            <a:ext cx="2404872" cy="891474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976E490E-EFB5-4488-80B8-5A7761AE9AD4}"/>
              </a:ext>
            </a:extLst>
          </p:cNvPr>
          <p:cNvSpPr txBox="1"/>
          <p:nvPr/>
        </p:nvSpPr>
        <p:spPr>
          <a:xfrm>
            <a:off x="4065892" y="2993155"/>
            <a:ext cx="115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Internet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 r="36660" b="16624"/>
          <a:stretch>
            <a:fillRect/>
          </a:stretch>
        </p:blipFill>
        <p:spPr bwMode="auto">
          <a:xfrm>
            <a:off x="6875962" y="4379976"/>
            <a:ext cx="1170431" cy="86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8"/>
          <a:srcRect r="36660" b="16624"/>
          <a:stretch>
            <a:fillRect/>
          </a:stretch>
        </p:blipFill>
        <p:spPr bwMode="auto">
          <a:xfrm>
            <a:off x="1068613" y="4379976"/>
            <a:ext cx="1170431" cy="86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33 Conector recto de flecha"/>
          <p:cNvCxnSpPr/>
          <p:nvPr/>
        </p:nvCxnSpPr>
        <p:spPr>
          <a:xfrm flipV="1">
            <a:off x="1796525" y="3923912"/>
            <a:ext cx="0" cy="411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7461178" y="3923912"/>
            <a:ext cx="0" cy="45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987477" y="3349703"/>
            <a:ext cx="448007" cy="41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46 Conector recto de flecha"/>
          <p:cNvCxnSpPr/>
          <p:nvPr/>
        </p:nvCxnSpPr>
        <p:spPr>
          <a:xfrm>
            <a:off x="2880796" y="3249285"/>
            <a:ext cx="751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41259" y="3235219"/>
            <a:ext cx="448007" cy="41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55 Conector recto de flecha"/>
          <p:cNvCxnSpPr/>
          <p:nvPr/>
        </p:nvCxnSpPr>
        <p:spPr>
          <a:xfrm>
            <a:off x="5598161" y="3200155"/>
            <a:ext cx="6156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adroTexto 29">
            <a:extLst>
              <a:ext uri="{FF2B5EF4-FFF2-40B4-BE49-F238E27FC236}">
                <a16:creationId xmlns:a16="http://schemas.microsoft.com/office/drawing/2014/main" id="{5D1C3A95-AF47-49B5-BBE1-A8DD173004C7}"/>
              </a:ext>
            </a:extLst>
          </p:cNvPr>
          <p:cNvSpPr txBox="1"/>
          <p:nvPr/>
        </p:nvSpPr>
        <p:spPr>
          <a:xfrm>
            <a:off x="694618" y="2303900"/>
            <a:ext cx="2113026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ADUANA ORIGEN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694618" y="1181365"/>
            <a:ext cx="82172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PE" sz="1600" dirty="0"/>
              <a:t>Implementar un intercambio de información en línea (servicio web) entre Perú y Bolivia que consta de dos entregables:</a:t>
            </a:r>
          </a:p>
          <a:p>
            <a:pPr lvl="2" indent="-342900" fontAlgn="t">
              <a:buFont typeface="+mj-lt"/>
              <a:buAutoNum type="arabicPeriod"/>
            </a:pPr>
            <a:r>
              <a:rPr lang="es-PE" sz="1600" dirty="0"/>
              <a:t>Adecuación al Tránsito Internacional</a:t>
            </a:r>
          </a:p>
          <a:p>
            <a:pPr lvl="2" indent="-342900" fontAlgn="t">
              <a:buFont typeface="+mj-lt"/>
              <a:buAutoNum type="arabicPeriod"/>
            </a:pPr>
            <a:r>
              <a:rPr lang="es-PE" sz="1600" dirty="0"/>
              <a:t>Receptor</a:t>
            </a:r>
          </a:p>
          <a:p>
            <a:pPr>
              <a:buFont typeface="Arial" pitchFamily="34" charset="0"/>
              <a:buChar char="•"/>
            </a:pPr>
            <a:endParaRPr lang="es-PE" dirty="0"/>
          </a:p>
        </p:txBody>
      </p:sp>
      <p:pic>
        <p:nvPicPr>
          <p:cNvPr id="62" name="Marcador de contenido 4">
            <a:extLst>
              <a:ext uri="{FF2B5EF4-FFF2-40B4-BE49-F238E27FC236}">
                <a16:creationId xmlns:a16="http://schemas.microsoft.com/office/drawing/2014/main" id="{A170F87C-CF6F-49B9-A6DE-8155B1F4C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71" y="2631454"/>
            <a:ext cx="468273" cy="4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8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PLAZOS E HITOS O ENTREGABLES</a:t>
            </a:r>
            <a:endParaRPr lang="es-PE" sz="20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F5A5F29-2331-414E-9261-55F572F97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922034"/>
              </p:ext>
            </p:extLst>
          </p:nvPr>
        </p:nvGraphicFramePr>
        <p:xfrm>
          <a:off x="880745" y="3200019"/>
          <a:ext cx="74285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444">
                  <a:extLst>
                    <a:ext uri="{9D8B030D-6E8A-4147-A177-3AD203B41FA5}">
                      <a16:colId xmlns:a16="http://schemas.microsoft.com/office/drawing/2014/main" val="2369027420"/>
                    </a:ext>
                  </a:extLst>
                </a:gridCol>
                <a:gridCol w="3499130">
                  <a:extLst>
                    <a:ext uri="{9D8B030D-6E8A-4147-A177-3AD203B41FA5}">
                      <a16:colId xmlns:a16="http://schemas.microsoft.com/office/drawing/2014/main" val="327194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Entregables INSI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Fecha límite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9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Adecuación al Tránsito Internacional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Junio 2018 </a:t>
                      </a:r>
                      <a:r>
                        <a:rPr lang="es-PE" b="1" dirty="0"/>
                        <a:t>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7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Receptor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Noviembre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734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D75893-0EFE-41EA-9CAE-B35B06B2BC54}"/>
              </a:ext>
            </a:extLst>
          </p:cNvPr>
          <p:cNvSpPr txBox="1"/>
          <p:nvPr/>
        </p:nvSpPr>
        <p:spPr>
          <a:xfrm>
            <a:off x="1009650" y="4819650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/>
              <a:t>(*)</a:t>
            </a:r>
            <a:r>
              <a:rPr lang="es-PE" sz="1600" dirty="0"/>
              <a:t> Hito comprometido con el POI y con la ONPEE es Noviembre del 2018.</a:t>
            </a: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B4AE8EB2-5729-4991-9671-6175287A5E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781474"/>
              </p:ext>
            </p:extLst>
          </p:nvPr>
        </p:nvGraphicFramePr>
        <p:xfrm>
          <a:off x="880743" y="1580769"/>
          <a:ext cx="74285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128">
                  <a:extLst>
                    <a:ext uri="{9D8B030D-6E8A-4147-A177-3AD203B41FA5}">
                      <a16:colId xmlns:a16="http://schemas.microsoft.com/office/drawing/2014/main" val="2369027420"/>
                    </a:ext>
                  </a:extLst>
                </a:gridCol>
                <a:gridCol w="3389448">
                  <a:extLst>
                    <a:ext uri="{9D8B030D-6E8A-4147-A177-3AD203B41FA5}">
                      <a16:colId xmlns:a16="http://schemas.microsoft.com/office/drawing/2014/main" val="327194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Entregables POI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Fecha límite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9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MPN y F2-AR1 consensuado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Abril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7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Tránsito Internacional y Receptor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Noviembre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73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ORGANIGRAMA</a:t>
            </a:r>
            <a:endParaRPr lang="es-PE" sz="2000" dirty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A4342051-39DC-43C6-AF32-A9F2CA776D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509597"/>
              </p:ext>
            </p:extLst>
          </p:nvPr>
        </p:nvGraphicFramePr>
        <p:xfrm>
          <a:off x="947928" y="1244600"/>
          <a:ext cx="6934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231DF84-904E-486A-ADC1-246DF5EBC456}"/>
              </a:ext>
            </a:extLst>
          </p:cNvPr>
          <p:cNvSpPr/>
          <p:nvPr/>
        </p:nvSpPr>
        <p:spPr>
          <a:xfrm>
            <a:off x="2895600" y="1409700"/>
            <a:ext cx="1057275" cy="5619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SNAA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050991D-5693-481C-9EE6-E541981E28FC}"/>
              </a:ext>
            </a:extLst>
          </p:cNvPr>
          <p:cNvSpPr/>
          <p:nvPr/>
        </p:nvSpPr>
        <p:spPr>
          <a:xfrm>
            <a:off x="6561391" y="1409700"/>
            <a:ext cx="1057275" cy="5619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SNAA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PLAN DE COMUNICACIONES</a:t>
            </a:r>
            <a:endParaRPr lang="es-PE" sz="20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3EB8A56-0892-486E-8C72-BDBB6BD1F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841414"/>
              </p:ext>
            </p:extLst>
          </p:nvPr>
        </p:nvGraphicFramePr>
        <p:xfrm>
          <a:off x="597528" y="1298448"/>
          <a:ext cx="8135239" cy="392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247">
                  <a:extLst>
                    <a:ext uri="{9D8B030D-6E8A-4147-A177-3AD203B41FA5}">
                      <a16:colId xmlns:a16="http://schemas.microsoft.com/office/drawing/2014/main" val="1394251001"/>
                    </a:ext>
                  </a:extLst>
                </a:gridCol>
                <a:gridCol w="1760039">
                  <a:extLst>
                    <a:ext uri="{9D8B030D-6E8A-4147-A177-3AD203B41FA5}">
                      <a16:colId xmlns:a16="http://schemas.microsoft.com/office/drawing/2014/main" val="3491603291"/>
                    </a:ext>
                  </a:extLst>
                </a:gridCol>
                <a:gridCol w="1778689">
                  <a:extLst>
                    <a:ext uri="{9D8B030D-6E8A-4147-A177-3AD203B41FA5}">
                      <a16:colId xmlns:a16="http://schemas.microsoft.com/office/drawing/2014/main" val="816205967"/>
                    </a:ext>
                  </a:extLst>
                </a:gridCol>
                <a:gridCol w="1490784">
                  <a:extLst>
                    <a:ext uri="{9D8B030D-6E8A-4147-A177-3AD203B41FA5}">
                      <a16:colId xmlns:a16="http://schemas.microsoft.com/office/drawing/2014/main" val="3169278472"/>
                    </a:ext>
                  </a:extLst>
                </a:gridCol>
                <a:gridCol w="1764480">
                  <a:extLst>
                    <a:ext uri="{9D8B030D-6E8A-4147-A177-3AD203B41FA5}">
                      <a16:colId xmlns:a16="http://schemas.microsoft.com/office/drawing/2014/main" val="1897156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Canal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9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100" dirty="0"/>
                        <a:t>Jaime Mosquera</a:t>
                      </a:r>
                    </a:p>
                    <a:p>
                      <a:r>
                        <a:rPr lang="es-PE" sz="1100" dirty="0"/>
                        <a:t>César Gamarra </a:t>
                      </a:r>
                    </a:p>
                    <a:p>
                      <a:r>
                        <a:rPr lang="es-PE" sz="1100" dirty="0"/>
                        <a:t>Alberto Huapaya</a:t>
                      </a:r>
                    </a:p>
                    <a:p>
                      <a:r>
                        <a:rPr lang="es-PE" sz="1100" dirty="0"/>
                        <a:t>César Chávarry</a:t>
                      </a:r>
                    </a:p>
                    <a:p>
                      <a:r>
                        <a:rPr lang="es-PE" sz="1100" dirty="0"/>
                        <a:t>Araon Ballesteros</a:t>
                      </a:r>
                    </a:p>
                    <a:p>
                      <a:r>
                        <a:rPr lang="es-PE" sz="1100" dirty="0"/>
                        <a:t>Omar Gonzales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s-PE" sz="1100" dirty="0"/>
                        <a:t>Informar avance del proyecto.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s-PE" sz="1100" dirty="0"/>
                        <a:t>Escalamiento de riesgo y/o problemas.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s-PE" sz="1100" dirty="0"/>
                        <a:t>Aprobación de Solicitudes de cambio.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Informar estado y gestión del proyecto.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Semanal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s-PE" sz="1100" dirty="0"/>
                        <a:t>Por Correo (Tablero de Control)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73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100" dirty="0"/>
                        <a:t>Líder Normativo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s-PE" sz="1100" dirty="0"/>
                        <a:t>Coordinar avance del MPN.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s-PE" sz="1100" dirty="0"/>
                        <a:t>Gestión de solicitudes de cambio.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s-PE" sz="1100" dirty="0"/>
                        <a:t>Conformidad F2-AR1 y Pruebas de aceptación.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Informar estado del proyecto.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Semanal o</a:t>
                      </a:r>
                    </a:p>
                    <a:p>
                      <a:pPr algn="ctr"/>
                      <a:r>
                        <a:rPr lang="es-PE" sz="1100" dirty="0"/>
                        <a:t>cuando se requiera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s-PE" sz="1100" dirty="0"/>
                        <a:t>Por Correo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s-PE" sz="1100" dirty="0"/>
                        <a:t>Reunión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9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100" dirty="0"/>
                        <a:t>Líder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s-PE" sz="1100" dirty="0"/>
                        <a:t>Coordinar pruebas de aceptación.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Informar estado y avance del proyecto.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Mensual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s-PE" sz="1100" dirty="0"/>
                        <a:t>Por Correo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s-PE" sz="1100" dirty="0"/>
                        <a:t>Videoconferencia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6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100" dirty="0"/>
                        <a:t>Equipo INSI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PE" sz="1100" dirty="0"/>
                        <a:t>Revisar Riesgos y/o problemas.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PE" sz="1100" dirty="0"/>
                        <a:t>Revisar avance real de los entregables.</a:t>
                      </a:r>
                    </a:p>
                    <a:p>
                      <a:endParaRPr lang="es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Informar estado del proyecto.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Semanal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s-PE" sz="1100" dirty="0"/>
                        <a:t>Reunión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856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000" dirty="0"/>
              <a:t>SIGUIENTES PASOS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12670"/>
              </p:ext>
            </p:extLst>
          </p:nvPr>
        </p:nvGraphicFramePr>
        <p:xfrm>
          <a:off x="3115268" y="1464056"/>
          <a:ext cx="5749332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823"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Fecha de cumplimiento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624">
                <a:tc>
                  <a:txBody>
                    <a:bodyPr/>
                    <a:lstStyle/>
                    <a:p>
                      <a:pPr algn="just"/>
                      <a:r>
                        <a:rPr lang="es-PE" sz="1600" dirty="0"/>
                        <a:t>1.- Planificar reuniones con el equipo normativo a fin de revisar el MPN y los avances del F2-AR1.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02/04/2018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624">
                <a:tc>
                  <a:txBody>
                    <a:bodyPr/>
                    <a:lstStyle/>
                    <a:p>
                      <a:pPr algn="just"/>
                      <a:r>
                        <a:rPr lang="es-PE" sz="1600" dirty="0"/>
                        <a:t>2.- Elaborar cronograma de detalle con las actividades de INSI.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03/04/2018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9352"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/>
                        <a:t>3.- El equipo normativo con el apoyo de INSI revisará el F2-AR1 la última semana de Abril a fin de dar conformidad máximo el último día hábil de Abril.</a:t>
                      </a:r>
                    </a:p>
                    <a:p>
                      <a:pPr algn="just"/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30/04/2018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12">
            <a:extLst>
              <a:ext uri="{FF2B5EF4-FFF2-40B4-BE49-F238E27FC236}">
                <a16:creationId xmlns:a16="http://schemas.microsoft.com/office/drawing/2014/main" id="{7BDC629E-59CD-407F-83D1-8B1EF5AC3F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2" y="1919778"/>
            <a:ext cx="2914996" cy="25506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C57D42E5CD8B45BF6EA414B87F138F" ma:contentTypeVersion="0" ma:contentTypeDescription="Crear nuevo documento." ma:contentTypeScope="" ma:versionID="b39d9b34af1b90dd72ca12ac7deffd0c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5E2D471-821D-4EDA-9E24-C54650586B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9C35C3D-A181-402E-9029-BF29560395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6C48C6-4329-4429-B5F2-DE4EC3BAAB53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3059</TotalTime>
  <Words>445</Words>
  <Application>Microsoft Office PowerPoint</Application>
  <PresentationFormat>Presentación en pantalla (16:10)</PresentationFormat>
  <Paragraphs>112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Webdings</vt:lpstr>
      <vt:lpstr>Wingdings</vt:lpstr>
      <vt:lpstr>Tema de Office</vt:lpstr>
      <vt:lpstr>Reunión de kick-off</vt:lpstr>
      <vt:lpstr>AGENDA</vt:lpstr>
      <vt:lpstr>OBJETIVOS</vt:lpstr>
      <vt:lpstr>ALCANCE</vt:lpstr>
      <vt:lpstr>PLAZOS E HITOS O ENTREGABLES</vt:lpstr>
      <vt:lpstr>ORGANIGRAMA</vt:lpstr>
      <vt:lpstr>PLAN DE COMUNICACIONES</vt:lpstr>
      <vt:lpstr>SIGUIENTES PASOS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León</dc:creator>
  <cp:lastModifiedBy>Pastor Caballero Deysi</cp:lastModifiedBy>
  <cp:revision>302</cp:revision>
  <dcterms:created xsi:type="dcterms:W3CDTF">2015-01-26T20:46:22Z</dcterms:created>
  <dcterms:modified xsi:type="dcterms:W3CDTF">2018-04-02T13:44:51Z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0x01010031C57D42E5CD8B45BF6EA414B87F138F</vt:lpwstr>
  </property>
</Properties>
</file>