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36" y="-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A3123D-4521-42A2-8EE2-61A73A7320A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434CED22-4D56-4A5F-B57A-39CDCBF63324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Comité Proyecto</a:t>
          </a:r>
        </a:p>
      </dgm:t>
    </dgm:pt>
    <dgm:pt modelId="{80D29A85-F7DB-412F-BCA6-632CB8531A49}" type="parTrans" cxnId="{68A0A2DD-D6EA-4FE0-9A1A-E5EAB2150DAE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B78482-0C6B-419E-B3B7-A35EA8F10F2C}" type="sibTrans" cxnId="{68A0A2DD-D6EA-4FE0-9A1A-E5EAB2150DAE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71541E-A128-40B1-A98D-28B4804B9E8D}" type="asst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Líder Informático (Eduardo Yataco)</a:t>
          </a:r>
        </a:p>
      </dgm:t>
    </dgm:pt>
    <dgm:pt modelId="{669DDE02-3A05-4B81-ADB9-8B35C21D96E9}" type="parTrans" cxnId="{6D56938D-C2ED-4AA8-A5C1-6100A06A4161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1EF7DE-41D4-4380-A382-A3DAC630F488}" type="sibTrans" cxnId="{6D56938D-C2ED-4AA8-A5C1-6100A06A4161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580D80-AB16-4E67-8558-10A9F3DD5F22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Normativo</a:t>
          </a:r>
        </a:p>
      </dgm:t>
    </dgm:pt>
    <dgm:pt modelId="{6C03B6A7-E1AC-4D66-A2FF-61E218904452}" type="parTrans" cxnId="{287647E8-9D82-460B-9A70-611311807AFA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5BDF33-B0F1-4C6B-8ED7-12C0C41E3C32}" type="sibTrans" cxnId="{287647E8-9D82-460B-9A70-611311807AFA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CDA0CF-BDEC-4CFC-9EDB-8E43CD14EFA0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Gestor de Proyecto</a:t>
          </a:r>
        </a:p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(José Antón)</a:t>
          </a:r>
        </a:p>
      </dgm:t>
    </dgm:pt>
    <dgm:pt modelId="{7727FAFE-3100-4232-B50C-B4147BE72B85}" type="parTrans" cxnId="{F3224653-C387-4401-A235-7FBD782D6112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F5C1E1-9E1F-49B3-BD42-38D9EBE7652A}" type="sibTrans" cxnId="{F3224653-C387-4401-A235-7FBD782D6112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3AA5FB-1085-49A7-B15C-22B37973B373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INSI</a:t>
          </a:r>
        </a:p>
      </dgm:t>
    </dgm:pt>
    <dgm:pt modelId="{8825AB9F-B978-4EF9-9936-87F8DAD23602}" type="parTrans" cxnId="{65819FA9-686A-41B4-9DD9-92E9622AAFB5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45EFC37-F4E4-46D1-8292-46E1406579AD}" type="sibTrans" cxnId="{65819FA9-686A-41B4-9DD9-92E9622AAFB5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859A2C9-1D3E-4814-82F6-B9BB1D399964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Jefe Proyecto (</a:t>
          </a:r>
          <a:r>
            <a:rPr lang="es-PE" dirty="0" err="1">
              <a:latin typeface="Calibri" panose="020F0502020204030204" pitchFamily="34" charset="0"/>
              <a:cs typeface="Calibri" panose="020F0502020204030204" pitchFamily="34" charset="0"/>
            </a:rPr>
            <a:t>Yackeline</a:t>
          </a:r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PE" dirty="0" err="1">
              <a:latin typeface="Calibri" panose="020F0502020204030204" pitchFamily="34" charset="0"/>
              <a:cs typeface="Calibri" panose="020F0502020204030204" pitchFamily="34" charset="0"/>
            </a:rPr>
            <a:t>Lecca</a:t>
          </a:r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</dgm:t>
    </dgm:pt>
    <dgm:pt modelId="{1CF706EF-6FF8-4552-94D5-66BCE53EBF1A}" type="parTrans" cxnId="{EE4374FF-6D7A-49C5-9E1B-22A8982F1074}">
      <dgm:prSet/>
      <dgm:spPr/>
      <dgm:t>
        <a:bodyPr/>
        <a:lstStyle/>
        <a:p>
          <a:endParaRPr lang="es-PE"/>
        </a:p>
      </dgm:t>
    </dgm:pt>
    <dgm:pt modelId="{93C0C01E-AB3B-4A95-B7A4-57AD1FB1CA9E}" type="sibTrans" cxnId="{EE4374FF-6D7A-49C5-9E1B-22A8982F1074}">
      <dgm:prSet/>
      <dgm:spPr/>
      <dgm:t>
        <a:bodyPr/>
        <a:lstStyle/>
        <a:p>
          <a:endParaRPr lang="es-PE"/>
        </a:p>
      </dgm:t>
    </dgm:pt>
    <dgm:pt modelId="{32E513F1-02D3-4B19-88BA-A064A369F005}" type="pres">
      <dgm:prSet presAssocID="{A6A3123D-4521-42A2-8EE2-61A73A7320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CBF018-DDBE-48EE-9973-378791E09758}" type="pres">
      <dgm:prSet presAssocID="{434CED22-4D56-4A5F-B57A-39CDCBF63324}" presName="hierRoot1" presStyleCnt="0">
        <dgm:presLayoutVars>
          <dgm:hierBranch val="init"/>
        </dgm:presLayoutVars>
      </dgm:prSet>
      <dgm:spPr/>
    </dgm:pt>
    <dgm:pt modelId="{388DCF55-7FCA-4DC1-8CF3-16A9F2F6358D}" type="pres">
      <dgm:prSet presAssocID="{434CED22-4D56-4A5F-B57A-39CDCBF63324}" presName="rootComposite1" presStyleCnt="0"/>
      <dgm:spPr/>
    </dgm:pt>
    <dgm:pt modelId="{2B6865D7-5BE8-4A66-89D3-9580F48C28BA}" type="pres">
      <dgm:prSet presAssocID="{434CED22-4D56-4A5F-B57A-39CDCBF63324}" presName="rootText1" presStyleLbl="node0" presStyleIdx="0" presStyleCnt="1">
        <dgm:presLayoutVars>
          <dgm:chPref val="3"/>
        </dgm:presLayoutVars>
      </dgm:prSet>
      <dgm:spPr/>
    </dgm:pt>
    <dgm:pt modelId="{71BC082F-B545-48BB-A90F-F28AC6C8540B}" type="pres">
      <dgm:prSet presAssocID="{434CED22-4D56-4A5F-B57A-39CDCBF63324}" presName="rootConnector1" presStyleLbl="node1" presStyleIdx="0" presStyleCnt="0"/>
      <dgm:spPr/>
    </dgm:pt>
    <dgm:pt modelId="{56AEB15B-67A4-4337-BAAF-EE3C7BFB6346}" type="pres">
      <dgm:prSet presAssocID="{434CED22-4D56-4A5F-B57A-39CDCBF63324}" presName="hierChild2" presStyleCnt="0"/>
      <dgm:spPr/>
    </dgm:pt>
    <dgm:pt modelId="{65065096-A14B-4AC3-89A7-BD35DBE15C87}" type="pres">
      <dgm:prSet presAssocID="{1CF706EF-6FF8-4552-94D5-66BCE53EBF1A}" presName="Name37" presStyleLbl="parChTrans1D2" presStyleIdx="0" presStyleCnt="1"/>
      <dgm:spPr/>
    </dgm:pt>
    <dgm:pt modelId="{76CDA812-CB6D-4894-A023-C1D41E5CE0B5}" type="pres">
      <dgm:prSet presAssocID="{C859A2C9-1D3E-4814-82F6-B9BB1D399964}" presName="hierRoot2" presStyleCnt="0">
        <dgm:presLayoutVars>
          <dgm:hierBranch val="init"/>
        </dgm:presLayoutVars>
      </dgm:prSet>
      <dgm:spPr/>
    </dgm:pt>
    <dgm:pt modelId="{61D84A13-A9C6-4F92-9675-B84FEFC745D7}" type="pres">
      <dgm:prSet presAssocID="{C859A2C9-1D3E-4814-82F6-B9BB1D399964}" presName="rootComposite" presStyleCnt="0"/>
      <dgm:spPr/>
    </dgm:pt>
    <dgm:pt modelId="{D2B11F8C-9FFE-4DE4-A197-6E4723A1BE33}" type="pres">
      <dgm:prSet presAssocID="{C859A2C9-1D3E-4814-82F6-B9BB1D399964}" presName="rootText" presStyleLbl="node2" presStyleIdx="0" presStyleCnt="1">
        <dgm:presLayoutVars>
          <dgm:chPref val="3"/>
        </dgm:presLayoutVars>
      </dgm:prSet>
      <dgm:spPr/>
    </dgm:pt>
    <dgm:pt modelId="{DE539F92-A38F-4566-9476-3B51DFF02BB2}" type="pres">
      <dgm:prSet presAssocID="{C859A2C9-1D3E-4814-82F6-B9BB1D399964}" presName="rootConnector" presStyleLbl="node2" presStyleIdx="0" presStyleCnt="1"/>
      <dgm:spPr/>
    </dgm:pt>
    <dgm:pt modelId="{C7A9C840-8AFE-4F5B-90B7-FCFE2FD334A7}" type="pres">
      <dgm:prSet presAssocID="{C859A2C9-1D3E-4814-82F6-B9BB1D399964}" presName="hierChild4" presStyleCnt="0"/>
      <dgm:spPr/>
    </dgm:pt>
    <dgm:pt modelId="{21E07CC2-2920-4051-A5EC-FB1EC0F9D388}" type="pres">
      <dgm:prSet presAssocID="{6C03B6A7-E1AC-4D66-A2FF-61E218904452}" presName="Name37" presStyleLbl="parChTrans1D3" presStyleIdx="0" presStyleCnt="3"/>
      <dgm:spPr/>
    </dgm:pt>
    <dgm:pt modelId="{55337E26-264A-4665-8048-A308041426C3}" type="pres">
      <dgm:prSet presAssocID="{4B580D80-AB16-4E67-8558-10A9F3DD5F22}" presName="hierRoot2" presStyleCnt="0">
        <dgm:presLayoutVars>
          <dgm:hierBranch val="init"/>
        </dgm:presLayoutVars>
      </dgm:prSet>
      <dgm:spPr/>
    </dgm:pt>
    <dgm:pt modelId="{C3DE1545-81F4-44CB-B2F3-6546507CA165}" type="pres">
      <dgm:prSet presAssocID="{4B580D80-AB16-4E67-8558-10A9F3DD5F22}" presName="rootComposite" presStyleCnt="0"/>
      <dgm:spPr/>
    </dgm:pt>
    <dgm:pt modelId="{AB9F07B7-2138-4E58-AF7F-3DCA3717A519}" type="pres">
      <dgm:prSet presAssocID="{4B580D80-AB16-4E67-8558-10A9F3DD5F22}" presName="rootText" presStyleLbl="node3" presStyleIdx="0" presStyleCnt="2">
        <dgm:presLayoutVars>
          <dgm:chPref val="3"/>
        </dgm:presLayoutVars>
      </dgm:prSet>
      <dgm:spPr/>
    </dgm:pt>
    <dgm:pt modelId="{1351FE19-389B-4557-B38E-54177A6E8153}" type="pres">
      <dgm:prSet presAssocID="{4B580D80-AB16-4E67-8558-10A9F3DD5F22}" presName="rootConnector" presStyleLbl="node3" presStyleIdx="0" presStyleCnt="2"/>
      <dgm:spPr/>
    </dgm:pt>
    <dgm:pt modelId="{3BD7816B-B276-49A1-85C7-180B00FC8694}" type="pres">
      <dgm:prSet presAssocID="{4B580D80-AB16-4E67-8558-10A9F3DD5F22}" presName="hierChild4" presStyleCnt="0"/>
      <dgm:spPr/>
    </dgm:pt>
    <dgm:pt modelId="{51373636-7E79-4952-A1D2-5F5B8EDB734A}" type="pres">
      <dgm:prSet presAssocID="{4B580D80-AB16-4E67-8558-10A9F3DD5F22}" presName="hierChild5" presStyleCnt="0"/>
      <dgm:spPr/>
    </dgm:pt>
    <dgm:pt modelId="{C8B46DAB-AAF5-4702-897D-D6E0CE5BF7A8}" type="pres">
      <dgm:prSet presAssocID="{7727FAFE-3100-4232-B50C-B4147BE72B85}" presName="Name37" presStyleLbl="parChTrans1D3" presStyleIdx="1" presStyleCnt="3"/>
      <dgm:spPr/>
    </dgm:pt>
    <dgm:pt modelId="{D7716B73-231B-47C6-A066-224447F9F58B}" type="pres">
      <dgm:prSet presAssocID="{44CDA0CF-BDEC-4CFC-9EDB-8E43CD14EFA0}" presName="hierRoot2" presStyleCnt="0">
        <dgm:presLayoutVars>
          <dgm:hierBranch val="init"/>
        </dgm:presLayoutVars>
      </dgm:prSet>
      <dgm:spPr/>
    </dgm:pt>
    <dgm:pt modelId="{936E5267-FA2E-41D3-90B6-7BA64057535F}" type="pres">
      <dgm:prSet presAssocID="{44CDA0CF-BDEC-4CFC-9EDB-8E43CD14EFA0}" presName="rootComposite" presStyleCnt="0"/>
      <dgm:spPr/>
    </dgm:pt>
    <dgm:pt modelId="{47A4097B-9449-4CFE-A6BE-3298CC4B06C2}" type="pres">
      <dgm:prSet presAssocID="{44CDA0CF-BDEC-4CFC-9EDB-8E43CD14EFA0}" presName="rootText" presStyleLbl="node3" presStyleIdx="1" presStyleCnt="2">
        <dgm:presLayoutVars>
          <dgm:chPref val="3"/>
        </dgm:presLayoutVars>
      </dgm:prSet>
      <dgm:spPr/>
    </dgm:pt>
    <dgm:pt modelId="{2F8FABE8-B2E2-4E38-AB72-2D62B5A5A10F}" type="pres">
      <dgm:prSet presAssocID="{44CDA0CF-BDEC-4CFC-9EDB-8E43CD14EFA0}" presName="rootConnector" presStyleLbl="node3" presStyleIdx="1" presStyleCnt="2"/>
      <dgm:spPr/>
    </dgm:pt>
    <dgm:pt modelId="{579CA001-D433-4F14-8AB1-0949D82D6CDA}" type="pres">
      <dgm:prSet presAssocID="{44CDA0CF-BDEC-4CFC-9EDB-8E43CD14EFA0}" presName="hierChild4" presStyleCnt="0"/>
      <dgm:spPr/>
    </dgm:pt>
    <dgm:pt modelId="{924710A8-E278-49F0-A0E6-ED588D992F05}" type="pres">
      <dgm:prSet presAssocID="{8825AB9F-B978-4EF9-9936-87F8DAD23602}" presName="Name37" presStyleLbl="parChTrans1D4" presStyleIdx="0" presStyleCnt="1"/>
      <dgm:spPr/>
    </dgm:pt>
    <dgm:pt modelId="{F8195F95-F9B8-4ADF-A891-83D2843D61D9}" type="pres">
      <dgm:prSet presAssocID="{7A3AA5FB-1085-49A7-B15C-22B37973B373}" presName="hierRoot2" presStyleCnt="0">
        <dgm:presLayoutVars>
          <dgm:hierBranch val="init"/>
        </dgm:presLayoutVars>
      </dgm:prSet>
      <dgm:spPr/>
    </dgm:pt>
    <dgm:pt modelId="{2F6D3639-3F9D-4F74-B4F5-71D6FC2A8F7D}" type="pres">
      <dgm:prSet presAssocID="{7A3AA5FB-1085-49A7-B15C-22B37973B373}" presName="rootComposite" presStyleCnt="0"/>
      <dgm:spPr/>
    </dgm:pt>
    <dgm:pt modelId="{604563D0-46B9-42EF-9D97-997C7257C8DA}" type="pres">
      <dgm:prSet presAssocID="{7A3AA5FB-1085-49A7-B15C-22B37973B373}" presName="rootText" presStyleLbl="node4" presStyleIdx="0" presStyleCnt="1">
        <dgm:presLayoutVars>
          <dgm:chPref val="3"/>
        </dgm:presLayoutVars>
      </dgm:prSet>
      <dgm:spPr/>
    </dgm:pt>
    <dgm:pt modelId="{D3954813-4E8B-4CDA-AA2A-DEF7F9E4C7EC}" type="pres">
      <dgm:prSet presAssocID="{7A3AA5FB-1085-49A7-B15C-22B37973B373}" presName="rootConnector" presStyleLbl="node4" presStyleIdx="0" presStyleCnt="1"/>
      <dgm:spPr/>
    </dgm:pt>
    <dgm:pt modelId="{068F9C36-AC67-4F46-B82E-CDDA3B718A57}" type="pres">
      <dgm:prSet presAssocID="{7A3AA5FB-1085-49A7-B15C-22B37973B373}" presName="hierChild4" presStyleCnt="0"/>
      <dgm:spPr/>
    </dgm:pt>
    <dgm:pt modelId="{6D4DD036-D3C3-4D9B-B27B-6A3C6BCD9F78}" type="pres">
      <dgm:prSet presAssocID="{7A3AA5FB-1085-49A7-B15C-22B37973B373}" presName="hierChild5" presStyleCnt="0"/>
      <dgm:spPr/>
    </dgm:pt>
    <dgm:pt modelId="{862662F8-4B71-47D9-976B-0B3D104EC38C}" type="pres">
      <dgm:prSet presAssocID="{44CDA0CF-BDEC-4CFC-9EDB-8E43CD14EFA0}" presName="hierChild5" presStyleCnt="0"/>
      <dgm:spPr/>
    </dgm:pt>
    <dgm:pt modelId="{217271C6-391A-4BB5-A3D2-E4353D0318D4}" type="pres">
      <dgm:prSet presAssocID="{C859A2C9-1D3E-4814-82F6-B9BB1D399964}" presName="hierChild5" presStyleCnt="0"/>
      <dgm:spPr/>
    </dgm:pt>
    <dgm:pt modelId="{7B627690-4B99-40DA-8415-76A251F5AEC3}" type="pres">
      <dgm:prSet presAssocID="{669DDE02-3A05-4B81-ADB9-8B35C21D96E9}" presName="Name111" presStyleLbl="parChTrans1D3" presStyleIdx="2" presStyleCnt="3"/>
      <dgm:spPr/>
    </dgm:pt>
    <dgm:pt modelId="{E0C4B27F-1333-4CE7-A6CE-AFDA4968AF27}" type="pres">
      <dgm:prSet presAssocID="{F771541E-A128-40B1-A98D-28B4804B9E8D}" presName="hierRoot3" presStyleCnt="0">
        <dgm:presLayoutVars>
          <dgm:hierBranch val="init"/>
        </dgm:presLayoutVars>
      </dgm:prSet>
      <dgm:spPr/>
    </dgm:pt>
    <dgm:pt modelId="{95F37A71-36A6-41FA-BC13-22815A33E46A}" type="pres">
      <dgm:prSet presAssocID="{F771541E-A128-40B1-A98D-28B4804B9E8D}" presName="rootComposite3" presStyleCnt="0"/>
      <dgm:spPr/>
    </dgm:pt>
    <dgm:pt modelId="{D664EA9F-AB3B-40AC-A9FA-D7A7910C4C09}" type="pres">
      <dgm:prSet presAssocID="{F771541E-A128-40B1-A98D-28B4804B9E8D}" presName="rootText3" presStyleLbl="asst2" presStyleIdx="0" presStyleCnt="1">
        <dgm:presLayoutVars>
          <dgm:chPref val="3"/>
        </dgm:presLayoutVars>
      </dgm:prSet>
      <dgm:spPr/>
    </dgm:pt>
    <dgm:pt modelId="{06223041-30CB-4E2A-9657-71BC85420EED}" type="pres">
      <dgm:prSet presAssocID="{F771541E-A128-40B1-A98D-28B4804B9E8D}" presName="rootConnector3" presStyleLbl="asst2" presStyleIdx="0" presStyleCnt="1"/>
      <dgm:spPr/>
    </dgm:pt>
    <dgm:pt modelId="{2D0FBEBA-75B1-4D38-8E36-61CFBA781D0C}" type="pres">
      <dgm:prSet presAssocID="{F771541E-A128-40B1-A98D-28B4804B9E8D}" presName="hierChild6" presStyleCnt="0"/>
      <dgm:spPr/>
    </dgm:pt>
    <dgm:pt modelId="{EF9D8B37-64B8-4B9B-BAC3-7F1DD2B872AA}" type="pres">
      <dgm:prSet presAssocID="{F771541E-A128-40B1-A98D-28B4804B9E8D}" presName="hierChild7" presStyleCnt="0"/>
      <dgm:spPr/>
    </dgm:pt>
    <dgm:pt modelId="{7234809F-82D9-418B-A6B6-455D26E25FDE}" type="pres">
      <dgm:prSet presAssocID="{434CED22-4D56-4A5F-B57A-39CDCBF63324}" presName="hierChild3" presStyleCnt="0"/>
      <dgm:spPr/>
    </dgm:pt>
  </dgm:ptLst>
  <dgm:cxnLst>
    <dgm:cxn modelId="{00CAE224-F7D5-461F-A612-A33CD8C5DAE6}" type="presOf" srcId="{6C03B6A7-E1AC-4D66-A2FF-61E218904452}" destId="{21E07CC2-2920-4051-A5EC-FB1EC0F9D388}" srcOrd="0" destOrd="0" presId="urn:microsoft.com/office/officeart/2005/8/layout/orgChart1"/>
    <dgm:cxn modelId="{E3DC0329-EC6B-44D6-8BBC-B724E63E7F62}" type="presOf" srcId="{F771541E-A128-40B1-A98D-28B4804B9E8D}" destId="{D664EA9F-AB3B-40AC-A9FA-D7A7910C4C09}" srcOrd="0" destOrd="0" presId="urn:microsoft.com/office/officeart/2005/8/layout/orgChart1"/>
    <dgm:cxn modelId="{DE929630-C6A7-4888-BF33-904C47DDF78E}" type="presOf" srcId="{4B580D80-AB16-4E67-8558-10A9F3DD5F22}" destId="{AB9F07B7-2138-4E58-AF7F-3DCA3717A519}" srcOrd="0" destOrd="0" presId="urn:microsoft.com/office/officeart/2005/8/layout/orgChart1"/>
    <dgm:cxn modelId="{4723C435-7167-4A5F-A82A-A4C806A18B96}" type="presOf" srcId="{44CDA0CF-BDEC-4CFC-9EDB-8E43CD14EFA0}" destId="{2F8FABE8-B2E2-4E38-AB72-2D62B5A5A10F}" srcOrd="1" destOrd="0" presId="urn:microsoft.com/office/officeart/2005/8/layout/orgChart1"/>
    <dgm:cxn modelId="{AFE60236-62C2-476C-A52F-0C0B21799246}" type="presOf" srcId="{C859A2C9-1D3E-4814-82F6-B9BB1D399964}" destId="{D2B11F8C-9FFE-4DE4-A197-6E4723A1BE33}" srcOrd="0" destOrd="0" presId="urn:microsoft.com/office/officeart/2005/8/layout/orgChart1"/>
    <dgm:cxn modelId="{0651EB36-0C50-4DE7-944E-66A6910329DC}" type="presOf" srcId="{7727FAFE-3100-4232-B50C-B4147BE72B85}" destId="{C8B46DAB-AAF5-4702-897D-D6E0CE5BF7A8}" srcOrd="0" destOrd="0" presId="urn:microsoft.com/office/officeart/2005/8/layout/orgChart1"/>
    <dgm:cxn modelId="{45DDA166-BB5B-4E89-9AF5-8DCF582EB3BE}" type="presOf" srcId="{669DDE02-3A05-4B81-ADB9-8B35C21D96E9}" destId="{7B627690-4B99-40DA-8415-76A251F5AEC3}" srcOrd="0" destOrd="0" presId="urn:microsoft.com/office/officeart/2005/8/layout/orgChart1"/>
    <dgm:cxn modelId="{F3224653-C387-4401-A235-7FBD782D6112}" srcId="{C859A2C9-1D3E-4814-82F6-B9BB1D399964}" destId="{44CDA0CF-BDEC-4CFC-9EDB-8E43CD14EFA0}" srcOrd="2" destOrd="0" parTransId="{7727FAFE-3100-4232-B50C-B4147BE72B85}" sibTransId="{D7F5C1E1-9E1F-49B3-BD42-38D9EBE7652A}"/>
    <dgm:cxn modelId="{42592C83-2D2E-49EC-9409-11417F831884}" type="presOf" srcId="{8825AB9F-B978-4EF9-9936-87F8DAD23602}" destId="{924710A8-E278-49F0-A0E6-ED588D992F05}" srcOrd="0" destOrd="0" presId="urn:microsoft.com/office/officeart/2005/8/layout/orgChart1"/>
    <dgm:cxn modelId="{6D56938D-C2ED-4AA8-A5C1-6100A06A4161}" srcId="{C859A2C9-1D3E-4814-82F6-B9BB1D399964}" destId="{F771541E-A128-40B1-A98D-28B4804B9E8D}" srcOrd="0" destOrd="0" parTransId="{669DDE02-3A05-4B81-ADB9-8B35C21D96E9}" sibTransId="{441EF7DE-41D4-4380-A382-A3DAC630F488}"/>
    <dgm:cxn modelId="{143402A9-8C9A-4ED3-A5B9-2951A12AA359}" type="presOf" srcId="{C859A2C9-1D3E-4814-82F6-B9BB1D399964}" destId="{DE539F92-A38F-4566-9476-3B51DFF02BB2}" srcOrd="1" destOrd="0" presId="urn:microsoft.com/office/officeart/2005/8/layout/orgChart1"/>
    <dgm:cxn modelId="{65819FA9-686A-41B4-9DD9-92E9622AAFB5}" srcId="{44CDA0CF-BDEC-4CFC-9EDB-8E43CD14EFA0}" destId="{7A3AA5FB-1085-49A7-B15C-22B37973B373}" srcOrd="0" destOrd="0" parTransId="{8825AB9F-B978-4EF9-9936-87F8DAD23602}" sibTransId="{A45EFC37-F4E4-46D1-8292-46E1406579AD}"/>
    <dgm:cxn modelId="{9738F3B9-E449-419B-A87C-5DD18023B5B4}" type="presOf" srcId="{A6A3123D-4521-42A2-8EE2-61A73A7320A6}" destId="{32E513F1-02D3-4B19-88BA-A064A369F005}" srcOrd="0" destOrd="0" presId="urn:microsoft.com/office/officeart/2005/8/layout/orgChart1"/>
    <dgm:cxn modelId="{8DC8FFBE-3E0D-48D3-81C7-F21F2A8F65B2}" type="presOf" srcId="{44CDA0CF-BDEC-4CFC-9EDB-8E43CD14EFA0}" destId="{47A4097B-9449-4CFE-A6BE-3298CC4B06C2}" srcOrd="0" destOrd="0" presId="urn:microsoft.com/office/officeart/2005/8/layout/orgChart1"/>
    <dgm:cxn modelId="{2E2254C4-17C3-4DFF-A049-32BF41F992BB}" type="presOf" srcId="{1CF706EF-6FF8-4552-94D5-66BCE53EBF1A}" destId="{65065096-A14B-4AC3-89A7-BD35DBE15C87}" srcOrd="0" destOrd="0" presId="urn:microsoft.com/office/officeart/2005/8/layout/orgChart1"/>
    <dgm:cxn modelId="{409468CA-5C86-41C0-990C-1C97404BD2B6}" type="presOf" srcId="{434CED22-4D56-4A5F-B57A-39CDCBF63324}" destId="{2B6865D7-5BE8-4A66-89D3-9580F48C28BA}" srcOrd="0" destOrd="0" presId="urn:microsoft.com/office/officeart/2005/8/layout/orgChart1"/>
    <dgm:cxn modelId="{1A2C18CF-EF70-4488-9E2A-2C5E204CD57B}" type="presOf" srcId="{4B580D80-AB16-4E67-8558-10A9F3DD5F22}" destId="{1351FE19-389B-4557-B38E-54177A6E8153}" srcOrd="1" destOrd="0" presId="urn:microsoft.com/office/officeart/2005/8/layout/orgChart1"/>
    <dgm:cxn modelId="{1EF7E8CF-932D-47CA-946F-47F12AFF2BB7}" type="presOf" srcId="{F771541E-A128-40B1-A98D-28B4804B9E8D}" destId="{06223041-30CB-4E2A-9657-71BC85420EED}" srcOrd="1" destOrd="0" presId="urn:microsoft.com/office/officeart/2005/8/layout/orgChart1"/>
    <dgm:cxn modelId="{7CC89CD1-39CA-4877-A78B-3B94F0F89752}" type="presOf" srcId="{7A3AA5FB-1085-49A7-B15C-22B37973B373}" destId="{D3954813-4E8B-4CDA-AA2A-DEF7F9E4C7EC}" srcOrd="1" destOrd="0" presId="urn:microsoft.com/office/officeart/2005/8/layout/orgChart1"/>
    <dgm:cxn modelId="{68A0A2DD-D6EA-4FE0-9A1A-E5EAB2150DAE}" srcId="{A6A3123D-4521-42A2-8EE2-61A73A7320A6}" destId="{434CED22-4D56-4A5F-B57A-39CDCBF63324}" srcOrd="0" destOrd="0" parTransId="{80D29A85-F7DB-412F-BCA6-632CB8531A49}" sibTransId="{5BB78482-0C6B-419E-B3B7-A35EA8F10F2C}"/>
    <dgm:cxn modelId="{287647E8-9D82-460B-9A70-611311807AFA}" srcId="{C859A2C9-1D3E-4814-82F6-B9BB1D399964}" destId="{4B580D80-AB16-4E67-8558-10A9F3DD5F22}" srcOrd="1" destOrd="0" parTransId="{6C03B6A7-E1AC-4D66-A2FF-61E218904452}" sibTransId="{425BDF33-B0F1-4C6B-8ED7-12C0C41E3C32}"/>
    <dgm:cxn modelId="{46A44AF6-ECA1-4337-A8FE-E9120B170124}" type="presOf" srcId="{7A3AA5FB-1085-49A7-B15C-22B37973B373}" destId="{604563D0-46B9-42EF-9D97-997C7257C8DA}" srcOrd="0" destOrd="0" presId="urn:microsoft.com/office/officeart/2005/8/layout/orgChart1"/>
    <dgm:cxn modelId="{5DBDCBF6-A2EB-4ABF-A687-C70EC8975143}" type="presOf" srcId="{434CED22-4D56-4A5F-B57A-39CDCBF63324}" destId="{71BC082F-B545-48BB-A90F-F28AC6C8540B}" srcOrd="1" destOrd="0" presId="urn:microsoft.com/office/officeart/2005/8/layout/orgChart1"/>
    <dgm:cxn modelId="{EE4374FF-6D7A-49C5-9E1B-22A8982F1074}" srcId="{434CED22-4D56-4A5F-B57A-39CDCBF63324}" destId="{C859A2C9-1D3E-4814-82F6-B9BB1D399964}" srcOrd="0" destOrd="0" parTransId="{1CF706EF-6FF8-4552-94D5-66BCE53EBF1A}" sibTransId="{93C0C01E-AB3B-4A95-B7A4-57AD1FB1CA9E}"/>
    <dgm:cxn modelId="{D64D979C-08D8-4147-9992-B7C797A975E3}" type="presParOf" srcId="{32E513F1-02D3-4B19-88BA-A064A369F005}" destId="{8CCBF018-DDBE-48EE-9973-378791E09758}" srcOrd="0" destOrd="0" presId="urn:microsoft.com/office/officeart/2005/8/layout/orgChart1"/>
    <dgm:cxn modelId="{54A49C5E-92C9-4888-871C-BA9F08E75885}" type="presParOf" srcId="{8CCBF018-DDBE-48EE-9973-378791E09758}" destId="{388DCF55-7FCA-4DC1-8CF3-16A9F2F6358D}" srcOrd="0" destOrd="0" presId="urn:microsoft.com/office/officeart/2005/8/layout/orgChart1"/>
    <dgm:cxn modelId="{27750564-ECA1-4163-945C-DDED96136AE7}" type="presParOf" srcId="{388DCF55-7FCA-4DC1-8CF3-16A9F2F6358D}" destId="{2B6865D7-5BE8-4A66-89D3-9580F48C28BA}" srcOrd="0" destOrd="0" presId="urn:microsoft.com/office/officeart/2005/8/layout/orgChart1"/>
    <dgm:cxn modelId="{3B4644F4-90BC-4F86-A78F-07ACDFE73C86}" type="presParOf" srcId="{388DCF55-7FCA-4DC1-8CF3-16A9F2F6358D}" destId="{71BC082F-B545-48BB-A90F-F28AC6C8540B}" srcOrd="1" destOrd="0" presId="urn:microsoft.com/office/officeart/2005/8/layout/orgChart1"/>
    <dgm:cxn modelId="{90BFC083-5836-47AE-8761-D28DC57F5E3C}" type="presParOf" srcId="{8CCBF018-DDBE-48EE-9973-378791E09758}" destId="{56AEB15B-67A4-4337-BAAF-EE3C7BFB6346}" srcOrd="1" destOrd="0" presId="urn:microsoft.com/office/officeart/2005/8/layout/orgChart1"/>
    <dgm:cxn modelId="{DFED98B5-5F2C-4404-A1DA-86092163EAD1}" type="presParOf" srcId="{56AEB15B-67A4-4337-BAAF-EE3C7BFB6346}" destId="{65065096-A14B-4AC3-89A7-BD35DBE15C87}" srcOrd="0" destOrd="0" presId="urn:microsoft.com/office/officeart/2005/8/layout/orgChart1"/>
    <dgm:cxn modelId="{AFEB2B8D-D378-43A9-9EFC-775FE49B3399}" type="presParOf" srcId="{56AEB15B-67A4-4337-BAAF-EE3C7BFB6346}" destId="{76CDA812-CB6D-4894-A023-C1D41E5CE0B5}" srcOrd="1" destOrd="0" presId="urn:microsoft.com/office/officeart/2005/8/layout/orgChart1"/>
    <dgm:cxn modelId="{D878D668-D16C-406E-B4B1-54B80CA260EC}" type="presParOf" srcId="{76CDA812-CB6D-4894-A023-C1D41E5CE0B5}" destId="{61D84A13-A9C6-4F92-9675-B84FEFC745D7}" srcOrd="0" destOrd="0" presId="urn:microsoft.com/office/officeart/2005/8/layout/orgChart1"/>
    <dgm:cxn modelId="{AC10585F-9857-4E4A-924A-2290D464B658}" type="presParOf" srcId="{61D84A13-A9C6-4F92-9675-B84FEFC745D7}" destId="{D2B11F8C-9FFE-4DE4-A197-6E4723A1BE33}" srcOrd="0" destOrd="0" presId="urn:microsoft.com/office/officeart/2005/8/layout/orgChart1"/>
    <dgm:cxn modelId="{67A1D680-1C9F-4F99-8FEF-91564D97C620}" type="presParOf" srcId="{61D84A13-A9C6-4F92-9675-B84FEFC745D7}" destId="{DE539F92-A38F-4566-9476-3B51DFF02BB2}" srcOrd="1" destOrd="0" presId="urn:microsoft.com/office/officeart/2005/8/layout/orgChart1"/>
    <dgm:cxn modelId="{489BC580-274B-4DEC-A66F-35E1C949FB69}" type="presParOf" srcId="{76CDA812-CB6D-4894-A023-C1D41E5CE0B5}" destId="{C7A9C840-8AFE-4F5B-90B7-FCFE2FD334A7}" srcOrd="1" destOrd="0" presId="urn:microsoft.com/office/officeart/2005/8/layout/orgChart1"/>
    <dgm:cxn modelId="{19F32FD7-D162-428B-A7D7-705470AD6626}" type="presParOf" srcId="{C7A9C840-8AFE-4F5B-90B7-FCFE2FD334A7}" destId="{21E07CC2-2920-4051-A5EC-FB1EC0F9D388}" srcOrd="0" destOrd="0" presId="urn:microsoft.com/office/officeart/2005/8/layout/orgChart1"/>
    <dgm:cxn modelId="{963CFCDD-914A-4859-B29D-48D8934222C4}" type="presParOf" srcId="{C7A9C840-8AFE-4F5B-90B7-FCFE2FD334A7}" destId="{55337E26-264A-4665-8048-A308041426C3}" srcOrd="1" destOrd="0" presId="urn:microsoft.com/office/officeart/2005/8/layout/orgChart1"/>
    <dgm:cxn modelId="{F9F868E4-353E-47B8-995D-326A4834FF99}" type="presParOf" srcId="{55337E26-264A-4665-8048-A308041426C3}" destId="{C3DE1545-81F4-44CB-B2F3-6546507CA165}" srcOrd="0" destOrd="0" presId="urn:microsoft.com/office/officeart/2005/8/layout/orgChart1"/>
    <dgm:cxn modelId="{B8603793-0BDA-4B41-9F82-FD15F79C2CB8}" type="presParOf" srcId="{C3DE1545-81F4-44CB-B2F3-6546507CA165}" destId="{AB9F07B7-2138-4E58-AF7F-3DCA3717A519}" srcOrd="0" destOrd="0" presId="urn:microsoft.com/office/officeart/2005/8/layout/orgChart1"/>
    <dgm:cxn modelId="{C71068C0-2F83-486F-AB9E-7956EDA6D4BC}" type="presParOf" srcId="{C3DE1545-81F4-44CB-B2F3-6546507CA165}" destId="{1351FE19-389B-4557-B38E-54177A6E8153}" srcOrd="1" destOrd="0" presId="urn:microsoft.com/office/officeart/2005/8/layout/orgChart1"/>
    <dgm:cxn modelId="{8F5AE67C-0737-46BF-872A-EE8F794325AD}" type="presParOf" srcId="{55337E26-264A-4665-8048-A308041426C3}" destId="{3BD7816B-B276-49A1-85C7-180B00FC8694}" srcOrd="1" destOrd="0" presId="urn:microsoft.com/office/officeart/2005/8/layout/orgChart1"/>
    <dgm:cxn modelId="{4BC8CB1C-22E1-4511-802C-FBA0937CDA4D}" type="presParOf" srcId="{55337E26-264A-4665-8048-A308041426C3}" destId="{51373636-7E79-4952-A1D2-5F5B8EDB734A}" srcOrd="2" destOrd="0" presId="urn:microsoft.com/office/officeart/2005/8/layout/orgChart1"/>
    <dgm:cxn modelId="{4DC3D4D7-F71F-41CF-B934-31FBFE2019D5}" type="presParOf" srcId="{C7A9C840-8AFE-4F5B-90B7-FCFE2FD334A7}" destId="{C8B46DAB-AAF5-4702-897D-D6E0CE5BF7A8}" srcOrd="2" destOrd="0" presId="urn:microsoft.com/office/officeart/2005/8/layout/orgChart1"/>
    <dgm:cxn modelId="{E4DD24F3-B880-4E32-AA8B-53BB67447BA7}" type="presParOf" srcId="{C7A9C840-8AFE-4F5B-90B7-FCFE2FD334A7}" destId="{D7716B73-231B-47C6-A066-224447F9F58B}" srcOrd="3" destOrd="0" presId="urn:microsoft.com/office/officeart/2005/8/layout/orgChart1"/>
    <dgm:cxn modelId="{91CE91AE-840C-4EE7-94BD-F91F8B1BFC1D}" type="presParOf" srcId="{D7716B73-231B-47C6-A066-224447F9F58B}" destId="{936E5267-FA2E-41D3-90B6-7BA64057535F}" srcOrd="0" destOrd="0" presId="urn:microsoft.com/office/officeart/2005/8/layout/orgChart1"/>
    <dgm:cxn modelId="{B65DF77B-7F9C-4010-B3C6-89727141CAF9}" type="presParOf" srcId="{936E5267-FA2E-41D3-90B6-7BA64057535F}" destId="{47A4097B-9449-4CFE-A6BE-3298CC4B06C2}" srcOrd="0" destOrd="0" presId="urn:microsoft.com/office/officeart/2005/8/layout/orgChart1"/>
    <dgm:cxn modelId="{44D22AC3-41A6-41DE-AFE5-6FBB157EBEEA}" type="presParOf" srcId="{936E5267-FA2E-41D3-90B6-7BA64057535F}" destId="{2F8FABE8-B2E2-4E38-AB72-2D62B5A5A10F}" srcOrd="1" destOrd="0" presId="urn:microsoft.com/office/officeart/2005/8/layout/orgChart1"/>
    <dgm:cxn modelId="{D91D1B08-0827-496E-8C7D-4A2FA726ABA0}" type="presParOf" srcId="{D7716B73-231B-47C6-A066-224447F9F58B}" destId="{579CA001-D433-4F14-8AB1-0949D82D6CDA}" srcOrd="1" destOrd="0" presId="urn:microsoft.com/office/officeart/2005/8/layout/orgChart1"/>
    <dgm:cxn modelId="{E8B7C5C2-C1C5-4693-AF44-275FC684C1F4}" type="presParOf" srcId="{579CA001-D433-4F14-8AB1-0949D82D6CDA}" destId="{924710A8-E278-49F0-A0E6-ED588D992F05}" srcOrd="0" destOrd="0" presId="urn:microsoft.com/office/officeart/2005/8/layout/orgChart1"/>
    <dgm:cxn modelId="{8FFEE6BD-4757-428E-89AF-3A7AD95CC88E}" type="presParOf" srcId="{579CA001-D433-4F14-8AB1-0949D82D6CDA}" destId="{F8195F95-F9B8-4ADF-A891-83D2843D61D9}" srcOrd="1" destOrd="0" presId="urn:microsoft.com/office/officeart/2005/8/layout/orgChart1"/>
    <dgm:cxn modelId="{696BDC1F-E613-43DF-8EA0-34FAE0726FD3}" type="presParOf" srcId="{F8195F95-F9B8-4ADF-A891-83D2843D61D9}" destId="{2F6D3639-3F9D-4F74-B4F5-71D6FC2A8F7D}" srcOrd="0" destOrd="0" presId="urn:microsoft.com/office/officeart/2005/8/layout/orgChart1"/>
    <dgm:cxn modelId="{EB44BB54-ED6E-4C7C-8A6B-178AB1EDFBB6}" type="presParOf" srcId="{2F6D3639-3F9D-4F74-B4F5-71D6FC2A8F7D}" destId="{604563D0-46B9-42EF-9D97-997C7257C8DA}" srcOrd="0" destOrd="0" presId="urn:microsoft.com/office/officeart/2005/8/layout/orgChart1"/>
    <dgm:cxn modelId="{C8F8EC6F-930B-4E0B-96C5-8F88BF81C4BD}" type="presParOf" srcId="{2F6D3639-3F9D-4F74-B4F5-71D6FC2A8F7D}" destId="{D3954813-4E8B-4CDA-AA2A-DEF7F9E4C7EC}" srcOrd="1" destOrd="0" presId="urn:microsoft.com/office/officeart/2005/8/layout/orgChart1"/>
    <dgm:cxn modelId="{28687BE9-625C-40E5-A05C-3C02D883F642}" type="presParOf" srcId="{F8195F95-F9B8-4ADF-A891-83D2843D61D9}" destId="{068F9C36-AC67-4F46-B82E-CDDA3B718A57}" srcOrd="1" destOrd="0" presId="urn:microsoft.com/office/officeart/2005/8/layout/orgChart1"/>
    <dgm:cxn modelId="{D6A554B1-60EE-4D8E-92FE-197B62983AEB}" type="presParOf" srcId="{F8195F95-F9B8-4ADF-A891-83D2843D61D9}" destId="{6D4DD036-D3C3-4D9B-B27B-6A3C6BCD9F78}" srcOrd="2" destOrd="0" presId="urn:microsoft.com/office/officeart/2005/8/layout/orgChart1"/>
    <dgm:cxn modelId="{9297D38C-D1DB-4A3F-98DE-F51C52BFF5DD}" type="presParOf" srcId="{D7716B73-231B-47C6-A066-224447F9F58B}" destId="{862662F8-4B71-47D9-976B-0B3D104EC38C}" srcOrd="2" destOrd="0" presId="urn:microsoft.com/office/officeart/2005/8/layout/orgChart1"/>
    <dgm:cxn modelId="{3A979B4A-01CB-4705-83DC-2656A7BD572D}" type="presParOf" srcId="{76CDA812-CB6D-4894-A023-C1D41E5CE0B5}" destId="{217271C6-391A-4BB5-A3D2-E4353D0318D4}" srcOrd="2" destOrd="0" presId="urn:microsoft.com/office/officeart/2005/8/layout/orgChart1"/>
    <dgm:cxn modelId="{436045AF-1C88-4CA8-971E-CD6BC7CB3D82}" type="presParOf" srcId="{217271C6-391A-4BB5-A3D2-E4353D0318D4}" destId="{7B627690-4B99-40DA-8415-76A251F5AEC3}" srcOrd="0" destOrd="0" presId="urn:microsoft.com/office/officeart/2005/8/layout/orgChart1"/>
    <dgm:cxn modelId="{AD3FEE40-EFD8-4D9C-A4AB-0AD083AD2487}" type="presParOf" srcId="{217271C6-391A-4BB5-A3D2-E4353D0318D4}" destId="{E0C4B27F-1333-4CE7-A6CE-AFDA4968AF27}" srcOrd="1" destOrd="0" presId="urn:microsoft.com/office/officeart/2005/8/layout/orgChart1"/>
    <dgm:cxn modelId="{D168DE84-764B-4054-951A-E79B546E9BC3}" type="presParOf" srcId="{E0C4B27F-1333-4CE7-A6CE-AFDA4968AF27}" destId="{95F37A71-36A6-41FA-BC13-22815A33E46A}" srcOrd="0" destOrd="0" presId="urn:microsoft.com/office/officeart/2005/8/layout/orgChart1"/>
    <dgm:cxn modelId="{7457E3CD-E39F-48C2-9A44-EBADAB00109F}" type="presParOf" srcId="{95F37A71-36A6-41FA-BC13-22815A33E46A}" destId="{D664EA9F-AB3B-40AC-A9FA-D7A7910C4C09}" srcOrd="0" destOrd="0" presId="urn:microsoft.com/office/officeart/2005/8/layout/orgChart1"/>
    <dgm:cxn modelId="{E6D1796D-7EDA-4EB6-B0F9-576984F5D937}" type="presParOf" srcId="{95F37A71-36A6-41FA-BC13-22815A33E46A}" destId="{06223041-30CB-4E2A-9657-71BC85420EED}" srcOrd="1" destOrd="0" presId="urn:microsoft.com/office/officeart/2005/8/layout/orgChart1"/>
    <dgm:cxn modelId="{927D2DC4-0537-49A7-AC65-E14502A082FF}" type="presParOf" srcId="{E0C4B27F-1333-4CE7-A6CE-AFDA4968AF27}" destId="{2D0FBEBA-75B1-4D38-8E36-61CFBA781D0C}" srcOrd="1" destOrd="0" presId="urn:microsoft.com/office/officeart/2005/8/layout/orgChart1"/>
    <dgm:cxn modelId="{27F1B2A0-2B2A-460B-8E4A-8A09B3757CC5}" type="presParOf" srcId="{E0C4B27F-1333-4CE7-A6CE-AFDA4968AF27}" destId="{EF9D8B37-64B8-4B9B-BAC3-7F1DD2B872AA}" srcOrd="2" destOrd="0" presId="urn:microsoft.com/office/officeart/2005/8/layout/orgChart1"/>
    <dgm:cxn modelId="{6F4C654A-3E56-4502-A9B4-528CCFAC79C1}" type="presParOf" srcId="{8CCBF018-DDBE-48EE-9973-378791E09758}" destId="{7234809F-82D9-418B-A6B6-455D26E25F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27690-4B99-40DA-8415-76A251F5AEC3}">
      <dsp:nvSpPr>
        <dsp:cNvPr id="0" name=""/>
        <dsp:cNvSpPr/>
      </dsp:nvSpPr>
      <dsp:spPr>
        <a:xfrm>
          <a:off x="3328770" y="2220436"/>
          <a:ext cx="192526" cy="843449"/>
        </a:xfrm>
        <a:custGeom>
          <a:avLst/>
          <a:gdLst/>
          <a:ahLst/>
          <a:cxnLst/>
          <a:rect l="0" t="0" r="0" b="0"/>
          <a:pathLst>
            <a:path>
              <a:moveTo>
                <a:pt x="192526" y="0"/>
              </a:moveTo>
              <a:lnTo>
                <a:pt x="192526" y="843449"/>
              </a:lnTo>
              <a:lnTo>
                <a:pt x="0" y="843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10A8-E278-49F0-A0E6-ED588D992F05}">
      <dsp:nvSpPr>
        <dsp:cNvPr id="0" name=""/>
        <dsp:cNvSpPr/>
      </dsp:nvSpPr>
      <dsp:spPr>
        <a:xfrm>
          <a:off x="3897181" y="4824128"/>
          <a:ext cx="275037" cy="84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449"/>
              </a:lnTo>
              <a:lnTo>
                <a:pt x="275037" y="843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46DAB-AAF5-4702-897D-D6E0CE5BF7A8}">
      <dsp:nvSpPr>
        <dsp:cNvPr id="0" name=""/>
        <dsp:cNvSpPr/>
      </dsp:nvSpPr>
      <dsp:spPr>
        <a:xfrm>
          <a:off x="3521296" y="2220436"/>
          <a:ext cx="1109319" cy="168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372"/>
              </a:lnTo>
              <a:lnTo>
                <a:pt x="1109319" y="1494372"/>
              </a:lnTo>
              <a:lnTo>
                <a:pt x="1109319" y="16868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07CC2-2920-4051-A5EC-FB1EC0F9D388}">
      <dsp:nvSpPr>
        <dsp:cNvPr id="0" name=""/>
        <dsp:cNvSpPr/>
      </dsp:nvSpPr>
      <dsp:spPr>
        <a:xfrm>
          <a:off x="2411977" y="2220436"/>
          <a:ext cx="1109319" cy="1686898"/>
        </a:xfrm>
        <a:custGeom>
          <a:avLst/>
          <a:gdLst/>
          <a:ahLst/>
          <a:cxnLst/>
          <a:rect l="0" t="0" r="0" b="0"/>
          <a:pathLst>
            <a:path>
              <a:moveTo>
                <a:pt x="1109319" y="0"/>
              </a:moveTo>
              <a:lnTo>
                <a:pt x="1109319" y="1494372"/>
              </a:lnTo>
              <a:lnTo>
                <a:pt x="0" y="1494372"/>
              </a:lnTo>
              <a:lnTo>
                <a:pt x="0" y="16868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65096-A14B-4AC3-89A7-BD35DBE15C87}">
      <dsp:nvSpPr>
        <dsp:cNvPr id="0" name=""/>
        <dsp:cNvSpPr/>
      </dsp:nvSpPr>
      <dsp:spPr>
        <a:xfrm>
          <a:off x="3475576" y="918590"/>
          <a:ext cx="91440" cy="3850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50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865D7-5BE8-4A66-89D3-9580F48C28BA}">
      <dsp:nvSpPr>
        <dsp:cNvPr id="0" name=""/>
        <dsp:cNvSpPr/>
      </dsp:nvSpPr>
      <dsp:spPr>
        <a:xfrm>
          <a:off x="2604504" y="1798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Comité Proyecto</a:t>
          </a:r>
        </a:p>
      </dsp:txBody>
      <dsp:txXfrm>
        <a:off x="2604504" y="1798"/>
        <a:ext cx="1833585" cy="916792"/>
      </dsp:txXfrm>
    </dsp:sp>
    <dsp:sp modelId="{D2B11F8C-9FFE-4DE4-A197-6E4723A1BE33}">
      <dsp:nvSpPr>
        <dsp:cNvPr id="0" name=""/>
        <dsp:cNvSpPr/>
      </dsp:nvSpPr>
      <dsp:spPr>
        <a:xfrm>
          <a:off x="2604504" y="1303643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Jefe Proyecto (</a:t>
          </a:r>
          <a:r>
            <a:rPr lang="es-PE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Yackeline</a:t>
          </a: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PE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Lecca</a:t>
          </a: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</dsp:txBody>
      <dsp:txXfrm>
        <a:off x="2604504" y="1303643"/>
        <a:ext cx="1833585" cy="916792"/>
      </dsp:txXfrm>
    </dsp:sp>
    <dsp:sp modelId="{AB9F07B7-2138-4E58-AF7F-3DCA3717A519}">
      <dsp:nvSpPr>
        <dsp:cNvPr id="0" name=""/>
        <dsp:cNvSpPr/>
      </dsp:nvSpPr>
      <dsp:spPr>
        <a:xfrm>
          <a:off x="1495184" y="3907335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Normativo</a:t>
          </a:r>
        </a:p>
      </dsp:txBody>
      <dsp:txXfrm>
        <a:off x="1495184" y="3907335"/>
        <a:ext cx="1833585" cy="916792"/>
      </dsp:txXfrm>
    </dsp:sp>
    <dsp:sp modelId="{47A4097B-9449-4CFE-A6BE-3298CC4B06C2}">
      <dsp:nvSpPr>
        <dsp:cNvPr id="0" name=""/>
        <dsp:cNvSpPr/>
      </dsp:nvSpPr>
      <dsp:spPr>
        <a:xfrm>
          <a:off x="3713823" y="3907335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Gestor de Proyecto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(José Antón)</a:t>
          </a:r>
        </a:p>
      </dsp:txBody>
      <dsp:txXfrm>
        <a:off x="3713823" y="3907335"/>
        <a:ext cx="1833585" cy="916792"/>
      </dsp:txXfrm>
    </dsp:sp>
    <dsp:sp modelId="{604563D0-46B9-42EF-9D97-997C7257C8DA}">
      <dsp:nvSpPr>
        <dsp:cNvPr id="0" name=""/>
        <dsp:cNvSpPr/>
      </dsp:nvSpPr>
      <dsp:spPr>
        <a:xfrm>
          <a:off x="4172219" y="5209181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INSI</a:t>
          </a:r>
        </a:p>
      </dsp:txBody>
      <dsp:txXfrm>
        <a:off x="4172219" y="5209181"/>
        <a:ext cx="1833585" cy="916792"/>
      </dsp:txXfrm>
    </dsp:sp>
    <dsp:sp modelId="{D664EA9F-AB3B-40AC-A9FA-D7A7910C4C09}">
      <dsp:nvSpPr>
        <dsp:cNvPr id="0" name=""/>
        <dsp:cNvSpPr/>
      </dsp:nvSpPr>
      <dsp:spPr>
        <a:xfrm>
          <a:off x="1495184" y="2605489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Líder Informático (Eduardo Yataco)</a:t>
          </a:r>
        </a:p>
      </dsp:txBody>
      <dsp:txXfrm>
        <a:off x="1495184" y="2605489"/>
        <a:ext cx="1833585" cy="916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02/05/2018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02/05/2018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02/05/2018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02/05/2018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02/05/2018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02/05/2018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02/05/2018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02/05/2018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02/05/2018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02/05/2018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02/05/2018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53D19-ADF8-4D4A-B9A7-166986CAD2C0}" type="datetimeFigureOut">
              <a:rPr lang="es-PE" smtClean="0"/>
              <a:pPr/>
              <a:t>02/05/2018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857224" y="444500"/>
          <a:ext cx="7500990" cy="6127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85720" y="142852"/>
            <a:ext cx="133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ESQUEMA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12519"/>
              </p:ext>
            </p:extLst>
          </p:nvPr>
        </p:nvGraphicFramePr>
        <p:xfrm>
          <a:off x="357157" y="260648"/>
          <a:ext cx="8535323" cy="6503573"/>
        </p:xfrm>
        <a:graphic>
          <a:graphicData uri="http://schemas.openxmlformats.org/drawingml/2006/table">
            <a:tbl>
              <a:tblPr/>
              <a:tblGrid>
                <a:gridCol w="1034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3829">
                <a:tc gridSpan="3"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" sz="1000" b="1" cap="small" dirty="0">
                          <a:latin typeface="Verdana"/>
                          <a:ea typeface="Times New Roman"/>
                        </a:rPr>
                        <a:t>Roles de la Gestión de Proyectos:</a:t>
                      </a:r>
                      <a:r>
                        <a:rPr lang="es-ES" sz="900" b="1" cap="small" dirty="0">
                          <a:latin typeface="Verdana"/>
                          <a:ea typeface="Times New Roman"/>
                        </a:rPr>
                        <a:t> </a:t>
                      </a:r>
                      <a:r>
                        <a:rPr lang="es-ES" sz="900" i="1" cap="small" dirty="0">
                          <a:latin typeface="Verdana"/>
                          <a:ea typeface="Times New Roman"/>
                        </a:rPr>
                        <a:t>Roles que se necesitan para realizar la gestión de Proyectos</a:t>
                      </a:r>
                      <a:r>
                        <a:rPr lang="es-ES" sz="800" i="1" cap="small" dirty="0">
                          <a:latin typeface="Verdana"/>
                          <a:ea typeface="Times New Roman"/>
                        </a:rPr>
                        <a:t>.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19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>
                          <a:latin typeface="Verdana"/>
                          <a:ea typeface="Times New Roman"/>
                        </a:rPr>
                        <a:t>Nombre 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>
                          <a:latin typeface="Verdana"/>
                          <a:ea typeface="Times New Roman"/>
                        </a:rPr>
                        <a:t>del Rol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>
                          <a:latin typeface="Verdana"/>
                          <a:ea typeface="Times New Roman"/>
                        </a:rPr>
                        <a:t>Persona Asignada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 dirty="0">
                          <a:latin typeface="Verdana"/>
                          <a:ea typeface="Times New Roman"/>
                        </a:rPr>
                        <a:t>Responsabilidades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70"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Comité de</a:t>
                      </a:r>
                      <a:r>
                        <a:rPr lang="es-PE" sz="1000" dirty="0">
                          <a:latin typeface="Times New Roman"/>
                          <a:ea typeface="Times New Roman"/>
                        </a:rPr>
                        <a:t>l Proyecto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ES" sz="900" dirty="0">
                          <a:latin typeface="Arial"/>
                          <a:ea typeface="Times New Roman"/>
                        </a:rPr>
                        <a:t>JP (</a:t>
                      </a:r>
                      <a:r>
                        <a:rPr lang="es-ES" sz="900" dirty="0" err="1">
                          <a:latin typeface="Arial"/>
                          <a:ea typeface="Times New Roman"/>
                        </a:rPr>
                        <a:t>Y.Lecca</a:t>
                      </a:r>
                      <a:r>
                        <a:rPr lang="es-ES" sz="900" dirty="0">
                          <a:latin typeface="Arial"/>
                          <a:ea typeface="Times New Roman"/>
                        </a:rPr>
                        <a:t>)), GPPS (</a:t>
                      </a:r>
                      <a:r>
                        <a:rPr lang="es-ES" sz="900" dirty="0" err="1">
                          <a:latin typeface="Arial"/>
                          <a:ea typeface="Times New Roman"/>
                        </a:rPr>
                        <a:t>C.Gamarra</a:t>
                      </a:r>
                      <a:r>
                        <a:rPr lang="es-ES" sz="900" dirty="0">
                          <a:latin typeface="Arial"/>
                          <a:ea typeface="Times New Roman"/>
                        </a:rPr>
                        <a:t>), INR</a:t>
                      </a:r>
                      <a:r>
                        <a:rPr lang="es-ES" sz="900" baseline="0" dirty="0">
                          <a:latin typeface="Arial"/>
                          <a:ea typeface="Times New Roman"/>
                        </a:rPr>
                        <a:t> (P.de la Cruz), INGN(</a:t>
                      </a:r>
                      <a:r>
                        <a:rPr lang="es-ES" sz="900" baseline="0" dirty="0" err="1">
                          <a:latin typeface="Arial"/>
                          <a:ea typeface="Times New Roman"/>
                        </a:rPr>
                        <a:t>G.Sanchez</a:t>
                      </a:r>
                      <a:r>
                        <a:rPr lang="es-ES" sz="900" baseline="0" dirty="0">
                          <a:latin typeface="Arial"/>
                          <a:ea typeface="Times New Roman"/>
                        </a:rPr>
                        <a:t>). INSI(</a:t>
                      </a:r>
                      <a:r>
                        <a:rPr lang="es-ES" sz="900" baseline="0" dirty="0" err="1">
                          <a:latin typeface="Arial"/>
                          <a:ea typeface="Times New Roman"/>
                        </a:rPr>
                        <a:t>E.Herrera</a:t>
                      </a:r>
                      <a:r>
                        <a:rPr lang="es-ES" sz="900" baseline="0" dirty="0">
                          <a:latin typeface="Arial"/>
                          <a:ea typeface="Times New Roman"/>
                        </a:rPr>
                        <a:t>), PTD (</a:t>
                      </a:r>
                      <a:r>
                        <a:rPr lang="es-ES" sz="900" baseline="0" dirty="0" err="1">
                          <a:latin typeface="Arial"/>
                          <a:ea typeface="Times New Roman"/>
                        </a:rPr>
                        <a:t>C.Drago</a:t>
                      </a:r>
                      <a:r>
                        <a:rPr lang="es-ES" sz="900" baseline="0" dirty="0">
                          <a:latin typeface="Arial"/>
                          <a:ea typeface="Times New Roman"/>
                        </a:rPr>
                        <a:t>), PCIGV (W.A), JDP (</a:t>
                      </a:r>
                      <a:r>
                        <a:rPr lang="es-ES" sz="900" baseline="0" dirty="0" err="1">
                          <a:latin typeface="Arial"/>
                          <a:ea typeface="Times New Roman"/>
                        </a:rPr>
                        <a:t>J.Estrada</a:t>
                      </a:r>
                      <a:r>
                        <a:rPr lang="es-ES" sz="900" baseline="0" dirty="0">
                          <a:latin typeface="Arial"/>
                          <a:ea typeface="Times New Roman"/>
                        </a:rPr>
                        <a:t>), JPI (José Antón), LI (</a:t>
                      </a:r>
                      <a:r>
                        <a:rPr lang="es-ES" sz="900" baseline="0" dirty="0" err="1">
                          <a:latin typeface="Arial"/>
                          <a:ea typeface="Times New Roman"/>
                        </a:rPr>
                        <a:t>E.Yataco</a:t>
                      </a:r>
                      <a:r>
                        <a:rPr lang="es-ES" sz="900" baseline="0" dirty="0">
                          <a:latin typeface="Arial"/>
                          <a:ea typeface="Times New Roman"/>
                        </a:rPr>
                        <a:t>)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Hacer seguimiento al avance del plan de gestión del proyecto y sus componentes, así como advertir riesgos que pudiesen identificar y proponer medidas para mitigarlos.</a:t>
                      </a:r>
                    </a:p>
                    <a:p>
                      <a:r>
                        <a:rPr lang="es-PE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Evaluar y opinar acerca de las solicitudes de cambio presentadas.</a:t>
                      </a:r>
                    </a:p>
                    <a:p>
                      <a:r>
                        <a:rPr lang="es-PE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Articular con sus respectivas unidades a efectos de facilitar la implementación de los entregables y la emisión de la conformidad de esta, de corresponder.</a:t>
                      </a:r>
                    </a:p>
                    <a:p>
                      <a:r>
                        <a:rPr lang="es-PE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Hacer de Rol consultivo, facilitador y previsor; emite opinión previa favorable o desfavorable cuando el JP eleve para aprobación algún cambio que impacte en el plan de gestión.</a:t>
                      </a:r>
                    </a:p>
                    <a:p>
                      <a:endParaRPr lang="es-PE" sz="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5950"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1000" dirty="0">
                          <a:latin typeface="Times New Roman"/>
                          <a:ea typeface="Times New Roman"/>
                        </a:rPr>
                        <a:t>Jefe de Proyecto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1000" dirty="0" err="1">
                          <a:latin typeface="Times New Roman"/>
                          <a:ea typeface="Times New Roman"/>
                        </a:rPr>
                        <a:t>Yackeline</a:t>
                      </a:r>
                      <a:r>
                        <a:rPr lang="es-PE" sz="1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s-PE" sz="1000" dirty="0" err="1">
                          <a:latin typeface="Times New Roman"/>
                          <a:ea typeface="Times New Roman"/>
                        </a:rPr>
                        <a:t>Lecca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-Elaborar el plan de gestión de proyecto.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-Elaborar las solicitudes de cambios del proyecto.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-Elaborar </a:t>
                      </a:r>
                      <a:r>
                        <a:rPr lang="es-PE" sz="800" kern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los MPN</a:t>
                      </a:r>
                      <a:endParaRPr lang="es-PE" sz="8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+mn-cs"/>
                      </a:endParaRP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-Gestionar la conformidad de los entregables implantados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-Elaborar los informes de estado del proyecto.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-Colaborar con la presentación de información necesaria para las reuniones de Alta Dirección y del CP.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-Ejecutar las labores de seguimiento, coordinación y control de las actividades del proyecto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como el </a:t>
                      </a:r>
                      <a:r>
                        <a:rPr lang="es-PE" sz="800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modelamiento</a:t>
                      </a: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, desarrollo e implementación de los entregables y, asegurar el logro de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los objetivos del proyecto.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-Gestionar los riesgos del proyecto, realizar las acciones preventivas y correctivas para asegurar el éxito del proyecto.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-Colaborar con la presentación para la reunión de cierre con la Alta Dirección, por culminación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del ciclo del proyecto componente.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-Elaborar el informe de cierre del proyecto.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4033"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1000" dirty="0">
                          <a:latin typeface="Times New Roman"/>
                          <a:ea typeface="Times New Roman"/>
                        </a:rPr>
                        <a:t>Líder</a:t>
                      </a:r>
                      <a:r>
                        <a:rPr lang="es-PE" sz="1000" baseline="0" dirty="0">
                          <a:latin typeface="Times New Roman"/>
                          <a:ea typeface="Times New Roman"/>
                        </a:rPr>
                        <a:t> Informático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1000" dirty="0">
                          <a:latin typeface="Times New Roman"/>
                          <a:ea typeface="Times New Roman"/>
                        </a:rPr>
                        <a:t>Eduardo Yataco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-Apoyar en la elaboración del </a:t>
                      </a:r>
                      <a:r>
                        <a:rPr lang="es-PE" sz="800" dirty="0" err="1">
                          <a:latin typeface="Times New Roman"/>
                          <a:ea typeface="Times New Roman"/>
                        </a:rPr>
                        <a:t>modelamiento</a:t>
                      </a: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 de proceso de negocio.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-Asegurar el involucramiento de la INSI en el desarrollo de cada uno de los entregables con componente informático.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-Apoyar en la estimación de tiempos y costos de los entregables informáticos.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-Asegurar la incorporación de las actividades que permitan validar la calidad de los entregables informáticos (</a:t>
                      </a:r>
                      <a:r>
                        <a:rPr lang="es-PE" sz="800" dirty="0" err="1">
                          <a:latin typeface="Times New Roman"/>
                          <a:ea typeface="Times New Roman"/>
                        </a:rPr>
                        <a:t>modelamiento</a:t>
                      </a: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 informático, construcción informática, certificación de calidad, etc.).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-Coordinar las pruebas necesarias para verificar que los entregables informáticos desarrollados cumplen los requisitos y especificaciones de análisis y diseño.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-Brindar información sobre el estado de los entregables del proyecto a su cargo.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-Supervisar la ejecución de los entregables informáticos, conforme al cronograma establecido y, en su caso, gestionar los ajustes necesarios para su cumplimiento.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-Promover y conducir las reuniones con el equipo de trabajo y con los usuarios y otros interesados para garantizar el avance de los entregables informáticos, así como elaborar las actas respectivas con los puntos tratados y los acuerdos concretados.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-Coordinar y supervisar que la documentación de las actividades realizadas en las fases de requisitos, de análisis y diseño, de construcción y de cierre esté completa y actualizada.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-Promover y coordinar las reuniones con el equipo de trabajo y con el JP, DP y directivos de los órganos de línea, para verificar los avances y validar la información.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-Efectuar el seguimiento de los entregables informáticos.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-Apoyar en el análisis de impacto de las solicitudes de cambio.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-Brindar el soporte necesario a los integrantes del equipo del proyecto.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-Cumplir otras labores que le encomiende el JP que sean de carácter informático</a:t>
                      </a:r>
                      <a:r>
                        <a:rPr lang="es-PE" sz="1000" dirty="0">
                          <a:latin typeface="Times New Roman"/>
                          <a:ea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207921"/>
              </p:ext>
            </p:extLst>
          </p:nvPr>
        </p:nvGraphicFramePr>
        <p:xfrm>
          <a:off x="357157" y="714356"/>
          <a:ext cx="8463314" cy="2785847"/>
        </p:xfrm>
        <a:graphic>
          <a:graphicData uri="http://schemas.openxmlformats.org/drawingml/2006/table">
            <a:tbl>
              <a:tblPr/>
              <a:tblGrid>
                <a:gridCol w="1025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99">
                <a:tc gridSpan="3"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" sz="1000" b="1" cap="small" dirty="0">
                          <a:latin typeface="Verdana"/>
                          <a:ea typeface="Times New Roman"/>
                        </a:rPr>
                        <a:t>Roles de la Gestión de Proyectos:</a:t>
                      </a:r>
                      <a:r>
                        <a:rPr lang="es-ES" sz="900" b="1" cap="small" dirty="0">
                          <a:latin typeface="Verdana"/>
                          <a:ea typeface="Times New Roman"/>
                        </a:rPr>
                        <a:t> </a:t>
                      </a:r>
                      <a:r>
                        <a:rPr lang="es-ES" sz="900" i="1" cap="small" dirty="0">
                          <a:latin typeface="Verdana"/>
                          <a:ea typeface="Times New Roman"/>
                        </a:rPr>
                        <a:t>Roles que se necesitan para realizar la gestión de Proyectos</a:t>
                      </a:r>
                      <a:r>
                        <a:rPr lang="es-ES" sz="800" i="1" cap="small" dirty="0">
                          <a:latin typeface="Verdana"/>
                          <a:ea typeface="Times New Roman"/>
                        </a:rPr>
                        <a:t>.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50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>
                          <a:latin typeface="Verdana"/>
                          <a:ea typeface="Times New Roman"/>
                        </a:rPr>
                        <a:t>Nombre 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>
                          <a:latin typeface="Verdana"/>
                          <a:ea typeface="Times New Roman"/>
                        </a:rPr>
                        <a:t>del Rol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>
                          <a:latin typeface="Verdana"/>
                          <a:ea typeface="Times New Roman"/>
                        </a:rPr>
                        <a:t>Persona Asignada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 dirty="0">
                          <a:latin typeface="Verdana"/>
                          <a:ea typeface="Times New Roman"/>
                        </a:rPr>
                        <a:t>Responsabilidades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435"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Gestor</a:t>
                      </a:r>
                      <a:r>
                        <a:rPr lang="es-PE" sz="900" baseline="0" dirty="0">
                          <a:latin typeface="Arial"/>
                          <a:ea typeface="Times New Roman"/>
                        </a:rPr>
                        <a:t> d Proyecto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José Antón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Captar las iniciativas de cambio de los Interesados y formalizarlas en Solicitudes de Cambio.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Evaluar impactos de las Solicitudes de Cambio y hacer recomendaciones.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Aprobar Solicitudes de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Cambio de Acciones Correctivas, Preventivas, y Reparación de Defectos.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506"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900">
                          <a:latin typeface="Arial"/>
                          <a:ea typeface="Times New Roman"/>
                        </a:rPr>
                        <a:t>Interesados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Cualquiera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Solicitar cambios cuando lo crean conveniente y oportuno.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744</Words>
  <Application>Microsoft Office PowerPoint</Application>
  <PresentationFormat>Presentación en pantalla (4:3)</PresentationFormat>
  <Paragraphs>64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Company>SUNAT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janton</dc:creator>
  <cp:lastModifiedBy>Antón Napa José Santos</cp:lastModifiedBy>
  <cp:revision>25</cp:revision>
  <dcterms:created xsi:type="dcterms:W3CDTF">2018-05-02T20:35:30Z</dcterms:created>
  <dcterms:modified xsi:type="dcterms:W3CDTF">2018-05-03T00:12:58Z</dcterms:modified>
</cp:coreProperties>
</file>