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5" r:id="rId8"/>
    <p:sldId id="259" r:id="rId9"/>
    <p:sldId id="267" r:id="rId10"/>
    <p:sldId id="268" r:id="rId11"/>
    <p:sldId id="26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Do we dream?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Josh Antonson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818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vements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8" y="161749"/>
            <a:ext cx="8620154" cy="64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vement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" y="181906"/>
            <a:ext cx="8680627" cy="6510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8704" y="1831483"/>
            <a:ext cx="177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woke up at 3:40am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17671" y="2459004"/>
            <a:ext cx="1411033" cy="14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5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short-term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Detects movement events during sleep and identifies restlessness vs. sound sleep and when user wakes</a:t>
            </a:r>
          </a:p>
          <a:p>
            <a:r>
              <a:rPr lang="en-US" dirty="0" smtClean="0"/>
              <a:t>For M3,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 smtClean="0"/>
              <a:t>Label sleep stages during sleep using movement event data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 smtClean="0"/>
              <a:t>Detect different movements during sleep (rolling over vs. sitting up vs. getting out of bed, etc.)</a:t>
            </a:r>
          </a:p>
          <a:p>
            <a:pPr marL="693738" lvl="1" indent="-457200">
              <a:buFont typeface="+mj-lt"/>
              <a:buAutoNum type="arabicPeriod"/>
            </a:pPr>
            <a:r>
              <a:rPr lang="en-US" dirty="0" smtClean="0"/>
              <a:t>Compare results to </a:t>
            </a:r>
            <a:r>
              <a:rPr lang="en-US" dirty="0" err="1" smtClean="0"/>
              <a:t>Fitbit</a:t>
            </a:r>
            <a:r>
              <a:rPr lang="en-US" dirty="0" smtClean="0"/>
              <a:t> and other sleep apps</a:t>
            </a:r>
          </a:p>
          <a:p>
            <a:pPr marL="693738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5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785566"/>
            <a:ext cx="7345363" cy="3931920"/>
          </a:xfrm>
        </p:spPr>
        <p:txBody>
          <a:bodyPr>
            <a:noAutofit/>
          </a:bodyPr>
          <a:lstStyle/>
          <a:p>
            <a:r>
              <a:rPr lang="en-US" sz="2800" dirty="0" smtClean="0"/>
              <a:t>Android app which measures accelerometer data during sleep and stores in database</a:t>
            </a:r>
          </a:p>
          <a:p>
            <a:endParaRPr lang="en-US" sz="2800" dirty="0" smtClean="0"/>
          </a:p>
          <a:p>
            <a:r>
              <a:rPr lang="en-US" sz="2800" dirty="0" smtClean="0"/>
              <a:t>Analyze sleep data to make decisions regarding the sleep/wake patterns</a:t>
            </a:r>
          </a:p>
          <a:p>
            <a:endParaRPr lang="en-US" sz="2800" dirty="0" smtClean="0"/>
          </a:p>
          <a:p>
            <a:r>
              <a:rPr lang="en-US" sz="2800" dirty="0" smtClean="0"/>
              <a:t>For m2, focused on identifying movement during sleep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4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(2-3 slides)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1. Record training accelerometer data for user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2. Extract movement events during sleep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3. Classify sleep according to movement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2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Training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4099" y="2015577"/>
            <a:ext cx="3124431" cy="425286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droi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22" y="3774058"/>
            <a:ext cx="725608" cy="544206"/>
          </a:xfrm>
          <a:prstGeom prst="rect">
            <a:avLst/>
          </a:prstGeom>
        </p:spPr>
      </p:pic>
      <p:pic>
        <p:nvPicPr>
          <p:cNvPr id="17" name="Picture 16" descr="androi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22" y="5724238"/>
            <a:ext cx="725608" cy="544206"/>
          </a:xfrm>
          <a:prstGeom prst="rect">
            <a:avLst/>
          </a:prstGeom>
        </p:spPr>
      </p:pic>
      <p:pic>
        <p:nvPicPr>
          <p:cNvPr id="18" name="Picture 17" descr="androi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3" y="5724238"/>
            <a:ext cx="725608" cy="544206"/>
          </a:xfrm>
          <a:prstGeom prst="rect">
            <a:avLst/>
          </a:prstGeom>
        </p:spPr>
      </p:pic>
      <p:pic>
        <p:nvPicPr>
          <p:cNvPr id="19" name="Picture 18" descr="androi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3" y="3774058"/>
            <a:ext cx="725608" cy="544206"/>
          </a:xfrm>
          <a:prstGeom prst="rect">
            <a:avLst/>
          </a:prstGeom>
        </p:spPr>
      </p:pic>
      <p:pic>
        <p:nvPicPr>
          <p:cNvPr id="20" name="Picture 19" descr="androi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22" y="2049507"/>
            <a:ext cx="725608" cy="544206"/>
          </a:xfrm>
          <a:prstGeom prst="rect">
            <a:avLst/>
          </a:prstGeom>
        </p:spPr>
      </p:pic>
      <p:pic>
        <p:nvPicPr>
          <p:cNvPr id="21" name="Picture 20" descr="androi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3" y="2015577"/>
            <a:ext cx="725608" cy="5442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33888" y="1747171"/>
            <a:ext cx="4273415" cy="443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Place phone in 6 different locations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Record user in 5 positions: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Lying on left side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Lying on right side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Lying on 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Lying on stomach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Empty </a:t>
            </a:r>
            <a:r>
              <a:rPr lang="en-US" sz="2200" dirty="0" smtClean="0"/>
              <a:t>bed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Establish baseline values           [-b1, + b2] for acc data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88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_derivativ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5" y="181400"/>
            <a:ext cx="8781416" cy="65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Extracting Movement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Record all time steps where acc value exceeds [-b1, +b2] threshold = movement event</a:t>
            </a:r>
          </a:p>
          <a:p>
            <a:endParaRPr lang="en-US" dirty="0" smtClean="0"/>
          </a:p>
          <a:p>
            <a:r>
              <a:rPr lang="en-US" dirty="0" smtClean="0"/>
              <a:t>For each 2 second window count number of movement events and normalize</a:t>
            </a:r>
          </a:p>
          <a:p>
            <a:endParaRPr lang="en-US" dirty="0"/>
          </a:p>
          <a:p>
            <a:r>
              <a:rPr lang="en-US" dirty="0" smtClean="0"/>
              <a:t>Remove windows where movement event level            &lt; 0.20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5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Classifying 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 movement windows </a:t>
            </a:r>
          </a:p>
          <a:p>
            <a:endParaRPr lang="en-US" dirty="0" smtClean="0"/>
          </a:p>
          <a:p>
            <a:r>
              <a:rPr lang="en-US" dirty="0" smtClean="0"/>
              <a:t>Highlight areas of restlessness vs. being asleep</a:t>
            </a:r>
          </a:p>
          <a:p>
            <a:endParaRPr lang="en-US" dirty="0"/>
          </a:p>
          <a:p>
            <a:r>
              <a:rPr lang="en-US" dirty="0" smtClean="0"/>
              <a:t>Detect when user wakes up</a:t>
            </a:r>
          </a:p>
          <a:p>
            <a:endParaRPr lang="en-US" dirty="0"/>
          </a:p>
          <a:p>
            <a:r>
              <a:rPr lang="en-US" dirty="0" smtClean="0"/>
              <a:t>Compare to user generated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1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Successfully detect noticeable movements such as rolling over, sitting up, getting out of bed, etc.</a:t>
            </a:r>
          </a:p>
          <a:p>
            <a:endParaRPr lang="en-US" dirty="0"/>
          </a:p>
          <a:p>
            <a:r>
              <a:rPr lang="en-US" dirty="0" smtClean="0"/>
              <a:t>Avoids detecting subtle movements that do not affect sleep</a:t>
            </a:r>
          </a:p>
          <a:p>
            <a:endParaRPr lang="en-US" dirty="0"/>
          </a:p>
          <a:p>
            <a:r>
              <a:rPr lang="en-US" dirty="0" smtClean="0"/>
              <a:t>Detect periods of restlessness and and when user wakes 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2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_derivativ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3" y="141091"/>
            <a:ext cx="8700785" cy="65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0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157</TotalTime>
  <Words>297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Do we dream?</vt:lpstr>
      <vt:lpstr>Overview</vt:lpstr>
      <vt:lpstr>Approach (2-3 slides)</vt:lpstr>
      <vt:lpstr>Step 1: Training</vt:lpstr>
      <vt:lpstr>PowerPoint Presentation</vt:lpstr>
      <vt:lpstr>Step 2: Extracting Movement Events</vt:lpstr>
      <vt:lpstr>Step 2: Classifying sleep</vt:lpstr>
      <vt:lpstr>Relevant results</vt:lpstr>
      <vt:lpstr>PowerPoint Presentation</vt:lpstr>
      <vt:lpstr>PowerPoint Presentation</vt:lpstr>
      <vt:lpstr>PowerPoint Presentation</vt:lpstr>
      <vt:lpstr>Summary and short-term plans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we dream?</dc:title>
  <dc:creator>Josh Antonson</dc:creator>
  <cp:lastModifiedBy>Josh Antonson</cp:lastModifiedBy>
  <cp:revision>9</cp:revision>
  <dcterms:created xsi:type="dcterms:W3CDTF">2015-03-26T00:17:47Z</dcterms:created>
  <dcterms:modified xsi:type="dcterms:W3CDTF">2015-03-26T02:55:43Z</dcterms:modified>
</cp:coreProperties>
</file>