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5" r:id="rId5"/>
    <p:sldId id="263" r:id="rId6"/>
    <p:sldId id="262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E5D8F-AE5D-4FAC-ACDA-159BAB0CB1D1}" v="24" dt="2019-05-11T11:32:25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70" d="100"/>
          <a:sy n="170" d="100"/>
        </p:scale>
        <p:origin x="14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-Tore Pedersen" userId="9848236d-bc00-4dcd-8b88-59671ee2242d" providerId="ADAL" clId="{318E5D8F-AE5D-4FAC-ACDA-159BAB0CB1D1}"/>
    <pc:docChg chg="undo custSel addSld modSld sldOrd modMainMaster">
      <pc:chgData name="Jan-Tore Pedersen" userId="9848236d-bc00-4dcd-8b88-59671ee2242d" providerId="ADAL" clId="{318E5D8F-AE5D-4FAC-ACDA-159BAB0CB1D1}" dt="2019-05-11T11:32:46.941" v="695" actId="1076"/>
      <pc:docMkLst>
        <pc:docMk/>
      </pc:docMkLst>
      <pc:sldChg chg="delSp modSp">
        <pc:chgData name="Jan-Tore Pedersen" userId="9848236d-bc00-4dcd-8b88-59671ee2242d" providerId="ADAL" clId="{318E5D8F-AE5D-4FAC-ACDA-159BAB0CB1D1}" dt="2019-05-05T09:23:46.826" v="15" actId="1076"/>
        <pc:sldMkLst>
          <pc:docMk/>
          <pc:sldMk cId="2825548924" sldId="256"/>
        </pc:sldMkLst>
        <pc:spChg chg="del mod">
          <ac:chgData name="Jan-Tore Pedersen" userId="9848236d-bc00-4dcd-8b88-59671ee2242d" providerId="ADAL" clId="{318E5D8F-AE5D-4FAC-ACDA-159BAB0CB1D1}" dt="2019-05-05T09:23:40.183" v="13" actId="478"/>
          <ac:spMkLst>
            <pc:docMk/>
            <pc:sldMk cId="2825548924" sldId="256"/>
            <ac:spMk id="2" creationId="{00000000-0000-0000-0000-000000000000}"/>
          </ac:spMkLst>
        </pc:spChg>
        <pc:spChg chg="del mod">
          <ac:chgData name="Jan-Tore Pedersen" userId="9848236d-bc00-4dcd-8b88-59671ee2242d" providerId="ADAL" clId="{318E5D8F-AE5D-4FAC-ACDA-159BAB0CB1D1}" dt="2019-05-05T09:23:41.353" v="14" actId="478"/>
          <ac:spMkLst>
            <pc:docMk/>
            <pc:sldMk cId="2825548924" sldId="256"/>
            <ac:spMk id="3" creationId="{00000000-0000-0000-0000-000000000000}"/>
          </ac:spMkLst>
        </pc:spChg>
        <pc:spChg chg="mod">
          <ac:chgData name="Jan-Tore Pedersen" userId="9848236d-bc00-4dcd-8b88-59671ee2242d" providerId="ADAL" clId="{318E5D8F-AE5D-4FAC-ACDA-159BAB0CB1D1}" dt="2019-05-05T09:23:46.826" v="15" actId="1076"/>
          <ac:spMkLst>
            <pc:docMk/>
            <pc:sldMk cId="2825548924" sldId="256"/>
            <ac:spMk id="22" creationId="{00000000-0000-0000-0000-000000000000}"/>
          </ac:spMkLst>
        </pc:spChg>
      </pc:sldChg>
      <pc:sldChg chg="addSp delSp modSp">
        <pc:chgData name="Jan-Tore Pedersen" userId="9848236d-bc00-4dcd-8b88-59671ee2242d" providerId="ADAL" clId="{318E5D8F-AE5D-4FAC-ACDA-159BAB0CB1D1}" dt="2019-05-05T09:28:18.430" v="317" actId="20577"/>
        <pc:sldMkLst>
          <pc:docMk/>
          <pc:sldMk cId="1572439038" sldId="258"/>
        </pc:sldMkLst>
        <pc:spChg chg="add del mod">
          <ac:chgData name="Jan-Tore Pedersen" userId="9848236d-bc00-4dcd-8b88-59671ee2242d" providerId="ADAL" clId="{318E5D8F-AE5D-4FAC-ACDA-159BAB0CB1D1}" dt="2019-05-05T09:23:14.039" v="12" actId="478"/>
          <ac:spMkLst>
            <pc:docMk/>
            <pc:sldMk cId="1572439038" sldId="258"/>
            <ac:spMk id="2" creationId="{747681A6-5CB2-4036-927C-357593E15F5A}"/>
          </ac:spMkLst>
        </pc:spChg>
        <pc:spChg chg="add del mod">
          <ac:chgData name="Jan-Tore Pedersen" userId="9848236d-bc00-4dcd-8b88-59671ee2242d" providerId="ADAL" clId="{318E5D8F-AE5D-4FAC-ACDA-159BAB0CB1D1}" dt="2019-05-05T09:24:46.240" v="20"/>
          <ac:spMkLst>
            <pc:docMk/>
            <pc:sldMk cId="1572439038" sldId="258"/>
            <ac:spMk id="3" creationId="{091C4A66-3E0A-437D-BB2C-536786B402A7}"/>
          </ac:spMkLst>
        </pc:spChg>
        <pc:spChg chg="add del mod">
          <ac:chgData name="Jan-Tore Pedersen" userId="9848236d-bc00-4dcd-8b88-59671ee2242d" providerId="ADAL" clId="{318E5D8F-AE5D-4FAC-ACDA-159BAB0CB1D1}" dt="2019-05-05T09:24:08.758" v="16"/>
          <ac:spMkLst>
            <pc:docMk/>
            <pc:sldMk cId="1572439038" sldId="258"/>
            <ac:spMk id="4" creationId="{4EBFD7A1-8386-4156-A77A-D6D4D319D31D}"/>
          </ac:spMkLst>
        </pc:spChg>
        <pc:spChg chg="add mod">
          <ac:chgData name="Jan-Tore Pedersen" userId="9848236d-bc00-4dcd-8b88-59671ee2242d" providerId="ADAL" clId="{318E5D8F-AE5D-4FAC-ACDA-159BAB0CB1D1}" dt="2019-05-05T09:26:50.809" v="163" actId="1076"/>
          <ac:spMkLst>
            <pc:docMk/>
            <pc:sldMk cId="1572439038" sldId="258"/>
            <ac:spMk id="5" creationId="{10E77D9D-1F8B-4F99-A4D1-32AAA1B622E3}"/>
          </ac:spMkLst>
        </pc:spChg>
        <pc:spChg chg="add mod">
          <ac:chgData name="Jan-Tore Pedersen" userId="9848236d-bc00-4dcd-8b88-59671ee2242d" providerId="ADAL" clId="{318E5D8F-AE5D-4FAC-ACDA-159BAB0CB1D1}" dt="2019-05-05T09:28:18.430" v="317" actId="20577"/>
          <ac:spMkLst>
            <pc:docMk/>
            <pc:sldMk cId="1572439038" sldId="258"/>
            <ac:spMk id="6" creationId="{0BD09D2F-292B-4818-8E67-5CEB5B5CF283}"/>
          </ac:spMkLst>
        </pc:spChg>
        <pc:spChg chg="del">
          <ac:chgData name="Jan-Tore Pedersen" userId="9848236d-bc00-4dcd-8b88-59671ee2242d" providerId="ADAL" clId="{318E5D8F-AE5D-4FAC-ACDA-159BAB0CB1D1}" dt="2019-05-05T09:23:07.403" v="11"/>
          <ac:spMkLst>
            <pc:docMk/>
            <pc:sldMk cId="1572439038" sldId="258"/>
            <ac:spMk id="21" creationId="{27CD18D0-B29F-479D-8DA1-D16486C61825}"/>
          </ac:spMkLst>
        </pc:spChg>
        <pc:spChg chg="del">
          <ac:chgData name="Jan-Tore Pedersen" userId="9848236d-bc00-4dcd-8b88-59671ee2242d" providerId="ADAL" clId="{318E5D8F-AE5D-4FAC-ACDA-159BAB0CB1D1}" dt="2019-05-05T09:23:07.403" v="11"/>
          <ac:spMkLst>
            <pc:docMk/>
            <pc:sldMk cId="1572439038" sldId="258"/>
            <ac:spMk id="22" creationId="{86B4E8C2-8AB0-469D-A7F4-E59F4F7040E2}"/>
          </ac:spMkLst>
        </pc:spChg>
        <pc:picChg chg="add mod">
          <ac:chgData name="Jan-Tore Pedersen" userId="9848236d-bc00-4dcd-8b88-59671ee2242d" providerId="ADAL" clId="{318E5D8F-AE5D-4FAC-ACDA-159BAB0CB1D1}" dt="2019-05-05T09:24:13.884" v="17" actId="1076"/>
          <ac:picMkLst>
            <pc:docMk/>
            <pc:sldMk cId="1572439038" sldId="258"/>
            <ac:picMk id="7" creationId="{47DB1DE0-6E38-4056-852A-13583F447E01}"/>
          </ac:picMkLst>
        </pc:picChg>
      </pc:sldChg>
      <pc:sldChg chg="modSp add">
        <pc:chgData name="Jan-Tore Pedersen" userId="9848236d-bc00-4dcd-8b88-59671ee2242d" providerId="ADAL" clId="{318E5D8F-AE5D-4FAC-ACDA-159BAB0CB1D1}" dt="2019-05-05T09:37:49.351" v="595" actId="20577"/>
        <pc:sldMkLst>
          <pc:docMk/>
          <pc:sldMk cId="53707709" sldId="261"/>
        </pc:sldMkLst>
        <pc:spChg chg="mod">
          <ac:chgData name="Jan-Tore Pedersen" userId="9848236d-bc00-4dcd-8b88-59671ee2242d" providerId="ADAL" clId="{318E5D8F-AE5D-4FAC-ACDA-159BAB0CB1D1}" dt="2019-05-05T09:36:11.175" v="422" actId="20577"/>
          <ac:spMkLst>
            <pc:docMk/>
            <pc:sldMk cId="53707709" sldId="261"/>
            <ac:spMk id="2" creationId="{E35E6339-6A7F-4442-87F8-A07026262CEB}"/>
          </ac:spMkLst>
        </pc:spChg>
        <pc:spChg chg="mod">
          <ac:chgData name="Jan-Tore Pedersen" userId="9848236d-bc00-4dcd-8b88-59671ee2242d" providerId="ADAL" clId="{318E5D8F-AE5D-4FAC-ACDA-159BAB0CB1D1}" dt="2019-05-05T09:37:49.351" v="595" actId="20577"/>
          <ac:spMkLst>
            <pc:docMk/>
            <pc:sldMk cId="53707709" sldId="261"/>
            <ac:spMk id="3" creationId="{7310F964-4CB5-4C5C-A0C9-8435BE4714C7}"/>
          </ac:spMkLst>
        </pc:spChg>
      </pc:sldChg>
      <pc:sldChg chg="delSp modSp add">
        <pc:chgData name="Jan-Tore Pedersen" userId="9848236d-bc00-4dcd-8b88-59671ee2242d" providerId="ADAL" clId="{318E5D8F-AE5D-4FAC-ACDA-159BAB0CB1D1}" dt="2019-05-05T09:34:59.642" v="348" actId="1076"/>
        <pc:sldMkLst>
          <pc:docMk/>
          <pc:sldMk cId="2886382244" sldId="262"/>
        </pc:sldMkLst>
        <pc:spChg chg="mod">
          <ac:chgData name="Jan-Tore Pedersen" userId="9848236d-bc00-4dcd-8b88-59671ee2242d" providerId="ADAL" clId="{318E5D8F-AE5D-4FAC-ACDA-159BAB0CB1D1}" dt="2019-05-05T09:34:59.642" v="348" actId="1076"/>
          <ac:spMkLst>
            <pc:docMk/>
            <pc:sldMk cId="2886382244" sldId="262"/>
            <ac:spMk id="2" creationId="{2D6500C2-E053-4872-BC5C-0BFF518B6F67}"/>
          </ac:spMkLst>
        </pc:spChg>
        <pc:spChg chg="del">
          <ac:chgData name="Jan-Tore Pedersen" userId="9848236d-bc00-4dcd-8b88-59671ee2242d" providerId="ADAL" clId="{318E5D8F-AE5D-4FAC-ACDA-159BAB0CB1D1}" dt="2019-05-05T09:34:41.433" v="331" actId="478"/>
          <ac:spMkLst>
            <pc:docMk/>
            <pc:sldMk cId="2886382244" sldId="262"/>
            <ac:spMk id="3" creationId="{88447736-71B1-4815-93A9-D18C3722C2AF}"/>
          </ac:spMkLst>
        </pc:spChg>
      </pc:sldChg>
      <pc:sldChg chg="addSp delSp modSp add ord">
        <pc:chgData name="Jan-Tore Pedersen" userId="9848236d-bc00-4dcd-8b88-59671ee2242d" providerId="ADAL" clId="{318E5D8F-AE5D-4FAC-ACDA-159BAB0CB1D1}" dt="2019-05-05T09:34:35.449" v="330"/>
        <pc:sldMkLst>
          <pc:docMk/>
          <pc:sldMk cId="4002347790" sldId="263"/>
        </pc:sldMkLst>
        <pc:spChg chg="del">
          <ac:chgData name="Jan-Tore Pedersen" userId="9848236d-bc00-4dcd-8b88-59671ee2242d" providerId="ADAL" clId="{318E5D8F-AE5D-4FAC-ACDA-159BAB0CB1D1}" dt="2019-05-05T09:33:23.551" v="321" actId="478"/>
          <ac:spMkLst>
            <pc:docMk/>
            <pc:sldMk cId="4002347790" sldId="263"/>
            <ac:spMk id="2" creationId="{466D9330-2F20-47B8-9843-3A8BF9054562}"/>
          </ac:spMkLst>
        </pc:spChg>
        <pc:spChg chg="del">
          <ac:chgData name="Jan-Tore Pedersen" userId="9848236d-bc00-4dcd-8b88-59671ee2242d" providerId="ADAL" clId="{318E5D8F-AE5D-4FAC-ACDA-159BAB0CB1D1}" dt="2019-05-05T09:33:17.155" v="320"/>
          <ac:spMkLst>
            <pc:docMk/>
            <pc:sldMk cId="4002347790" sldId="263"/>
            <ac:spMk id="3" creationId="{A3F0646A-791B-4B47-84AA-8F7DFFB6C131}"/>
          </ac:spMkLst>
        </pc:spChg>
        <pc:spChg chg="add del mod">
          <ac:chgData name="Jan-Tore Pedersen" userId="9848236d-bc00-4dcd-8b88-59671ee2242d" providerId="ADAL" clId="{318E5D8F-AE5D-4FAC-ACDA-159BAB0CB1D1}" dt="2019-05-05T09:33:47.112" v="325" actId="478"/>
          <ac:spMkLst>
            <pc:docMk/>
            <pc:sldMk cId="4002347790" sldId="263"/>
            <ac:spMk id="6" creationId="{A5A80147-8D6E-4FBF-A3D8-BAC814628387}"/>
          </ac:spMkLst>
        </pc:spChg>
        <pc:picChg chg="add del mod">
          <ac:chgData name="Jan-Tore Pedersen" userId="9848236d-bc00-4dcd-8b88-59671ee2242d" providerId="ADAL" clId="{318E5D8F-AE5D-4FAC-ACDA-159BAB0CB1D1}" dt="2019-05-05T09:33:39.349" v="322" actId="478"/>
          <ac:picMkLst>
            <pc:docMk/>
            <pc:sldMk cId="4002347790" sldId="263"/>
            <ac:picMk id="4" creationId="{14728A24-FD12-4C2E-819B-718C7B7E96CE}"/>
          </ac:picMkLst>
        </pc:picChg>
        <pc:picChg chg="add del mod">
          <ac:chgData name="Jan-Tore Pedersen" userId="9848236d-bc00-4dcd-8b88-59671ee2242d" providerId="ADAL" clId="{318E5D8F-AE5D-4FAC-ACDA-159BAB0CB1D1}" dt="2019-05-05T09:34:11.359" v="327" actId="478"/>
          <ac:picMkLst>
            <pc:docMk/>
            <pc:sldMk cId="4002347790" sldId="263"/>
            <ac:picMk id="7" creationId="{689822A1-5D6C-4337-8DCD-F5020FB3D9E7}"/>
          </ac:picMkLst>
        </pc:picChg>
        <pc:picChg chg="add mod">
          <ac:chgData name="Jan-Tore Pedersen" userId="9848236d-bc00-4dcd-8b88-59671ee2242d" providerId="ADAL" clId="{318E5D8F-AE5D-4FAC-ACDA-159BAB0CB1D1}" dt="2019-05-05T09:34:17.263" v="329" actId="14100"/>
          <ac:picMkLst>
            <pc:docMk/>
            <pc:sldMk cId="4002347790" sldId="263"/>
            <ac:picMk id="8" creationId="{FAF463CE-9AC6-4949-AEB9-868E7643FB54}"/>
          </ac:picMkLst>
        </pc:picChg>
      </pc:sldChg>
      <pc:sldChg chg="delSp modSp add">
        <pc:chgData name="Jan-Tore Pedersen" userId="9848236d-bc00-4dcd-8b88-59671ee2242d" providerId="ADAL" clId="{318E5D8F-AE5D-4FAC-ACDA-159BAB0CB1D1}" dt="2019-05-11T11:32:08.681" v="647" actId="122"/>
        <pc:sldMkLst>
          <pc:docMk/>
          <pc:sldMk cId="1860446336" sldId="264"/>
        </pc:sldMkLst>
        <pc:spChg chg="del">
          <ac:chgData name="Jan-Tore Pedersen" userId="9848236d-bc00-4dcd-8b88-59671ee2242d" providerId="ADAL" clId="{318E5D8F-AE5D-4FAC-ACDA-159BAB0CB1D1}" dt="2019-05-05T09:38:29.728" v="619" actId="478"/>
          <ac:spMkLst>
            <pc:docMk/>
            <pc:sldMk cId="1860446336" sldId="264"/>
            <ac:spMk id="2" creationId="{4B5CEA2D-E53B-4F5E-A011-0619E1ED3F45}"/>
          </ac:spMkLst>
        </pc:spChg>
        <pc:spChg chg="mod">
          <ac:chgData name="Jan-Tore Pedersen" userId="9848236d-bc00-4dcd-8b88-59671ee2242d" providerId="ADAL" clId="{318E5D8F-AE5D-4FAC-ACDA-159BAB0CB1D1}" dt="2019-05-11T11:32:08.681" v="647" actId="122"/>
          <ac:spMkLst>
            <pc:docMk/>
            <pc:sldMk cId="1860446336" sldId="264"/>
            <ac:spMk id="3" creationId="{ED54AC83-B017-48FD-8C71-8A444EA93ACE}"/>
          </ac:spMkLst>
        </pc:spChg>
      </pc:sldChg>
      <pc:sldChg chg="delSp modSp add ord">
        <pc:chgData name="Jan-Tore Pedersen" userId="9848236d-bc00-4dcd-8b88-59671ee2242d" providerId="ADAL" clId="{318E5D8F-AE5D-4FAC-ACDA-159BAB0CB1D1}" dt="2019-05-11T11:32:46.941" v="695" actId="1076"/>
        <pc:sldMkLst>
          <pc:docMk/>
          <pc:sldMk cId="3591179421" sldId="265"/>
        </pc:sldMkLst>
        <pc:spChg chg="mod">
          <ac:chgData name="Jan-Tore Pedersen" userId="9848236d-bc00-4dcd-8b88-59671ee2242d" providerId="ADAL" clId="{318E5D8F-AE5D-4FAC-ACDA-159BAB0CB1D1}" dt="2019-05-11T11:32:46.941" v="695" actId="1076"/>
          <ac:spMkLst>
            <pc:docMk/>
            <pc:sldMk cId="3591179421" sldId="265"/>
            <ac:spMk id="2" creationId="{DC85C3EA-7E56-43C6-BD7B-0DD2CDF47FCB}"/>
          </ac:spMkLst>
        </pc:spChg>
        <pc:spChg chg="del">
          <ac:chgData name="Jan-Tore Pedersen" userId="9848236d-bc00-4dcd-8b88-59671ee2242d" providerId="ADAL" clId="{318E5D8F-AE5D-4FAC-ACDA-159BAB0CB1D1}" dt="2019-05-11T11:32:38.982" v="694" actId="478"/>
          <ac:spMkLst>
            <pc:docMk/>
            <pc:sldMk cId="3591179421" sldId="265"/>
            <ac:spMk id="3" creationId="{6611FB7C-170B-4A3D-958A-60AEFD569C19}"/>
          </ac:spMkLst>
        </pc:spChg>
      </pc:sldChg>
      <pc:sldMasterChg chg="delSp">
        <pc:chgData name="Jan-Tore Pedersen" userId="9848236d-bc00-4dcd-8b88-59671ee2242d" providerId="ADAL" clId="{318E5D8F-AE5D-4FAC-ACDA-159BAB0CB1D1}" dt="2019-05-05T09:54:43.129" v="646"/>
        <pc:sldMasterMkLst>
          <pc:docMk/>
          <pc:sldMasterMk cId="1225209568" sldId="2147483648"/>
        </pc:sldMasterMkLst>
        <pc:spChg chg="del">
          <ac:chgData name="Jan-Tore Pedersen" userId="9848236d-bc00-4dcd-8b88-59671ee2242d" providerId="ADAL" clId="{318E5D8F-AE5D-4FAC-ACDA-159BAB0CB1D1}" dt="2019-05-05T09:54:43.129" v="646"/>
          <ac:spMkLst>
            <pc:docMk/>
            <pc:sldMasterMk cId="1225209568" sldId="2147483648"/>
            <ac:spMk id="4" creationId="{1DD1E63A-D644-44FD-947E-A83653ADFAA7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3730D-FA6F-44AE-8DFC-FC40F70F5F38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4DC2F-32ED-4B91-B19B-BDB9631D77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93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863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66606" y="3313925"/>
            <a:ext cx="6801393" cy="2231987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114697" y="3313925"/>
            <a:ext cx="1950721" cy="2231988"/>
          </a:xfrm>
          <a:noFill/>
        </p:spPr>
        <p:txBody>
          <a:bodyPr/>
          <a:lstStyle/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6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1"/>
            <a:ext cx="10515600" cy="94052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1088" y="1114697"/>
            <a:ext cx="10515600" cy="481584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_Dar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1"/>
            <a:ext cx="10515600" cy="94052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1088" y="1114697"/>
            <a:ext cx="10515600" cy="477229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2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2"/>
            <a:ext cx="10515600" cy="10537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1088" y="1219201"/>
            <a:ext cx="5181600" cy="4728754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55088" y="1219201"/>
            <a:ext cx="5181600" cy="4728754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2"/>
            <a:ext cx="10515600" cy="105373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1088" y="1219201"/>
            <a:ext cx="5181600" cy="47287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55088" y="1219201"/>
            <a:ext cx="5181600" cy="47287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8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162046"/>
            <a:ext cx="10515600" cy="1053736"/>
          </a:xfrm>
        </p:spPr>
        <p:txBody>
          <a:bodyPr>
            <a:noAutofit/>
          </a:bodyPr>
          <a:lstStyle>
            <a:lvl1pPr algn="l">
              <a:defRPr sz="4800"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1088" y="1604693"/>
            <a:ext cx="2902730" cy="71932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52D378F-90A3-0849-9819-2A21F8F9ECB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21088" y="3011362"/>
            <a:ext cx="2902730" cy="71932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077623B-93B8-1142-A812-7943169F23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0703" y="1319957"/>
            <a:ext cx="2880000" cy="12888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7EA29F00-C8B7-3E49-A34E-95312CE76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0703" y="2726626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01B4941F-7DF3-1245-B355-7D1022F2EF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04902" y="2726626"/>
            <a:ext cx="2881312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Bildplatzhalter 7">
            <a:extLst>
              <a:ext uri="{FF2B5EF4-FFF2-40B4-BE49-F238E27FC236}">
                <a16:creationId xmlns:a16="http://schemas.microsoft.com/office/drawing/2014/main" id="{9AB5DBF6-5819-0F4B-9487-6546C9EFFF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703" y="4050708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Bildplatzhalter 7">
            <a:extLst>
              <a:ext uri="{FF2B5EF4-FFF2-40B4-BE49-F238E27FC236}">
                <a16:creationId xmlns:a16="http://schemas.microsoft.com/office/drawing/2014/main" id="{95AB21A9-A2F9-3C4B-A65C-79588F0046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04902" y="4050708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Bildplatzhalter 7">
            <a:extLst>
              <a:ext uri="{FF2B5EF4-FFF2-40B4-BE49-F238E27FC236}">
                <a16:creationId xmlns:a16="http://schemas.microsoft.com/office/drawing/2014/main" id="{796D9457-BD95-E54F-BA05-C79321A2DAB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90703" y="5356502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Bildplatzhalter 7">
            <a:extLst>
              <a:ext uri="{FF2B5EF4-FFF2-40B4-BE49-F238E27FC236}">
                <a16:creationId xmlns:a16="http://schemas.microsoft.com/office/drawing/2014/main" id="{9FB0C241-C66F-F84D-8B93-5F029F0439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04902" y="5356502"/>
            <a:ext cx="2880000" cy="1288800"/>
          </a:xfrm>
        </p:spPr>
        <p:txBody>
          <a:bodyPr/>
          <a:lstStyle/>
          <a:p>
            <a:endParaRPr lang="de-DE"/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210E5455-DE06-D24D-9212-7875BCD62564}"/>
              </a:ext>
            </a:extLst>
          </p:cNvPr>
          <p:cNvCxnSpPr/>
          <p:nvPr userDrawn="1"/>
        </p:nvCxnSpPr>
        <p:spPr>
          <a:xfrm>
            <a:off x="4133779" y="1604693"/>
            <a:ext cx="0" cy="7193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CC72838-B6AE-1141-941F-297D5C42C9F0}"/>
              </a:ext>
            </a:extLst>
          </p:cNvPr>
          <p:cNvCxnSpPr/>
          <p:nvPr userDrawn="1"/>
        </p:nvCxnSpPr>
        <p:spPr>
          <a:xfrm>
            <a:off x="4133779" y="3039954"/>
            <a:ext cx="0" cy="7193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264059E-27B6-CD42-97D0-380FAAFAFB48}"/>
              </a:ext>
            </a:extLst>
          </p:cNvPr>
          <p:cNvCxnSpPr>
            <a:cxnSpLocks/>
          </p:cNvCxnSpPr>
          <p:nvPr userDrawn="1"/>
        </p:nvCxnSpPr>
        <p:spPr>
          <a:xfrm>
            <a:off x="1021088" y="1226918"/>
            <a:ext cx="1036381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3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162046"/>
            <a:ext cx="10515600" cy="1053736"/>
          </a:xfrm>
        </p:spPr>
        <p:txBody>
          <a:bodyPr>
            <a:noAutofit/>
          </a:bodyPr>
          <a:lstStyle>
            <a:lvl1pPr algn="l">
              <a:defRPr sz="4800"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1088" y="5641238"/>
            <a:ext cx="2902730" cy="71932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52D378F-90A3-0849-9819-2A21F8F9ECB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21088" y="1645700"/>
            <a:ext cx="2902730" cy="71932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077623B-93B8-1142-A812-7943169F23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0703" y="5356502"/>
            <a:ext cx="2880000" cy="12888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7EA29F00-C8B7-3E49-A34E-95312CE76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0703" y="1332372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01B4941F-7DF3-1245-B355-7D1022F2EF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04902" y="1332372"/>
            <a:ext cx="2881312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Bildplatzhalter 7">
            <a:extLst>
              <a:ext uri="{FF2B5EF4-FFF2-40B4-BE49-F238E27FC236}">
                <a16:creationId xmlns:a16="http://schemas.microsoft.com/office/drawing/2014/main" id="{9AB5DBF6-5819-0F4B-9487-6546C9EFFF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703" y="2656454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Bildplatzhalter 7">
            <a:extLst>
              <a:ext uri="{FF2B5EF4-FFF2-40B4-BE49-F238E27FC236}">
                <a16:creationId xmlns:a16="http://schemas.microsoft.com/office/drawing/2014/main" id="{95AB21A9-A2F9-3C4B-A65C-79588F0046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04902" y="2656454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Bildplatzhalter 7">
            <a:extLst>
              <a:ext uri="{FF2B5EF4-FFF2-40B4-BE49-F238E27FC236}">
                <a16:creationId xmlns:a16="http://schemas.microsoft.com/office/drawing/2014/main" id="{796D9457-BD95-E54F-BA05-C79321A2DAB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90703" y="3962248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Bildplatzhalter 7">
            <a:extLst>
              <a:ext uri="{FF2B5EF4-FFF2-40B4-BE49-F238E27FC236}">
                <a16:creationId xmlns:a16="http://schemas.microsoft.com/office/drawing/2014/main" id="{9FB0C241-C66F-F84D-8B93-5F029F0439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04902" y="3962248"/>
            <a:ext cx="2880000" cy="1288800"/>
          </a:xfrm>
        </p:spPr>
        <p:txBody>
          <a:bodyPr/>
          <a:lstStyle/>
          <a:p>
            <a:endParaRPr lang="de-DE"/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210E5455-DE06-D24D-9212-7875BCD62564}"/>
              </a:ext>
            </a:extLst>
          </p:cNvPr>
          <p:cNvCxnSpPr/>
          <p:nvPr userDrawn="1"/>
        </p:nvCxnSpPr>
        <p:spPr>
          <a:xfrm>
            <a:off x="4133779" y="5641238"/>
            <a:ext cx="0" cy="7193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CC72838-B6AE-1141-941F-297D5C42C9F0}"/>
              </a:ext>
            </a:extLst>
          </p:cNvPr>
          <p:cNvCxnSpPr/>
          <p:nvPr userDrawn="1"/>
        </p:nvCxnSpPr>
        <p:spPr>
          <a:xfrm>
            <a:off x="4133779" y="1645700"/>
            <a:ext cx="0" cy="7193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264059E-27B6-CD42-97D0-380FAAFAFB48}"/>
              </a:ext>
            </a:extLst>
          </p:cNvPr>
          <p:cNvCxnSpPr>
            <a:cxnSpLocks/>
          </p:cNvCxnSpPr>
          <p:nvPr userDrawn="1"/>
        </p:nvCxnSpPr>
        <p:spPr>
          <a:xfrm>
            <a:off x="1021088" y="1226918"/>
            <a:ext cx="1036381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45FBCBB3-E671-C84A-83DE-2865B499D28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504902" y="5356502"/>
            <a:ext cx="2880000" cy="1288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71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10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1088" y="1825625"/>
            <a:ext cx="10515600" cy="412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2520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62" r:id="rId5"/>
    <p:sldLayoutId id="2147483663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jtpedersen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tpederse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ctrTitle"/>
          </p:nvPr>
        </p:nvSpPr>
        <p:spPr>
          <a:xfrm>
            <a:off x="1524000" y="1576157"/>
            <a:ext cx="9144000" cy="3169249"/>
          </a:xfrm>
        </p:spPr>
        <p:txBody>
          <a:bodyPr>
            <a:normAutofit fontScale="90000"/>
          </a:bodyPr>
          <a:lstStyle/>
          <a:p>
            <a:r>
              <a:rPr lang="en-GB" dirty="0"/>
              <a:t>Deploying and managing your </a:t>
            </a:r>
            <a:r>
              <a:rPr lang="en-GB" dirty="0" err="1"/>
              <a:t>HyperConverged</a:t>
            </a:r>
            <a:r>
              <a:rPr lang="en-GB" dirty="0"/>
              <a:t> S2D solution with Virtual Machine Manager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54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E77D9D-1F8B-4F99-A4D1-32AAA1B62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697" y="796879"/>
            <a:ext cx="9144000" cy="788082"/>
          </a:xfrm>
        </p:spPr>
        <p:txBody>
          <a:bodyPr>
            <a:normAutofit/>
          </a:bodyPr>
          <a:lstStyle/>
          <a:p>
            <a:r>
              <a:rPr lang="en-GB" sz="3600" dirty="0"/>
              <a:t>Jan-Tore Pedersen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BD09D2F-292B-4818-8E67-5CEB5B5CF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006" y="2026920"/>
            <a:ext cx="6801393" cy="4495800"/>
          </a:xfrm>
        </p:spPr>
        <p:txBody>
          <a:bodyPr/>
          <a:lstStyle/>
          <a:p>
            <a:pPr algn="l"/>
            <a:r>
              <a:rPr lang="en-GB" dirty="0"/>
              <a:t>Senior Consultant @ </a:t>
            </a:r>
            <a:r>
              <a:rPr lang="en-GB" dirty="0" err="1"/>
              <a:t>CTGlobal</a:t>
            </a:r>
            <a:endParaRPr lang="en-GB" dirty="0"/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Azure Stack HCI/S2D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System </a:t>
            </a:r>
            <a:r>
              <a:rPr lang="en-GB" sz="2000" dirty="0" err="1"/>
              <a:t>Center</a:t>
            </a: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Azure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Windows Server Software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algn="l"/>
            <a:r>
              <a:rPr lang="en-GB" sz="2000" dirty="0">
                <a:hlinkClick r:id="rId2"/>
              </a:rPr>
              <a:t>https://jtpedersen.com</a:t>
            </a:r>
            <a:endParaRPr lang="en-GB" sz="2000" dirty="0"/>
          </a:p>
          <a:p>
            <a:pPr algn="l"/>
            <a:r>
              <a:rPr lang="en-GB" sz="2000" dirty="0"/>
              <a:t>@jantorep</a:t>
            </a:r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Speaker and Organizer for SCUG.no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7" name="Content Placeholder 13">
            <a:extLst>
              <a:ext uri="{FF2B5EF4-FFF2-40B4-BE49-F238E27FC236}">
                <a16:creationId xmlns:a16="http://schemas.microsoft.com/office/drawing/2014/main" id="{47DB1DE0-6E38-4056-852A-13583F447E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5" r="1486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3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6339-6A7F-4442-87F8-A0702626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F964-4CB5-4C5C-A0C9-8435BE47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Host Groups</a:t>
            </a:r>
          </a:p>
          <a:p>
            <a:r>
              <a:rPr lang="en-GB" dirty="0"/>
              <a:t>Run As Accounts</a:t>
            </a:r>
          </a:p>
          <a:p>
            <a:r>
              <a:rPr lang="en-GB" dirty="0"/>
              <a:t>Logical Networks</a:t>
            </a:r>
          </a:p>
          <a:p>
            <a:r>
              <a:rPr lang="en-GB" dirty="0"/>
              <a:t>Switch Config</a:t>
            </a:r>
          </a:p>
          <a:p>
            <a:r>
              <a:rPr lang="en-GB" dirty="0"/>
              <a:t>Bare Metal Deployment</a:t>
            </a:r>
          </a:p>
          <a:p>
            <a:pPr lvl="1"/>
            <a:r>
              <a:rPr lang="en-GB" dirty="0"/>
              <a:t>Deployment server</a:t>
            </a:r>
          </a:p>
          <a:p>
            <a:pPr lvl="1"/>
            <a:r>
              <a:rPr lang="en-GB" dirty="0"/>
              <a:t>Physical Computer Profile</a:t>
            </a:r>
          </a:p>
          <a:p>
            <a:pPr lvl="1"/>
            <a:r>
              <a:rPr lang="en-GB" dirty="0"/>
              <a:t>Deployment of a server</a:t>
            </a:r>
          </a:p>
        </p:txBody>
      </p:sp>
    </p:spTree>
    <p:extLst>
      <p:ext uri="{BB962C8B-B14F-4D97-AF65-F5344CB8AC3E}">
        <p14:creationId xmlns:p14="http://schemas.microsoft.com/office/powerpoint/2010/main" val="5370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C3EA-7E56-43C6-BD7B-0DD2CDF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8" y="2316481"/>
            <a:ext cx="10515600" cy="940526"/>
          </a:xfrm>
        </p:spPr>
        <p:txBody>
          <a:bodyPr>
            <a:normAutofit fontScale="90000"/>
          </a:bodyPr>
          <a:lstStyle/>
          <a:p>
            <a:r>
              <a:rPr lang="en-GB" dirty="0"/>
              <a:t>How does Bare Metal Deployment in VMM work?</a:t>
            </a:r>
          </a:p>
        </p:txBody>
      </p:sp>
    </p:spTree>
    <p:extLst>
      <p:ext uri="{BB962C8B-B14F-4D97-AF65-F5344CB8AC3E}">
        <p14:creationId xmlns:p14="http://schemas.microsoft.com/office/powerpoint/2010/main" val="359117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F463CE-9AC6-4949-AEB9-868E7643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7" y="914049"/>
            <a:ext cx="8953885" cy="49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4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00C2-E053-4872-BC5C-0BFF518B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2278381"/>
            <a:ext cx="4541520" cy="940526"/>
          </a:xfrm>
        </p:spPr>
        <p:txBody>
          <a:bodyPr/>
          <a:lstStyle/>
          <a:p>
            <a:pPr algn="ctr"/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8638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AC83-B017-48FD-8C71-8A444EA93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328" y="1221377"/>
            <a:ext cx="6918952" cy="48158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600" dirty="0"/>
              <a:t>Thanks for joining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  <a:tabLst>
                <a:tab pos="179388" algn="l"/>
              </a:tabLst>
            </a:pPr>
            <a:endParaRPr lang="de-DE" sz="2000" dirty="0"/>
          </a:p>
          <a:p>
            <a:pPr marL="0" indent="0" algn="ctr">
              <a:buNone/>
              <a:tabLst>
                <a:tab pos="179388" algn="l"/>
              </a:tabLst>
            </a:pPr>
            <a:r>
              <a:rPr lang="de-DE" sz="2000" dirty="0"/>
              <a:t>Blog: </a:t>
            </a:r>
            <a:r>
              <a:rPr lang="de-DE" sz="2000" dirty="0">
                <a:hlinkClick r:id="rId2"/>
              </a:rPr>
              <a:t>https://jtpedersen</a:t>
            </a:r>
            <a:endParaRPr lang="de-DE" sz="2000" dirty="0"/>
          </a:p>
          <a:p>
            <a:pPr marL="0" indent="0" algn="ctr">
              <a:buNone/>
              <a:tabLst>
                <a:tab pos="179388" algn="l"/>
              </a:tabLst>
            </a:pPr>
            <a:r>
              <a:rPr lang="de-DE" sz="2000" dirty="0"/>
              <a:t>Twitter: @jantorep</a:t>
            </a:r>
          </a:p>
          <a:p>
            <a:pPr marL="0" indent="0" algn="ctr">
              <a:buNone/>
              <a:tabLst>
                <a:tab pos="179388" algn="l"/>
              </a:tabLst>
            </a:pPr>
            <a:endParaRPr lang="de-DE" sz="2000" dirty="0"/>
          </a:p>
          <a:p>
            <a:pPr marL="0" indent="0" algn="ctr">
              <a:buNone/>
              <a:tabLst>
                <a:tab pos="179388" algn="l"/>
              </a:tabLst>
            </a:pPr>
            <a:r>
              <a:rPr lang="de-DE" sz="2000" dirty="0"/>
              <a:t>https://storagespacesdirect.slack.com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44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BECA8-41F0-9F4B-935F-ED4FE2C0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an unsere Partner!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457DA-E850-514B-BCC3-F56724636F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Platinum Sponsor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6EC53A-C325-1B4E-A490-0C55642EB53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de-DE" dirty="0"/>
              <a:t>Gold Sponsoren</a:t>
            </a:r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7F5B06C4-F9DE-324A-A975-757A20120FC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r="356"/>
          <a:stretch>
            <a:fillRect/>
          </a:stretch>
        </p:blipFill>
        <p:spPr/>
      </p:pic>
      <p:pic>
        <p:nvPicPr>
          <p:cNvPr id="26" name="Bildplatzhalter 25">
            <a:extLst>
              <a:ext uri="{FF2B5EF4-FFF2-40B4-BE49-F238E27FC236}">
                <a16:creationId xmlns:a16="http://schemas.microsoft.com/office/drawing/2014/main" id="{5F54254D-20E0-A243-AB93-FB379FC56E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r="356"/>
          <a:stretch>
            <a:fillRect/>
          </a:stretch>
        </p:blipFill>
        <p:spPr/>
      </p:pic>
      <p:pic>
        <p:nvPicPr>
          <p:cNvPr id="24" name="Bildplatzhalter 23">
            <a:extLst>
              <a:ext uri="{FF2B5EF4-FFF2-40B4-BE49-F238E27FC236}">
                <a16:creationId xmlns:a16="http://schemas.microsoft.com/office/drawing/2014/main" id="{11D27408-D6BF-1940-818C-AB28A412F55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" r="328"/>
          <a:stretch>
            <a:fillRect/>
          </a:stretch>
        </p:blipFill>
        <p:spPr/>
      </p:pic>
      <p:pic>
        <p:nvPicPr>
          <p:cNvPr id="30" name="Bildplatzhalter 29">
            <a:extLst>
              <a:ext uri="{FF2B5EF4-FFF2-40B4-BE49-F238E27FC236}">
                <a16:creationId xmlns:a16="http://schemas.microsoft.com/office/drawing/2014/main" id="{BAF25A22-6032-0B48-AC4D-59E88DC13C7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r="356"/>
          <a:stretch>
            <a:fillRect/>
          </a:stretch>
        </p:blipFill>
        <p:spPr/>
      </p:pic>
      <p:pic>
        <p:nvPicPr>
          <p:cNvPr id="28" name="Bildplatzhalter 27">
            <a:extLst>
              <a:ext uri="{FF2B5EF4-FFF2-40B4-BE49-F238E27FC236}">
                <a16:creationId xmlns:a16="http://schemas.microsoft.com/office/drawing/2014/main" id="{E8CE1BBD-6395-0E49-A8C8-3B8FD08B770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r="356"/>
          <a:stretch>
            <a:fillRect/>
          </a:stretch>
        </p:blipFill>
        <p:spPr/>
      </p:pic>
      <p:pic>
        <p:nvPicPr>
          <p:cNvPr id="20" name="Bildplatzhalter 19">
            <a:extLst>
              <a:ext uri="{FF2B5EF4-FFF2-40B4-BE49-F238E27FC236}">
                <a16:creationId xmlns:a16="http://schemas.microsoft.com/office/drawing/2014/main" id="{0DF0C1DE-3D88-B14A-A496-3A3EBE3BEE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r="295"/>
          <a:stretch>
            <a:fillRect/>
          </a:stretch>
        </p:blipFill>
        <p:spPr/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887F2113-EF55-9841-97AA-085F7344020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r="295"/>
          <a:stretch>
            <a:fillRect/>
          </a:stretch>
        </p:blipFill>
        <p:spPr/>
      </p:pic>
      <p:pic>
        <p:nvPicPr>
          <p:cNvPr id="12" name="Bildplatzhalter 13">
            <a:extLst>
              <a:ext uri="{FF2B5EF4-FFF2-40B4-BE49-F238E27FC236}">
                <a16:creationId xmlns:a16="http://schemas.microsoft.com/office/drawing/2014/main" id="{F4536892-5C51-459C-8E36-46569F4C46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092" y="1411344"/>
            <a:ext cx="2880000" cy="1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BECA8-41F0-9F4B-935F-ED4FE2C0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an unsere Partner!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6EC53A-C325-1B4E-A490-0C55642EB53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de-DE" dirty="0"/>
              <a:t>Gold Sponsoren</a:t>
            </a:r>
          </a:p>
        </p:txBody>
      </p:sp>
      <p:pic>
        <p:nvPicPr>
          <p:cNvPr id="26" name="Bildplatzhalter 25">
            <a:extLst>
              <a:ext uri="{FF2B5EF4-FFF2-40B4-BE49-F238E27FC236}">
                <a16:creationId xmlns:a16="http://schemas.microsoft.com/office/drawing/2014/main" id="{5F54254D-20E0-A243-AB93-FB379FC56E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03" y="1336772"/>
            <a:ext cx="2880000" cy="1280000"/>
          </a:xfrm>
        </p:spPr>
      </p:pic>
      <p:pic>
        <p:nvPicPr>
          <p:cNvPr id="24" name="Bildplatzhalter 23">
            <a:extLst>
              <a:ext uri="{FF2B5EF4-FFF2-40B4-BE49-F238E27FC236}">
                <a16:creationId xmlns:a16="http://schemas.microsoft.com/office/drawing/2014/main" id="{11D27408-D6BF-1940-818C-AB28A412F55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902" y="1336480"/>
            <a:ext cx="2881312" cy="1280583"/>
          </a:xfrm>
        </p:spPr>
      </p:pic>
      <p:pic>
        <p:nvPicPr>
          <p:cNvPr id="30" name="Bildplatzhalter 29">
            <a:extLst>
              <a:ext uri="{FF2B5EF4-FFF2-40B4-BE49-F238E27FC236}">
                <a16:creationId xmlns:a16="http://schemas.microsoft.com/office/drawing/2014/main" id="{BAF25A22-6032-0B48-AC4D-59E88DC13C7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03" y="2660854"/>
            <a:ext cx="2880000" cy="1280000"/>
          </a:xfrm>
        </p:spPr>
      </p:pic>
      <p:pic>
        <p:nvPicPr>
          <p:cNvPr id="28" name="Bildplatzhalter 27">
            <a:extLst>
              <a:ext uri="{FF2B5EF4-FFF2-40B4-BE49-F238E27FC236}">
                <a16:creationId xmlns:a16="http://schemas.microsoft.com/office/drawing/2014/main" id="{E8CE1BBD-6395-0E49-A8C8-3B8FD08B770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902" y="2660854"/>
            <a:ext cx="2880000" cy="1280000"/>
          </a:xfrm>
        </p:spPr>
      </p:pic>
      <p:pic>
        <p:nvPicPr>
          <p:cNvPr id="20" name="Bildplatzhalter 19">
            <a:extLst>
              <a:ext uri="{FF2B5EF4-FFF2-40B4-BE49-F238E27FC236}">
                <a16:creationId xmlns:a16="http://schemas.microsoft.com/office/drawing/2014/main" id="{0DF0C1DE-3D88-B14A-A496-3A3EBE3BEE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03" y="3966648"/>
            <a:ext cx="2880000" cy="1280000"/>
          </a:xfrm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A4B7C3D1-9D4C-9647-B570-36F7F1467C8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4277FED5-99A5-3A41-87FA-7B0FA48DD2C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62C4E6A-9D5F-4016-A366-F6D1A66C1A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CAF77DC-8CD8-482C-A969-346C09E65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10224</TotalTime>
  <Words>112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Microsoft Sans Serif</vt:lpstr>
      <vt:lpstr>Office</vt:lpstr>
      <vt:lpstr>Deploying and managing your HyperConverged S2D solution with Virtual Machine Manager</vt:lpstr>
      <vt:lpstr>Jan-Tore Pedersen</vt:lpstr>
      <vt:lpstr>What will be covered</vt:lpstr>
      <vt:lpstr>How does Bare Metal Deployment in VMM work?</vt:lpstr>
      <vt:lpstr>PowerPoint Presentation</vt:lpstr>
      <vt:lpstr>Demo</vt:lpstr>
      <vt:lpstr>PowerPoint Presentation</vt:lpstr>
      <vt:lpstr>Danke an unsere Partner!</vt:lpstr>
      <vt:lpstr>Danke an unsere Partner!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Kappen</dc:creator>
  <cp:lastModifiedBy>Jan-Tore Pedersen</cp:lastModifiedBy>
  <cp:revision>75</cp:revision>
  <dcterms:created xsi:type="dcterms:W3CDTF">2016-03-03T10:01:35Z</dcterms:created>
  <dcterms:modified xsi:type="dcterms:W3CDTF">2019-05-11T11:32:48Z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89a92c-4ee9-45c6-91cf-7da55524d2d1_Enabled">
    <vt:lpwstr>True</vt:lpwstr>
  </property>
  <property fmtid="{D5CDD505-2E9C-101B-9397-08002B2CF9AE}" pid="3" name="MSIP_Label_7889a92c-4ee9-45c6-91cf-7da55524d2d1_SiteId">
    <vt:lpwstr>b6909603-e5a8-497d-8fdb-7f10240fdc13</vt:lpwstr>
  </property>
  <property fmtid="{D5CDD505-2E9C-101B-9397-08002B2CF9AE}" pid="4" name="MSIP_Label_7889a92c-4ee9-45c6-91cf-7da55524d2d1_Owner">
    <vt:lpwstr>jtp@ctglobalservices.com</vt:lpwstr>
  </property>
  <property fmtid="{D5CDD505-2E9C-101B-9397-08002B2CF9AE}" pid="5" name="MSIP_Label_7889a92c-4ee9-45c6-91cf-7da55524d2d1_SetDate">
    <vt:lpwstr>2019-05-05T09:54:43.1164423Z</vt:lpwstr>
  </property>
  <property fmtid="{D5CDD505-2E9C-101B-9397-08002B2CF9AE}" pid="6" name="MSIP_Label_7889a92c-4ee9-45c6-91cf-7da55524d2d1_Name">
    <vt:lpwstr>Non-Business</vt:lpwstr>
  </property>
  <property fmtid="{D5CDD505-2E9C-101B-9397-08002B2CF9AE}" pid="7" name="MSIP_Label_7889a92c-4ee9-45c6-91cf-7da55524d2d1_Application">
    <vt:lpwstr>Microsoft Azure Information Protection</vt:lpwstr>
  </property>
  <property fmtid="{D5CDD505-2E9C-101B-9397-08002B2CF9AE}" pid="8" name="MSIP_Label_7889a92c-4ee9-45c6-91cf-7da55524d2d1_Extended_MSFT_Method">
    <vt:lpwstr>Manual</vt:lpwstr>
  </property>
  <property fmtid="{D5CDD505-2E9C-101B-9397-08002B2CF9AE}" pid="9" name="Sensitivity">
    <vt:lpwstr>Non-Business</vt:lpwstr>
  </property>
</Properties>
</file>