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31"/>
  </p:notesMasterIdLst>
  <p:sldIdLst>
    <p:sldId id="256" r:id="rId3"/>
    <p:sldId id="261" r:id="rId4"/>
    <p:sldId id="264" r:id="rId5"/>
    <p:sldId id="258" r:id="rId6"/>
    <p:sldId id="4647" r:id="rId7"/>
    <p:sldId id="4649" r:id="rId8"/>
    <p:sldId id="270" r:id="rId9"/>
    <p:sldId id="4650" r:id="rId10"/>
    <p:sldId id="4648" r:id="rId11"/>
    <p:sldId id="4645" r:id="rId12"/>
    <p:sldId id="4643" r:id="rId13"/>
    <p:sldId id="265" r:id="rId14"/>
    <p:sldId id="268" r:id="rId15"/>
    <p:sldId id="266" r:id="rId16"/>
    <p:sldId id="271" r:id="rId17"/>
    <p:sldId id="267" r:id="rId18"/>
    <p:sldId id="272" r:id="rId19"/>
    <p:sldId id="273" r:id="rId20"/>
    <p:sldId id="274" r:id="rId21"/>
    <p:sldId id="4646" r:id="rId22"/>
    <p:sldId id="262" r:id="rId23"/>
    <p:sldId id="4651" r:id="rId24"/>
    <p:sldId id="4642" r:id="rId25"/>
    <p:sldId id="2260" r:id="rId26"/>
    <p:sldId id="4644" r:id="rId27"/>
    <p:sldId id="275" r:id="rId28"/>
    <p:sldId id="4652" r:id="rId29"/>
    <p:sldId id="465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4B656-18E4-4D38-B586-1E2E6EA00128}" v="1028" dt="2019-05-21T07:18:37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83191" autoAdjust="0"/>
  </p:normalViewPr>
  <p:slideViewPr>
    <p:cSldViewPr snapToGrid="0">
      <p:cViewPr>
        <p:scale>
          <a:sx n="90" d="100"/>
          <a:sy n="90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-Tore Pedersen" userId="9848236d-bc00-4dcd-8b88-59671ee2242d" providerId="ADAL" clId="{04E4B656-18E4-4D38-B586-1E2E6EA00128}"/>
    <pc:docChg chg="undo custSel addSld delSld modSld sldOrd modMainMaster">
      <pc:chgData name="Jan-Tore Pedersen" userId="9848236d-bc00-4dcd-8b88-59671ee2242d" providerId="ADAL" clId="{04E4B656-18E4-4D38-B586-1E2E6EA00128}" dt="2019-05-21T07:18:39.832" v="4307" actId="6549"/>
      <pc:docMkLst>
        <pc:docMk/>
      </pc:docMkLst>
      <pc:sldChg chg="addSp delSp modSp">
        <pc:chgData name="Jan-Tore Pedersen" userId="9848236d-bc00-4dcd-8b88-59671ee2242d" providerId="ADAL" clId="{04E4B656-18E4-4D38-B586-1E2E6EA00128}" dt="2019-05-05T09:57:01.454" v="10" actId="1076"/>
        <pc:sldMkLst>
          <pc:docMk/>
          <pc:sldMk cId="2825548924" sldId="256"/>
        </pc:sldMkLst>
        <pc:spChg chg="del">
          <ac:chgData name="Jan-Tore Pedersen" userId="9848236d-bc00-4dcd-8b88-59671ee2242d" providerId="ADAL" clId="{04E4B656-18E4-4D38-B586-1E2E6EA00128}" dt="2019-05-05T09:56:54.578" v="8" actId="478"/>
          <ac:spMkLst>
            <pc:docMk/>
            <pc:sldMk cId="2825548924" sldId="256"/>
            <ac:spMk id="2" creationId="{00000000-0000-0000-0000-000000000000}"/>
          </ac:spMkLst>
        </pc:spChg>
        <pc:spChg chg="del">
          <ac:chgData name="Jan-Tore Pedersen" userId="9848236d-bc00-4dcd-8b88-59671ee2242d" providerId="ADAL" clId="{04E4B656-18E4-4D38-B586-1E2E6EA00128}" dt="2019-05-05T09:56:56.132" v="9" actId="478"/>
          <ac:spMkLst>
            <pc:docMk/>
            <pc:sldMk cId="2825548924" sldId="256"/>
            <ac:spMk id="3" creationId="{00000000-0000-0000-0000-000000000000}"/>
          </ac:spMkLst>
        </pc:spChg>
        <pc:spChg chg="add del mod">
          <ac:chgData name="Jan-Tore Pedersen" userId="9848236d-bc00-4dcd-8b88-59671ee2242d" providerId="ADAL" clId="{04E4B656-18E4-4D38-B586-1E2E6EA00128}" dt="2019-05-05T09:56:50.438" v="7" actId="478"/>
          <ac:spMkLst>
            <pc:docMk/>
            <pc:sldMk cId="2825548924" sldId="256"/>
            <ac:spMk id="5" creationId="{B4A49F54-2BA3-4BBA-BBD2-61E988CA7CA0}"/>
          </ac:spMkLst>
        </pc:spChg>
        <pc:spChg chg="add del mod">
          <ac:chgData name="Jan-Tore Pedersen" userId="9848236d-bc00-4dcd-8b88-59671ee2242d" providerId="ADAL" clId="{04E4B656-18E4-4D38-B586-1E2E6EA00128}" dt="2019-05-05T09:57:01.454" v="10" actId="1076"/>
          <ac:spMkLst>
            <pc:docMk/>
            <pc:sldMk cId="2825548924" sldId="256"/>
            <ac:spMk id="22" creationId="{00000000-0000-0000-0000-000000000000}"/>
          </ac:spMkLst>
        </pc:spChg>
      </pc:sldChg>
      <pc:sldChg chg="modSp modAnim">
        <pc:chgData name="Jan-Tore Pedersen" userId="9848236d-bc00-4dcd-8b88-59671ee2242d" providerId="ADAL" clId="{04E4B656-18E4-4D38-B586-1E2E6EA00128}" dt="2019-05-11T11:41:29.241" v="3528" actId="27636"/>
        <pc:sldMkLst>
          <pc:docMk/>
          <pc:sldMk cId="1572439038" sldId="258"/>
        </pc:sldMkLst>
        <pc:spChg chg="mod">
          <ac:chgData name="Jan-Tore Pedersen" userId="9848236d-bc00-4dcd-8b88-59671ee2242d" providerId="ADAL" clId="{04E4B656-18E4-4D38-B586-1E2E6EA00128}" dt="2019-05-05T10:20:09.475" v="118" actId="20577"/>
          <ac:spMkLst>
            <pc:docMk/>
            <pc:sldMk cId="1572439038" sldId="258"/>
            <ac:spMk id="21" creationId="{27CD18D0-B29F-479D-8DA1-D16486C61825}"/>
          </ac:spMkLst>
        </pc:spChg>
        <pc:spChg chg="mod">
          <ac:chgData name="Jan-Tore Pedersen" userId="9848236d-bc00-4dcd-8b88-59671ee2242d" providerId="ADAL" clId="{04E4B656-18E4-4D38-B586-1E2E6EA00128}" dt="2019-05-11T11:41:29.241" v="3528" actId="27636"/>
          <ac:spMkLst>
            <pc:docMk/>
            <pc:sldMk cId="1572439038" sldId="258"/>
            <ac:spMk id="22" creationId="{86B4E8C2-8AB0-469D-A7F4-E59F4F7040E2}"/>
          </ac:spMkLst>
        </pc:spChg>
      </pc:sldChg>
      <pc:sldChg chg="del ord">
        <pc:chgData name="Jan-Tore Pedersen" userId="9848236d-bc00-4dcd-8b88-59671ee2242d" providerId="ADAL" clId="{04E4B656-18E4-4D38-B586-1E2E6EA00128}" dt="2019-05-21T06:59:52.430" v="4154" actId="2696"/>
        <pc:sldMkLst>
          <pc:docMk/>
          <pc:sldMk cId="148817919" sldId="259"/>
        </pc:sldMkLst>
      </pc:sldChg>
      <pc:sldChg chg="del">
        <pc:chgData name="Jan-Tore Pedersen" userId="9848236d-bc00-4dcd-8b88-59671ee2242d" providerId="ADAL" clId="{04E4B656-18E4-4D38-B586-1E2E6EA00128}" dt="2019-05-21T06:59:52.448" v="4155" actId="2696"/>
        <pc:sldMkLst>
          <pc:docMk/>
          <pc:sldMk cId="403156046" sldId="260"/>
        </pc:sldMkLst>
      </pc:sldChg>
      <pc:sldChg chg="modSp">
        <pc:chgData name="Jan-Tore Pedersen" userId="9848236d-bc00-4dcd-8b88-59671ee2242d" providerId="ADAL" clId="{04E4B656-18E4-4D38-B586-1E2E6EA00128}" dt="2019-05-21T07:02:14.187" v="4176" actId="20577"/>
        <pc:sldMkLst>
          <pc:docMk/>
          <pc:sldMk cId="4207584250" sldId="261"/>
        </pc:sldMkLst>
        <pc:spChg chg="mod">
          <ac:chgData name="Jan-Tore Pedersen" userId="9848236d-bc00-4dcd-8b88-59671ee2242d" providerId="ADAL" clId="{04E4B656-18E4-4D38-B586-1E2E6EA00128}" dt="2019-05-21T07:02:14.187" v="4176" actId="20577"/>
          <ac:spMkLst>
            <pc:docMk/>
            <pc:sldMk cId="4207584250" sldId="261"/>
            <ac:spMk id="6" creationId="{0BD09D2F-292B-4818-8E67-5CEB5B5CF283}"/>
          </ac:spMkLst>
        </pc:spChg>
      </pc:sldChg>
      <pc:sldChg chg="modSp add modAnim">
        <pc:chgData name="Jan-Tore Pedersen" userId="9848236d-bc00-4dcd-8b88-59671ee2242d" providerId="ADAL" clId="{04E4B656-18E4-4D38-B586-1E2E6EA00128}" dt="2019-05-11T11:27:48.111" v="2852"/>
        <pc:sldMkLst>
          <pc:docMk/>
          <pc:sldMk cId="2951399061" sldId="262"/>
        </pc:sldMkLst>
        <pc:spChg chg="mod">
          <ac:chgData name="Jan-Tore Pedersen" userId="9848236d-bc00-4dcd-8b88-59671ee2242d" providerId="ADAL" clId="{04E4B656-18E4-4D38-B586-1E2E6EA00128}" dt="2019-05-05T10:19:12.321" v="58" actId="20577"/>
          <ac:spMkLst>
            <pc:docMk/>
            <pc:sldMk cId="2951399061" sldId="262"/>
            <ac:spMk id="2" creationId="{B4A80A43-FDB5-4183-8C64-C84E0460D39D}"/>
          </ac:spMkLst>
        </pc:spChg>
        <pc:spChg chg="mod">
          <ac:chgData name="Jan-Tore Pedersen" userId="9848236d-bc00-4dcd-8b88-59671ee2242d" providerId="ADAL" clId="{04E4B656-18E4-4D38-B586-1E2E6EA00128}" dt="2019-05-11T11:27:41.526" v="2851" actId="20577"/>
          <ac:spMkLst>
            <pc:docMk/>
            <pc:sldMk cId="2951399061" sldId="262"/>
            <ac:spMk id="3" creationId="{118330B6-8FB9-4CFE-BC8D-76C3BF6E376C}"/>
          </ac:spMkLst>
        </pc:spChg>
      </pc:sldChg>
      <pc:sldChg chg="addSp modSp add ord modAnim">
        <pc:chgData name="Jan-Tore Pedersen" userId="9848236d-bc00-4dcd-8b88-59671ee2242d" providerId="ADAL" clId="{04E4B656-18E4-4D38-B586-1E2E6EA00128}" dt="2019-05-20T18:16:11.630" v="4132"/>
        <pc:sldMkLst>
          <pc:docMk/>
          <pc:sldMk cId="3252561890" sldId="264"/>
        </pc:sldMkLst>
        <pc:spChg chg="mod">
          <ac:chgData name="Jan-Tore Pedersen" userId="9848236d-bc00-4dcd-8b88-59671ee2242d" providerId="ADAL" clId="{04E4B656-18E4-4D38-B586-1E2E6EA00128}" dt="2019-05-05T10:19:58.003" v="93" actId="20577"/>
          <ac:spMkLst>
            <pc:docMk/>
            <pc:sldMk cId="3252561890" sldId="264"/>
            <ac:spMk id="2" creationId="{139E95A4-5836-4D38-BD87-0B54DB9629BA}"/>
          </ac:spMkLst>
        </pc:spChg>
        <pc:spChg chg="mod">
          <ac:chgData name="Jan-Tore Pedersen" userId="9848236d-bc00-4dcd-8b88-59671ee2242d" providerId="ADAL" clId="{04E4B656-18E4-4D38-B586-1E2E6EA00128}" dt="2019-05-11T10:15:31.206" v="1785" actId="14100"/>
          <ac:spMkLst>
            <pc:docMk/>
            <pc:sldMk cId="3252561890" sldId="264"/>
            <ac:spMk id="3" creationId="{38CB02D6-5A40-4DCF-A76C-79AA20329AFF}"/>
          </ac:spMkLst>
        </pc:spChg>
        <pc:picChg chg="add mod">
          <ac:chgData name="Jan-Tore Pedersen" userId="9848236d-bc00-4dcd-8b88-59671ee2242d" providerId="ADAL" clId="{04E4B656-18E4-4D38-B586-1E2E6EA00128}" dt="2019-05-11T10:15:22.392" v="1784" actId="1076"/>
          <ac:picMkLst>
            <pc:docMk/>
            <pc:sldMk cId="3252561890" sldId="264"/>
            <ac:picMk id="4" creationId="{FB3571D7-DF0F-4B11-B173-6CBC1B05216C}"/>
          </ac:picMkLst>
        </pc:picChg>
      </pc:sldChg>
      <pc:sldChg chg="modSp add">
        <pc:chgData name="Jan-Tore Pedersen" userId="9848236d-bc00-4dcd-8b88-59671ee2242d" providerId="ADAL" clId="{04E4B656-18E4-4D38-B586-1E2E6EA00128}" dt="2019-05-11T11:47:34.151" v="3774" actId="20577"/>
        <pc:sldMkLst>
          <pc:docMk/>
          <pc:sldMk cId="4222870752" sldId="265"/>
        </pc:sldMkLst>
        <pc:spChg chg="mod">
          <ac:chgData name="Jan-Tore Pedersen" userId="9848236d-bc00-4dcd-8b88-59671ee2242d" providerId="ADAL" clId="{04E4B656-18E4-4D38-B586-1E2E6EA00128}" dt="2019-05-11T10:10:43.041" v="1648" actId="1076"/>
          <ac:spMkLst>
            <pc:docMk/>
            <pc:sldMk cId="4222870752" sldId="265"/>
            <ac:spMk id="2" creationId="{D05A46CB-0B21-4255-AD8B-C2FC88F022EC}"/>
          </ac:spMkLst>
        </pc:spChg>
        <pc:spChg chg="mod">
          <ac:chgData name="Jan-Tore Pedersen" userId="9848236d-bc00-4dcd-8b88-59671ee2242d" providerId="ADAL" clId="{04E4B656-18E4-4D38-B586-1E2E6EA00128}" dt="2019-05-11T11:47:34.151" v="3774" actId="20577"/>
          <ac:spMkLst>
            <pc:docMk/>
            <pc:sldMk cId="4222870752" sldId="265"/>
            <ac:spMk id="3" creationId="{032D7017-AB92-4CEA-BEF3-48DB90D0CEC2}"/>
          </ac:spMkLst>
        </pc:spChg>
      </pc:sldChg>
      <pc:sldChg chg="addSp delSp modSp add modAnim">
        <pc:chgData name="Jan-Tore Pedersen" userId="9848236d-bc00-4dcd-8b88-59671ee2242d" providerId="ADAL" clId="{04E4B656-18E4-4D38-B586-1E2E6EA00128}" dt="2019-05-11T11:01:11.060" v="2575" actId="20577"/>
        <pc:sldMkLst>
          <pc:docMk/>
          <pc:sldMk cId="4100733798" sldId="266"/>
        </pc:sldMkLst>
        <pc:spChg chg="mod">
          <ac:chgData name="Jan-Tore Pedersen" userId="9848236d-bc00-4dcd-8b88-59671ee2242d" providerId="ADAL" clId="{04E4B656-18E4-4D38-B586-1E2E6EA00128}" dt="2019-05-05T10:26:51.428" v="252" actId="20577"/>
          <ac:spMkLst>
            <pc:docMk/>
            <pc:sldMk cId="4100733798" sldId="266"/>
            <ac:spMk id="2" creationId="{67B6804C-0C64-40F7-B0A0-DCC7B78CDB9F}"/>
          </ac:spMkLst>
        </pc:spChg>
        <pc:spChg chg="mod">
          <ac:chgData name="Jan-Tore Pedersen" userId="9848236d-bc00-4dcd-8b88-59671ee2242d" providerId="ADAL" clId="{04E4B656-18E4-4D38-B586-1E2E6EA00128}" dt="2019-05-11T10:58:48.446" v="2543" actId="20577"/>
          <ac:spMkLst>
            <pc:docMk/>
            <pc:sldMk cId="4100733798" sldId="266"/>
            <ac:spMk id="3" creationId="{6DDF7A76-D5D2-48F2-81E5-853687E95D74}"/>
          </ac:spMkLst>
        </pc:spChg>
        <pc:picChg chg="add del mod">
          <ac:chgData name="Jan-Tore Pedersen" userId="9848236d-bc00-4dcd-8b88-59671ee2242d" providerId="ADAL" clId="{04E4B656-18E4-4D38-B586-1E2E6EA00128}" dt="2019-05-05T10:27:50.373" v="277" actId="478"/>
          <ac:picMkLst>
            <pc:docMk/>
            <pc:sldMk cId="4100733798" sldId="266"/>
            <ac:picMk id="4" creationId="{E32EAC8E-109A-431B-81CF-9CB3DAAC5319}"/>
          </ac:picMkLst>
        </pc:picChg>
        <pc:picChg chg="add mod">
          <ac:chgData name="Jan-Tore Pedersen" userId="9848236d-bc00-4dcd-8b88-59671ee2242d" providerId="ADAL" clId="{04E4B656-18E4-4D38-B586-1E2E6EA00128}" dt="2019-05-11T10:14:28.873" v="1780" actId="14100"/>
          <ac:picMkLst>
            <pc:docMk/>
            <pc:sldMk cId="4100733798" sldId="266"/>
            <ac:picMk id="5" creationId="{57DA677B-7917-4EAD-BE07-1DDFDF11F7CF}"/>
          </ac:picMkLst>
        </pc:picChg>
      </pc:sldChg>
      <pc:sldChg chg="addSp modSp add ord modAnim">
        <pc:chgData name="Jan-Tore Pedersen" userId="9848236d-bc00-4dcd-8b88-59671ee2242d" providerId="ADAL" clId="{04E4B656-18E4-4D38-B586-1E2E6EA00128}" dt="2019-05-11T11:28:55.163" v="2886" actId="14100"/>
        <pc:sldMkLst>
          <pc:docMk/>
          <pc:sldMk cId="4120358391" sldId="267"/>
        </pc:sldMkLst>
        <pc:spChg chg="mod">
          <ac:chgData name="Jan-Tore Pedersen" userId="9848236d-bc00-4dcd-8b88-59671ee2242d" providerId="ADAL" clId="{04E4B656-18E4-4D38-B586-1E2E6EA00128}" dt="2019-05-05T10:30:24.885" v="359" actId="20577"/>
          <ac:spMkLst>
            <pc:docMk/>
            <pc:sldMk cId="4120358391" sldId="267"/>
            <ac:spMk id="2" creationId="{9202A699-ED5D-4855-9A54-820563E4E812}"/>
          </ac:spMkLst>
        </pc:spChg>
        <pc:spChg chg="mod">
          <ac:chgData name="Jan-Tore Pedersen" userId="9848236d-bc00-4dcd-8b88-59671ee2242d" providerId="ADAL" clId="{04E4B656-18E4-4D38-B586-1E2E6EA00128}" dt="2019-05-11T11:28:40.087" v="2882" actId="6549"/>
          <ac:spMkLst>
            <pc:docMk/>
            <pc:sldMk cId="4120358391" sldId="267"/>
            <ac:spMk id="3" creationId="{0CCA9B40-3B06-41B7-9522-B3237B3158E4}"/>
          </ac:spMkLst>
        </pc:spChg>
        <pc:picChg chg="add mod">
          <ac:chgData name="Jan-Tore Pedersen" userId="9848236d-bc00-4dcd-8b88-59671ee2242d" providerId="ADAL" clId="{04E4B656-18E4-4D38-B586-1E2E6EA00128}" dt="2019-05-11T11:28:55.163" v="2886" actId="14100"/>
          <ac:picMkLst>
            <pc:docMk/>
            <pc:sldMk cId="4120358391" sldId="267"/>
            <ac:picMk id="4" creationId="{A2CAD7CB-3683-47D1-A87D-1D261C1F5AE2}"/>
          </ac:picMkLst>
        </pc:picChg>
      </pc:sldChg>
      <pc:sldChg chg="modSp add">
        <pc:chgData name="Jan-Tore Pedersen" userId="9848236d-bc00-4dcd-8b88-59671ee2242d" providerId="ADAL" clId="{04E4B656-18E4-4D38-B586-1E2E6EA00128}" dt="2019-05-05T10:33:57.904" v="723" actId="27636"/>
        <pc:sldMkLst>
          <pc:docMk/>
          <pc:sldMk cId="3945786633" sldId="268"/>
        </pc:sldMkLst>
        <pc:spChg chg="mod">
          <ac:chgData name="Jan-Tore Pedersen" userId="9848236d-bc00-4dcd-8b88-59671ee2242d" providerId="ADAL" clId="{04E4B656-18E4-4D38-B586-1E2E6EA00128}" dt="2019-05-05T10:30:59.955" v="382" actId="20577"/>
          <ac:spMkLst>
            <pc:docMk/>
            <pc:sldMk cId="3945786633" sldId="268"/>
            <ac:spMk id="2" creationId="{B75545F9-338A-44EA-89D3-9DD100101F53}"/>
          </ac:spMkLst>
        </pc:spChg>
        <pc:spChg chg="mod">
          <ac:chgData name="Jan-Tore Pedersen" userId="9848236d-bc00-4dcd-8b88-59671ee2242d" providerId="ADAL" clId="{04E4B656-18E4-4D38-B586-1E2E6EA00128}" dt="2019-05-05T10:33:57.904" v="723" actId="27636"/>
          <ac:spMkLst>
            <pc:docMk/>
            <pc:sldMk cId="3945786633" sldId="268"/>
            <ac:spMk id="3" creationId="{0C68935E-D079-43C3-A7D9-4ED14FDBAFB4}"/>
          </ac:spMkLst>
        </pc:spChg>
      </pc:sldChg>
      <pc:sldChg chg="addSp delSp modSp add del ord">
        <pc:chgData name="Jan-Tore Pedersen" userId="9848236d-bc00-4dcd-8b88-59671ee2242d" providerId="ADAL" clId="{04E4B656-18E4-4D38-B586-1E2E6EA00128}" dt="2019-05-21T07:09:01.541" v="4207" actId="2696"/>
        <pc:sldMkLst>
          <pc:docMk/>
          <pc:sldMk cId="1080388415" sldId="269"/>
        </pc:sldMkLst>
        <pc:spChg chg="mod">
          <ac:chgData name="Jan-Tore Pedersen" userId="9848236d-bc00-4dcd-8b88-59671ee2242d" providerId="ADAL" clId="{04E4B656-18E4-4D38-B586-1E2E6EA00128}" dt="2019-05-11T10:17:25.250" v="1807" actId="20577"/>
          <ac:spMkLst>
            <pc:docMk/>
            <pc:sldMk cId="1080388415" sldId="269"/>
            <ac:spMk id="2" creationId="{07E13884-84DE-4CC6-981D-43CAF0083F1C}"/>
          </ac:spMkLst>
        </pc:spChg>
        <pc:spChg chg="del">
          <ac:chgData name="Jan-Tore Pedersen" userId="9848236d-bc00-4dcd-8b88-59671ee2242d" providerId="ADAL" clId="{04E4B656-18E4-4D38-B586-1E2E6EA00128}" dt="2019-05-11T10:17:17.672" v="1789"/>
          <ac:spMkLst>
            <pc:docMk/>
            <pc:sldMk cId="1080388415" sldId="269"/>
            <ac:spMk id="3" creationId="{72D151B8-C7B7-4381-83CA-C7B0EFC1CFA5}"/>
          </ac:spMkLst>
        </pc:spChg>
        <pc:picChg chg="add mod">
          <ac:chgData name="Jan-Tore Pedersen" userId="9848236d-bc00-4dcd-8b88-59671ee2242d" providerId="ADAL" clId="{04E4B656-18E4-4D38-B586-1E2E6EA00128}" dt="2019-05-11T10:17:17.672" v="1789"/>
          <ac:picMkLst>
            <pc:docMk/>
            <pc:sldMk cId="1080388415" sldId="269"/>
            <ac:picMk id="4" creationId="{57BBE44C-AB2C-42B1-902C-CF6CA14EF5D8}"/>
          </ac:picMkLst>
        </pc:picChg>
      </pc:sldChg>
      <pc:sldChg chg="addSp delSp modSp add ord delAnim modAnim">
        <pc:chgData name="Jan-Tore Pedersen" userId="9848236d-bc00-4dcd-8b88-59671ee2242d" providerId="ADAL" clId="{04E4B656-18E4-4D38-B586-1E2E6EA00128}" dt="2019-05-21T07:10:08.786" v="4218" actId="20577"/>
        <pc:sldMkLst>
          <pc:docMk/>
          <pc:sldMk cId="363730733" sldId="270"/>
        </pc:sldMkLst>
        <pc:spChg chg="mod">
          <ac:chgData name="Jan-Tore Pedersen" userId="9848236d-bc00-4dcd-8b88-59671ee2242d" providerId="ADAL" clId="{04E4B656-18E4-4D38-B586-1E2E6EA00128}" dt="2019-05-11T10:19:04.181" v="1836" actId="20577"/>
          <ac:spMkLst>
            <pc:docMk/>
            <pc:sldMk cId="363730733" sldId="270"/>
            <ac:spMk id="2" creationId="{71901EBB-2180-464C-9F92-5E40AFB3292E}"/>
          </ac:spMkLst>
        </pc:spChg>
        <pc:spChg chg="mod">
          <ac:chgData name="Jan-Tore Pedersen" userId="9848236d-bc00-4dcd-8b88-59671ee2242d" providerId="ADAL" clId="{04E4B656-18E4-4D38-B586-1E2E6EA00128}" dt="2019-05-21T07:10:08.786" v="4218" actId="20577"/>
          <ac:spMkLst>
            <pc:docMk/>
            <pc:sldMk cId="363730733" sldId="270"/>
            <ac:spMk id="3" creationId="{04E53692-C20F-4218-A893-A67CF48CA2A8}"/>
          </ac:spMkLst>
        </pc:spChg>
        <pc:picChg chg="add del mod">
          <ac:chgData name="Jan-Tore Pedersen" userId="9848236d-bc00-4dcd-8b88-59671ee2242d" providerId="ADAL" clId="{04E4B656-18E4-4D38-B586-1E2E6EA00128}" dt="2019-05-21T07:09:26.265" v="4208" actId="478"/>
          <ac:picMkLst>
            <pc:docMk/>
            <pc:sldMk cId="363730733" sldId="270"/>
            <ac:picMk id="4" creationId="{861DDE53-91D2-4D53-88A1-67C8EF48E85E}"/>
          </ac:picMkLst>
        </pc:picChg>
      </pc:sldChg>
      <pc:sldChg chg="delSp modSp add ord">
        <pc:chgData name="Jan-Tore Pedersen" userId="9848236d-bc00-4dcd-8b88-59671ee2242d" providerId="ADAL" clId="{04E4B656-18E4-4D38-B586-1E2E6EA00128}" dt="2019-05-11T11:29:25.661" v="2887"/>
        <pc:sldMkLst>
          <pc:docMk/>
          <pc:sldMk cId="485811651" sldId="271"/>
        </pc:sldMkLst>
        <pc:spChg chg="mod">
          <ac:chgData name="Jan-Tore Pedersen" userId="9848236d-bc00-4dcd-8b88-59671ee2242d" providerId="ADAL" clId="{04E4B656-18E4-4D38-B586-1E2E6EA00128}" dt="2019-05-11T10:49:50.082" v="2159" actId="1076"/>
          <ac:spMkLst>
            <pc:docMk/>
            <pc:sldMk cId="485811651" sldId="271"/>
            <ac:spMk id="2" creationId="{D52D2006-18C1-4F0A-976A-946D5FA79999}"/>
          </ac:spMkLst>
        </pc:spChg>
        <pc:spChg chg="del">
          <ac:chgData name="Jan-Tore Pedersen" userId="9848236d-bc00-4dcd-8b88-59671ee2242d" providerId="ADAL" clId="{04E4B656-18E4-4D38-B586-1E2E6EA00128}" dt="2019-05-11T10:49:13.619" v="2146" actId="478"/>
          <ac:spMkLst>
            <pc:docMk/>
            <pc:sldMk cId="485811651" sldId="271"/>
            <ac:spMk id="3" creationId="{7798194A-63BA-45B5-9ADE-733D991CE3A1}"/>
          </ac:spMkLst>
        </pc:spChg>
      </pc:sldChg>
      <pc:sldChg chg="addSp modSp add modAnim">
        <pc:chgData name="Jan-Tore Pedersen" userId="9848236d-bc00-4dcd-8b88-59671ee2242d" providerId="ADAL" clId="{04E4B656-18E4-4D38-B586-1E2E6EA00128}" dt="2019-05-11T11:26:29.349" v="2697"/>
        <pc:sldMkLst>
          <pc:docMk/>
          <pc:sldMk cId="3399514566" sldId="272"/>
        </pc:sldMkLst>
        <pc:spChg chg="mod">
          <ac:chgData name="Jan-Tore Pedersen" userId="9848236d-bc00-4dcd-8b88-59671ee2242d" providerId="ADAL" clId="{04E4B656-18E4-4D38-B586-1E2E6EA00128}" dt="2019-05-11T10:50:38.629" v="2182" actId="20577"/>
          <ac:spMkLst>
            <pc:docMk/>
            <pc:sldMk cId="3399514566" sldId="272"/>
            <ac:spMk id="2" creationId="{C0B0B271-3AAC-46A1-BB94-9C1799CD5336}"/>
          </ac:spMkLst>
        </pc:spChg>
        <pc:spChg chg="mod">
          <ac:chgData name="Jan-Tore Pedersen" userId="9848236d-bc00-4dcd-8b88-59671ee2242d" providerId="ADAL" clId="{04E4B656-18E4-4D38-B586-1E2E6EA00128}" dt="2019-05-11T10:51:46.180" v="2303" actId="14100"/>
          <ac:spMkLst>
            <pc:docMk/>
            <pc:sldMk cId="3399514566" sldId="272"/>
            <ac:spMk id="3" creationId="{E100DB4C-C77E-4ACB-B37F-2447CC85958D}"/>
          </ac:spMkLst>
        </pc:spChg>
        <pc:picChg chg="add mod">
          <ac:chgData name="Jan-Tore Pedersen" userId="9848236d-bc00-4dcd-8b88-59671ee2242d" providerId="ADAL" clId="{04E4B656-18E4-4D38-B586-1E2E6EA00128}" dt="2019-05-11T10:51:56.443" v="2306" actId="14100"/>
          <ac:picMkLst>
            <pc:docMk/>
            <pc:sldMk cId="3399514566" sldId="272"/>
            <ac:picMk id="4" creationId="{B208DDCB-713A-4040-AD11-C04997768899}"/>
          </ac:picMkLst>
        </pc:picChg>
      </pc:sldChg>
      <pc:sldChg chg="addSp delSp modSp add modAnim">
        <pc:chgData name="Jan-Tore Pedersen" userId="9848236d-bc00-4dcd-8b88-59671ee2242d" providerId="ADAL" clId="{04E4B656-18E4-4D38-B586-1E2E6EA00128}" dt="2019-05-11T11:26:38.951" v="2698"/>
        <pc:sldMkLst>
          <pc:docMk/>
          <pc:sldMk cId="3554205266" sldId="273"/>
        </pc:sldMkLst>
        <pc:spChg chg="mod">
          <ac:chgData name="Jan-Tore Pedersen" userId="9848236d-bc00-4dcd-8b88-59671ee2242d" providerId="ADAL" clId="{04E4B656-18E4-4D38-B586-1E2E6EA00128}" dt="2019-05-11T10:52:16.605" v="2318" actId="20577"/>
          <ac:spMkLst>
            <pc:docMk/>
            <pc:sldMk cId="3554205266" sldId="273"/>
            <ac:spMk id="2" creationId="{858C556B-3126-461B-8307-691CDA71B9A5}"/>
          </ac:spMkLst>
        </pc:spChg>
        <pc:spChg chg="mod">
          <ac:chgData name="Jan-Tore Pedersen" userId="9848236d-bc00-4dcd-8b88-59671ee2242d" providerId="ADAL" clId="{04E4B656-18E4-4D38-B586-1E2E6EA00128}" dt="2019-05-11T10:54:48.821" v="2502" actId="20577"/>
          <ac:spMkLst>
            <pc:docMk/>
            <pc:sldMk cId="3554205266" sldId="273"/>
            <ac:spMk id="3" creationId="{101090CD-F4AE-429F-A5D0-29140BF6184D}"/>
          </ac:spMkLst>
        </pc:spChg>
        <pc:picChg chg="add mod">
          <ac:chgData name="Jan-Tore Pedersen" userId="9848236d-bc00-4dcd-8b88-59671ee2242d" providerId="ADAL" clId="{04E4B656-18E4-4D38-B586-1E2E6EA00128}" dt="2019-05-11T10:53:20.309" v="2438" actId="1076"/>
          <ac:picMkLst>
            <pc:docMk/>
            <pc:sldMk cId="3554205266" sldId="273"/>
            <ac:picMk id="4" creationId="{2FE09962-0A79-4A4D-A877-D7E51ACD822B}"/>
          </ac:picMkLst>
        </pc:picChg>
        <pc:picChg chg="add del">
          <ac:chgData name="Jan-Tore Pedersen" userId="9848236d-bc00-4dcd-8b88-59671ee2242d" providerId="ADAL" clId="{04E4B656-18E4-4D38-B586-1E2E6EA00128}" dt="2019-05-11T10:53:38.107" v="2440"/>
          <ac:picMkLst>
            <pc:docMk/>
            <pc:sldMk cId="3554205266" sldId="273"/>
            <ac:picMk id="5" creationId="{05194261-130D-483C-B859-076D5D223CF9}"/>
          </ac:picMkLst>
        </pc:picChg>
      </pc:sldChg>
      <pc:sldChg chg="addSp delSp modSp add">
        <pc:chgData name="Jan-Tore Pedersen" userId="9848236d-bc00-4dcd-8b88-59671ee2242d" providerId="ADAL" clId="{04E4B656-18E4-4D38-B586-1E2E6EA00128}" dt="2019-05-11T10:54:01.672" v="2445" actId="1076"/>
        <pc:sldMkLst>
          <pc:docMk/>
          <pc:sldMk cId="2560406448" sldId="274"/>
        </pc:sldMkLst>
        <pc:spChg chg="del">
          <ac:chgData name="Jan-Tore Pedersen" userId="9848236d-bc00-4dcd-8b88-59671ee2242d" providerId="ADAL" clId="{04E4B656-18E4-4D38-B586-1E2E6EA00128}" dt="2019-05-11T10:53:59.269" v="2444" actId="478"/>
          <ac:spMkLst>
            <pc:docMk/>
            <pc:sldMk cId="2560406448" sldId="274"/>
            <ac:spMk id="2" creationId="{A3D50942-35C2-4416-8EC7-5425FD9D3737}"/>
          </ac:spMkLst>
        </pc:spChg>
        <pc:spChg chg="del">
          <ac:chgData name="Jan-Tore Pedersen" userId="9848236d-bc00-4dcd-8b88-59671ee2242d" providerId="ADAL" clId="{04E4B656-18E4-4D38-B586-1E2E6EA00128}" dt="2019-05-11T10:53:50.275" v="2443" actId="478"/>
          <ac:spMkLst>
            <pc:docMk/>
            <pc:sldMk cId="2560406448" sldId="274"/>
            <ac:spMk id="3" creationId="{B45036BE-8D91-4A80-8509-EC72B7205C75}"/>
          </ac:spMkLst>
        </pc:spChg>
        <pc:picChg chg="add mod">
          <ac:chgData name="Jan-Tore Pedersen" userId="9848236d-bc00-4dcd-8b88-59671ee2242d" providerId="ADAL" clId="{04E4B656-18E4-4D38-B586-1E2E6EA00128}" dt="2019-05-11T10:54:01.672" v="2445" actId="1076"/>
          <ac:picMkLst>
            <pc:docMk/>
            <pc:sldMk cId="2560406448" sldId="274"/>
            <ac:picMk id="4" creationId="{2A1F4978-8F70-4383-A20C-C265CF6DC0E0}"/>
          </ac:picMkLst>
        </pc:picChg>
      </pc:sldChg>
      <pc:sldChg chg="addSp delSp modSp add">
        <pc:chgData name="Jan-Tore Pedersen" userId="9848236d-bc00-4dcd-8b88-59671ee2242d" providerId="ADAL" clId="{04E4B656-18E4-4D38-B586-1E2E6EA00128}" dt="2019-05-11T11:31:59.221" v="2985" actId="122"/>
        <pc:sldMkLst>
          <pc:docMk/>
          <pc:sldMk cId="3278418229" sldId="275"/>
        </pc:sldMkLst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2" creationId="{80EF7374-C2B3-49D6-8563-4F6B62CDF3C3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3" creationId="{A171FBD2-9792-44B7-9111-F1FD2DCA8408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4" creationId="{28855271-42C8-479E-BCE6-6308866E3284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5" creationId="{FF28D124-1314-4B33-B58B-BEC62BEEB2AA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6" creationId="{F64D7693-6776-4191-9901-9401691014AA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7" creationId="{D5815D14-B975-4E00-94D9-12FE3E441059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8" creationId="{131C365E-C08E-46DC-BF3C-1813159AB3FC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9" creationId="{0000F3C8-65D7-4986-AB90-6C7355CF4043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10" creationId="{640F4115-565D-45B1-9FBE-B9F3844ED89D}"/>
          </ac:spMkLst>
        </pc:spChg>
        <pc:spChg chg="del">
          <ac:chgData name="Jan-Tore Pedersen" userId="9848236d-bc00-4dcd-8b88-59671ee2242d" providerId="ADAL" clId="{04E4B656-18E4-4D38-B586-1E2E6EA00128}" dt="2019-05-11T10:57:31.105" v="2505"/>
          <ac:spMkLst>
            <pc:docMk/>
            <pc:sldMk cId="3278418229" sldId="275"/>
            <ac:spMk id="11" creationId="{4C81E904-8E0D-47D2-9D82-D0263F28AFEE}"/>
          </ac:spMkLst>
        </pc:spChg>
        <pc:spChg chg="add mod">
          <ac:chgData name="Jan-Tore Pedersen" userId="9848236d-bc00-4dcd-8b88-59671ee2242d" providerId="ADAL" clId="{04E4B656-18E4-4D38-B586-1E2E6EA00128}" dt="2019-05-11T10:57:49.180" v="2541" actId="122"/>
          <ac:spMkLst>
            <pc:docMk/>
            <pc:sldMk cId="3278418229" sldId="275"/>
            <ac:spMk id="12" creationId="{BE09FEB7-9A86-4CE7-880B-37BB6755D913}"/>
          </ac:spMkLst>
        </pc:spChg>
        <pc:spChg chg="add mod">
          <ac:chgData name="Jan-Tore Pedersen" userId="9848236d-bc00-4dcd-8b88-59671ee2242d" providerId="ADAL" clId="{04E4B656-18E4-4D38-B586-1E2E6EA00128}" dt="2019-05-11T11:31:59.221" v="2985" actId="122"/>
          <ac:spMkLst>
            <pc:docMk/>
            <pc:sldMk cId="3278418229" sldId="275"/>
            <ac:spMk id="13" creationId="{2E5C4757-29ED-4367-89E3-B421BF76E059}"/>
          </ac:spMkLst>
        </pc:spChg>
      </pc:sldChg>
      <pc:sldChg chg="modSp">
        <pc:chgData name="Jan-Tore Pedersen" userId="9848236d-bc00-4dcd-8b88-59671ee2242d" providerId="ADAL" clId="{04E4B656-18E4-4D38-B586-1E2E6EA00128}" dt="2019-05-11T11:01:10.904" v="2574" actId="1076"/>
        <pc:sldMkLst>
          <pc:docMk/>
          <pc:sldMk cId="33243043" sldId="4642"/>
        </pc:sldMkLst>
        <pc:spChg chg="mod">
          <ac:chgData name="Jan-Tore Pedersen" userId="9848236d-bc00-4dcd-8b88-59671ee2242d" providerId="ADAL" clId="{04E4B656-18E4-4D38-B586-1E2E6EA00128}" dt="2019-05-11T11:01:10.584" v="2573" actId="20577"/>
          <ac:spMkLst>
            <pc:docMk/>
            <pc:sldMk cId="33243043" sldId="4642"/>
            <ac:spMk id="105" creationId="{C3DF9891-8755-4A08-BFF0-A59F7D38892B}"/>
          </ac:spMkLst>
        </pc:spChg>
        <pc:picChg chg="mod ord">
          <ac:chgData name="Jan-Tore Pedersen" userId="9848236d-bc00-4dcd-8b88-59671ee2242d" providerId="ADAL" clId="{04E4B656-18E4-4D38-B586-1E2E6EA00128}" dt="2019-05-11T11:01:10.904" v="2574" actId="1076"/>
          <ac:picMkLst>
            <pc:docMk/>
            <pc:sldMk cId="33243043" sldId="4642"/>
            <ac:picMk id="48" creationId="{7F5E56F2-68A3-451F-9232-F09AAB4B30E3}"/>
          </ac:picMkLst>
        </pc:picChg>
      </pc:sldChg>
      <pc:sldChg chg="addSp delSp modSp add ord">
        <pc:chgData name="Jan-Tore Pedersen" userId="9848236d-bc00-4dcd-8b88-59671ee2242d" providerId="ADAL" clId="{04E4B656-18E4-4D38-B586-1E2E6EA00128}" dt="2019-05-11T11:02:53.779" v="2610" actId="1076"/>
        <pc:sldMkLst>
          <pc:docMk/>
          <pc:sldMk cId="3008114337" sldId="4643"/>
        </pc:sldMkLst>
        <pc:spChg chg="mod">
          <ac:chgData name="Jan-Tore Pedersen" userId="9848236d-bc00-4dcd-8b88-59671ee2242d" providerId="ADAL" clId="{04E4B656-18E4-4D38-B586-1E2E6EA00128}" dt="2019-05-11T11:02:16.702" v="2598" actId="20577"/>
          <ac:spMkLst>
            <pc:docMk/>
            <pc:sldMk cId="3008114337" sldId="4643"/>
            <ac:spMk id="2" creationId="{7FBDA636-3C18-4525-9DC4-93C30BEDE9BC}"/>
          </ac:spMkLst>
        </pc:spChg>
        <pc:spChg chg="mod">
          <ac:chgData name="Jan-Tore Pedersen" userId="9848236d-bc00-4dcd-8b88-59671ee2242d" providerId="ADAL" clId="{04E4B656-18E4-4D38-B586-1E2E6EA00128}" dt="2019-05-11T11:02:23.745" v="2600" actId="14100"/>
          <ac:spMkLst>
            <pc:docMk/>
            <pc:sldMk cId="3008114337" sldId="4643"/>
            <ac:spMk id="3" creationId="{831A66CF-2310-4CE4-A4CC-37A8CA55FDEE}"/>
          </ac:spMkLst>
        </pc:spChg>
        <pc:picChg chg="add del mod">
          <ac:chgData name="Jan-Tore Pedersen" userId="9848236d-bc00-4dcd-8b88-59671ee2242d" providerId="ADAL" clId="{04E4B656-18E4-4D38-B586-1E2E6EA00128}" dt="2019-05-11T11:02:46.620" v="2608" actId="478"/>
          <ac:picMkLst>
            <pc:docMk/>
            <pc:sldMk cId="3008114337" sldId="4643"/>
            <ac:picMk id="4" creationId="{B1819E74-A6E7-4BDF-AC6C-9C6E8FF20D95}"/>
          </ac:picMkLst>
        </pc:picChg>
        <pc:picChg chg="add mod">
          <ac:chgData name="Jan-Tore Pedersen" userId="9848236d-bc00-4dcd-8b88-59671ee2242d" providerId="ADAL" clId="{04E4B656-18E4-4D38-B586-1E2E6EA00128}" dt="2019-05-11T11:02:53.779" v="2610" actId="1076"/>
          <ac:picMkLst>
            <pc:docMk/>
            <pc:sldMk cId="3008114337" sldId="4643"/>
            <ac:picMk id="5" creationId="{C66F83F8-F8A1-47EF-A935-059B6C6CF615}"/>
          </ac:picMkLst>
        </pc:picChg>
      </pc:sldChg>
      <pc:sldChg chg="modSp add">
        <pc:chgData name="Jan-Tore Pedersen" userId="9848236d-bc00-4dcd-8b88-59671ee2242d" providerId="ADAL" clId="{04E4B656-18E4-4D38-B586-1E2E6EA00128}" dt="2019-05-11T11:30:38.166" v="2931" actId="1076"/>
        <pc:sldMkLst>
          <pc:docMk/>
          <pc:sldMk cId="700676443" sldId="4644"/>
        </pc:sldMkLst>
        <pc:spChg chg="mod">
          <ac:chgData name="Jan-Tore Pedersen" userId="9848236d-bc00-4dcd-8b88-59671ee2242d" providerId="ADAL" clId="{04E4B656-18E4-4D38-B586-1E2E6EA00128}" dt="2019-05-11T11:30:38.166" v="2931" actId="1076"/>
          <ac:spMkLst>
            <pc:docMk/>
            <pc:sldMk cId="700676443" sldId="4644"/>
            <ac:spMk id="2" creationId="{67AD56D5-9EBC-48EE-BA2B-713A10056AD7}"/>
          </ac:spMkLst>
        </pc:spChg>
        <pc:spChg chg="mod">
          <ac:chgData name="Jan-Tore Pedersen" userId="9848236d-bc00-4dcd-8b88-59671ee2242d" providerId="ADAL" clId="{04E4B656-18E4-4D38-B586-1E2E6EA00128}" dt="2019-05-11T11:30:34.549" v="2930" actId="14100"/>
          <ac:spMkLst>
            <pc:docMk/>
            <pc:sldMk cId="700676443" sldId="4644"/>
            <ac:spMk id="3" creationId="{A1FD6631-1CD2-40B2-B2B1-676D4A36AB5B}"/>
          </ac:spMkLst>
        </pc:spChg>
      </pc:sldChg>
      <pc:sldChg chg="modSp add modAnim">
        <pc:chgData name="Jan-Tore Pedersen" userId="9848236d-bc00-4dcd-8b88-59671ee2242d" providerId="ADAL" clId="{04E4B656-18E4-4D38-B586-1E2E6EA00128}" dt="2019-05-21T07:12:25.005" v="4299" actId="20577"/>
        <pc:sldMkLst>
          <pc:docMk/>
          <pc:sldMk cId="1769428334" sldId="4645"/>
        </pc:sldMkLst>
        <pc:spChg chg="mod">
          <ac:chgData name="Jan-Tore Pedersen" userId="9848236d-bc00-4dcd-8b88-59671ee2242d" providerId="ADAL" clId="{04E4B656-18E4-4D38-B586-1E2E6EA00128}" dt="2019-05-11T11:35:55.046" v="3197" actId="20577"/>
          <ac:spMkLst>
            <pc:docMk/>
            <pc:sldMk cId="1769428334" sldId="4645"/>
            <ac:spMk id="2" creationId="{C2E67D47-9F46-4F1B-B7B5-9E10D927C13F}"/>
          </ac:spMkLst>
        </pc:spChg>
        <pc:spChg chg="mod">
          <ac:chgData name="Jan-Tore Pedersen" userId="9848236d-bc00-4dcd-8b88-59671ee2242d" providerId="ADAL" clId="{04E4B656-18E4-4D38-B586-1E2E6EA00128}" dt="2019-05-21T07:12:25.005" v="4299" actId="20577"/>
          <ac:spMkLst>
            <pc:docMk/>
            <pc:sldMk cId="1769428334" sldId="4645"/>
            <ac:spMk id="3" creationId="{FEF2AE65-1BBF-441F-936F-3EA8B90BF77B}"/>
          </ac:spMkLst>
        </pc:spChg>
      </pc:sldChg>
      <pc:sldChg chg="modSp add">
        <pc:chgData name="Jan-Tore Pedersen" userId="9848236d-bc00-4dcd-8b88-59671ee2242d" providerId="ADAL" clId="{04E4B656-18E4-4D38-B586-1E2E6EA00128}" dt="2019-05-21T07:18:39.832" v="4307" actId="6549"/>
        <pc:sldMkLst>
          <pc:docMk/>
          <pc:sldMk cId="1368464172" sldId="4646"/>
        </pc:sldMkLst>
        <pc:spChg chg="mod">
          <ac:chgData name="Jan-Tore Pedersen" userId="9848236d-bc00-4dcd-8b88-59671ee2242d" providerId="ADAL" clId="{04E4B656-18E4-4D38-B586-1E2E6EA00128}" dt="2019-05-11T11:38:10.934" v="3437" actId="20577"/>
          <ac:spMkLst>
            <pc:docMk/>
            <pc:sldMk cId="1368464172" sldId="4646"/>
            <ac:spMk id="2" creationId="{6B1F0232-CDC8-483F-A972-D97677C00314}"/>
          </ac:spMkLst>
        </pc:spChg>
        <pc:spChg chg="mod">
          <ac:chgData name="Jan-Tore Pedersen" userId="9848236d-bc00-4dcd-8b88-59671ee2242d" providerId="ADAL" clId="{04E4B656-18E4-4D38-B586-1E2E6EA00128}" dt="2019-05-21T07:18:39.832" v="4307" actId="6549"/>
          <ac:spMkLst>
            <pc:docMk/>
            <pc:sldMk cId="1368464172" sldId="4646"/>
            <ac:spMk id="3" creationId="{3A634126-0A47-4DC5-914C-E44EB7BB6399}"/>
          </ac:spMkLst>
        </pc:spChg>
      </pc:sldChg>
      <pc:sldChg chg="delSp modSp add modAnim">
        <pc:chgData name="Jan-Tore Pedersen" userId="9848236d-bc00-4dcd-8b88-59671ee2242d" providerId="ADAL" clId="{04E4B656-18E4-4D38-B586-1E2E6EA00128}" dt="2019-05-21T07:08:09.083" v="4206" actId="20577"/>
        <pc:sldMkLst>
          <pc:docMk/>
          <pc:sldMk cId="3998008418" sldId="4647"/>
        </pc:sldMkLst>
        <pc:spChg chg="mod">
          <ac:chgData name="Jan-Tore Pedersen" userId="9848236d-bc00-4dcd-8b88-59671ee2242d" providerId="ADAL" clId="{04E4B656-18E4-4D38-B586-1E2E6EA00128}" dt="2019-05-11T11:41:17.407" v="3525"/>
          <ac:spMkLst>
            <pc:docMk/>
            <pc:sldMk cId="3998008418" sldId="4647"/>
            <ac:spMk id="2" creationId="{E8986703-0369-4290-8812-210DB5FF06F8}"/>
          </ac:spMkLst>
        </pc:spChg>
        <pc:spChg chg="mod">
          <ac:chgData name="Jan-Tore Pedersen" userId="9848236d-bc00-4dcd-8b88-59671ee2242d" providerId="ADAL" clId="{04E4B656-18E4-4D38-B586-1E2E6EA00128}" dt="2019-05-21T07:08:09.083" v="4206" actId="20577"/>
          <ac:spMkLst>
            <pc:docMk/>
            <pc:sldMk cId="3998008418" sldId="4647"/>
            <ac:spMk id="3" creationId="{50C608F9-9203-49CC-A4C1-339C694AC47E}"/>
          </ac:spMkLst>
        </pc:spChg>
        <pc:spChg chg="del">
          <ac:chgData name="Jan-Tore Pedersen" userId="9848236d-bc00-4dcd-8b88-59671ee2242d" providerId="ADAL" clId="{04E4B656-18E4-4D38-B586-1E2E6EA00128}" dt="2019-05-14T13:37:24.827" v="4039"/>
          <ac:spMkLst>
            <pc:docMk/>
            <pc:sldMk cId="3998008418" sldId="4647"/>
            <ac:spMk id="4" creationId="{FDEADB89-5D00-4676-9F26-E2093C2C9450}"/>
          </ac:spMkLst>
        </pc:spChg>
      </pc:sldChg>
      <pc:sldChg chg="modSp add modAnim">
        <pc:chgData name="Jan-Tore Pedersen" userId="9848236d-bc00-4dcd-8b88-59671ee2242d" providerId="ADAL" clId="{04E4B656-18E4-4D38-B586-1E2E6EA00128}" dt="2019-05-21T07:11:19.711" v="4264" actId="5793"/>
        <pc:sldMkLst>
          <pc:docMk/>
          <pc:sldMk cId="1103565820" sldId="4648"/>
        </pc:sldMkLst>
        <pc:spChg chg="mod">
          <ac:chgData name="Jan-Tore Pedersen" userId="9848236d-bc00-4dcd-8b88-59671ee2242d" providerId="ADAL" clId="{04E4B656-18E4-4D38-B586-1E2E6EA00128}" dt="2019-05-11T11:42:46.808" v="3530"/>
          <ac:spMkLst>
            <pc:docMk/>
            <pc:sldMk cId="1103565820" sldId="4648"/>
            <ac:spMk id="2" creationId="{DE7E8082-10B5-4B78-9608-6F68949AF47A}"/>
          </ac:spMkLst>
        </pc:spChg>
        <pc:spChg chg="mod">
          <ac:chgData name="Jan-Tore Pedersen" userId="9848236d-bc00-4dcd-8b88-59671ee2242d" providerId="ADAL" clId="{04E4B656-18E4-4D38-B586-1E2E6EA00128}" dt="2019-05-21T07:11:19.711" v="4264" actId="5793"/>
          <ac:spMkLst>
            <pc:docMk/>
            <pc:sldMk cId="1103565820" sldId="4648"/>
            <ac:spMk id="3" creationId="{DDD7318F-AFED-44E3-8BBE-89BDD7FD73F1}"/>
          </ac:spMkLst>
        </pc:spChg>
      </pc:sldChg>
      <pc:sldChg chg="modSp add">
        <pc:chgData name="Jan-Tore Pedersen" userId="9848236d-bc00-4dcd-8b88-59671ee2242d" providerId="ADAL" clId="{04E4B656-18E4-4D38-B586-1E2E6EA00128}" dt="2019-05-14T13:38:49.465" v="4104" actId="14100"/>
        <pc:sldMkLst>
          <pc:docMk/>
          <pc:sldMk cId="294211546" sldId="4649"/>
        </pc:sldMkLst>
        <pc:spChg chg="mod">
          <ac:chgData name="Jan-Tore Pedersen" userId="9848236d-bc00-4dcd-8b88-59671ee2242d" providerId="ADAL" clId="{04E4B656-18E4-4D38-B586-1E2E6EA00128}" dt="2019-05-14T13:38:49.465" v="4104" actId="14100"/>
          <ac:spMkLst>
            <pc:docMk/>
            <pc:sldMk cId="294211546" sldId="4649"/>
            <ac:spMk id="2" creationId="{BCB5BF03-B9E1-46E7-8F78-AC1E8E4A1E26}"/>
          </ac:spMkLst>
        </pc:spChg>
        <pc:spChg chg="mod">
          <ac:chgData name="Jan-Tore Pedersen" userId="9848236d-bc00-4dcd-8b88-59671ee2242d" providerId="ADAL" clId="{04E4B656-18E4-4D38-B586-1E2E6EA00128}" dt="2019-05-14T13:38:40.388" v="4101" actId="14100"/>
          <ac:spMkLst>
            <pc:docMk/>
            <pc:sldMk cId="294211546" sldId="4649"/>
            <ac:spMk id="3" creationId="{A6A16BE7-F1DF-4509-854B-04A678DC9B91}"/>
          </ac:spMkLst>
        </pc:spChg>
      </pc:sldChg>
      <pc:sldChg chg="addSp delSp modSp add">
        <pc:chgData name="Jan-Tore Pedersen" userId="9848236d-bc00-4dcd-8b88-59671ee2242d" providerId="ADAL" clId="{04E4B656-18E4-4D38-B586-1E2E6EA00128}" dt="2019-05-14T13:39:45.171" v="4125" actId="20577"/>
        <pc:sldMkLst>
          <pc:docMk/>
          <pc:sldMk cId="1030555173" sldId="4650"/>
        </pc:sldMkLst>
        <pc:spChg chg="del">
          <ac:chgData name="Jan-Tore Pedersen" userId="9848236d-bc00-4dcd-8b88-59671ee2242d" providerId="ADAL" clId="{04E4B656-18E4-4D38-B586-1E2E6EA00128}" dt="2019-05-14T13:39:35.667" v="4109" actId="478"/>
          <ac:spMkLst>
            <pc:docMk/>
            <pc:sldMk cId="1030555173" sldId="4650"/>
            <ac:spMk id="2" creationId="{A1135698-923A-4E4F-88E6-CC2EB164E6E6}"/>
          </ac:spMkLst>
        </pc:spChg>
        <pc:spChg chg="del">
          <ac:chgData name="Jan-Tore Pedersen" userId="9848236d-bc00-4dcd-8b88-59671ee2242d" providerId="ADAL" clId="{04E4B656-18E4-4D38-B586-1E2E6EA00128}" dt="2019-05-14T13:39:38.507" v="4110" actId="478"/>
          <ac:spMkLst>
            <pc:docMk/>
            <pc:sldMk cId="1030555173" sldId="4650"/>
            <ac:spMk id="3" creationId="{2465C0C6-674A-4EFE-8F48-3F2DDE00142A}"/>
          </ac:spMkLst>
        </pc:spChg>
        <pc:spChg chg="add">
          <ac:chgData name="Jan-Tore Pedersen" userId="9848236d-bc00-4dcd-8b88-59671ee2242d" providerId="ADAL" clId="{04E4B656-18E4-4D38-B586-1E2E6EA00128}" dt="2019-05-14T13:39:32.833" v="4108"/>
          <ac:spMkLst>
            <pc:docMk/>
            <pc:sldMk cId="1030555173" sldId="4650"/>
            <ac:spMk id="4" creationId="{CEE6EF1D-5152-4230-9BCA-C59A2D3836B9}"/>
          </ac:spMkLst>
        </pc:spChg>
        <pc:spChg chg="add mod">
          <ac:chgData name="Jan-Tore Pedersen" userId="9848236d-bc00-4dcd-8b88-59671ee2242d" providerId="ADAL" clId="{04E4B656-18E4-4D38-B586-1E2E6EA00128}" dt="2019-05-14T13:39:45.171" v="4125" actId="20577"/>
          <ac:spMkLst>
            <pc:docMk/>
            <pc:sldMk cId="1030555173" sldId="4650"/>
            <ac:spMk id="5" creationId="{4EAEA307-DF46-43A7-8808-B5504A2A918C}"/>
          </ac:spMkLst>
        </pc:spChg>
      </pc:sldChg>
      <pc:sldChg chg="addSp delSp modSp add">
        <pc:chgData name="Jan-Tore Pedersen" userId="9848236d-bc00-4dcd-8b88-59671ee2242d" providerId="ADAL" clId="{04E4B656-18E4-4D38-B586-1E2E6EA00128}" dt="2019-05-20T18:22:12.080" v="4153" actId="20577"/>
        <pc:sldMkLst>
          <pc:docMk/>
          <pc:sldMk cId="1689201892" sldId="4651"/>
        </pc:sldMkLst>
        <pc:spChg chg="del">
          <ac:chgData name="Jan-Tore Pedersen" userId="9848236d-bc00-4dcd-8b88-59671ee2242d" providerId="ADAL" clId="{04E4B656-18E4-4D38-B586-1E2E6EA00128}" dt="2019-05-20T18:22:01.638" v="4135" actId="478"/>
          <ac:spMkLst>
            <pc:docMk/>
            <pc:sldMk cId="1689201892" sldId="4651"/>
            <ac:spMk id="2" creationId="{0641E5F3-BB93-49ED-94A0-601DD8A6AC68}"/>
          </ac:spMkLst>
        </pc:spChg>
        <pc:spChg chg="del">
          <ac:chgData name="Jan-Tore Pedersen" userId="9848236d-bc00-4dcd-8b88-59671ee2242d" providerId="ADAL" clId="{04E4B656-18E4-4D38-B586-1E2E6EA00128}" dt="2019-05-20T18:21:58.591" v="4134" actId="478"/>
          <ac:spMkLst>
            <pc:docMk/>
            <pc:sldMk cId="1689201892" sldId="4651"/>
            <ac:spMk id="3" creationId="{0A2BF102-040E-4E80-A45F-D520CF206C10}"/>
          </ac:spMkLst>
        </pc:spChg>
        <pc:spChg chg="add">
          <ac:chgData name="Jan-Tore Pedersen" userId="9848236d-bc00-4dcd-8b88-59671ee2242d" providerId="ADAL" clId="{04E4B656-18E4-4D38-B586-1E2E6EA00128}" dt="2019-05-20T18:22:03.043" v="4136"/>
          <ac:spMkLst>
            <pc:docMk/>
            <pc:sldMk cId="1689201892" sldId="4651"/>
            <ac:spMk id="4" creationId="{94784A76-9F63-4697-AB17-80929E1A3726}"/>
          </ac:spMkLst>
        </pc:spChg>
        <pc:spChg chg="add mod">
          <ac:chgData name="Jan-Tore Pedersen" userId="9848236d-bc00-4dcd-8b88-59671ee2242d" providerId="ADAL" clId="{04E4B656-18E4-4D38-B586-1E2E6EA00128}" dt="2019-05-20T18:22:12.080" v="4153" actId="20577"/>
          <ac:spMkLst>
            <pc:docMk/>
            <pc:sldMk cId="1689201892" sldId="4651"/>
            <ac:spMk id="5" creationId="{9FFC89BF-A7BA-4E50-8234-9CF7A1644724}"/>
          </ac:spMkLst>
        </pc:spChg>
      </pc:sldChg>
      <pc:sldMasterChg chg="delSp">
        <pc:chgData name="Jan-Tore Pedersen" userId="9848236d-bc00-4dcd-8b88-59671ee2242d" providerId="ADAL" clId="{04E4B656-18E4-4D38-B586-1E2E6EA00128}" dt="2019-05-05T09:57:33.376" v="12"/>
        <pc:sldMasterMkLst>
          <pc:docMk/>
          <pc:sldMasterMk cId="1225209568" sldId="2147483648"/>
        </pc:sldMasterMkLst>
        <pc:spChg chg="del">
          <ac:chgData name="Jan-Tore Pedersen" userId="9848236d-bc00-4dcd-8b88-59671ee2242d" providerId="ADAL" clId="{04E4B656-18E4-4D38-B586-1E2E6EA00128}" dt="2019-05-05T09:57:33.376" v="12"/>
          <ac:spMkLst>
            <pc:docMk/>
            <pc:sldMasterMk cId="1225209568" sldId="2147483648"/>
            <ac:spMk id="4" creationId="{1DD1E63A-D644-44FD-947E-A83653ADFAA7}"/>
          </ac:spMkLst>
        </pc:spChg>
      </pc:sldMasterChg>
    </pc:docChg>
  </pc:docChgLst>
  <pc:docChgLst>
    <pc:chgData name="Jan-Tore Pedersen" userId="9848236d-bc00-4dcd-8b88-59671ee2242d" providerId="ADAL" clId="{318E5D8F-AE5D-4FAC-ACDA-159BAB0CB1D1}"/>
    <pc:docChg chg="undo custSel modSld">
      <pc:chgData name="Jan-Tore Pedersen" userId="9848236d-bc00-4dcd-8b88-59671ee2242d" providerId="ADAL" clId="{318E5D8F-AE5D-4FAC-ACDA-159BAB0CB1D1}" dt="2019-05-04T09:11:06.241" v="9" actId="14100"/>
      <pc:docMkLst>
        <pc:docMk/>
      </pc:docMkLst>
      <pc:sldChg chg="modSp">
        <pc:chgData name="Jan-Tore Pedersen" userId="9848236d-bc00-4dcd-8b88-59671ee2242d" providerId="ADAL" clId="{318E5D8F-AE5D-4FAC-ACDA-159BAB0CB1D1}" dt="2019-05-04T09:11:06.241" v="9" actId="14100"/>
        <pc:sldMkLst>
          <pc:docMk/>
          <pc:sldMk cId="2825548924" sldId="256"/>
        </pc:sldMkLst>
        <pc:spChg chg="mod">
          <ac:chgData name="Jan-Tore Pedersen" userId="9848236d-bc00-4dcd-8b88-59671ee2242d" providerId="ADAL" clId="{318E5D8F-AE5D-4FAC-ACDA-159BAB0CB1D1}" dt="2019-05-04T09:10:53.767" v="6" actId="1076"/>
          <ac:spMkLst>
            <pc:docMk/>
            <pc:sldMk cId="2825548924" sldId="256"/>
            <ac:spMk id="2" creationId="{00000000-0000-0000-0000-000000000000}"/>
          </ac:spMkLst>
        </pc:spChg>
        <pc:spChg chg="mod">
          <ac:chgData name="Jan-Tore Pedersen" userId="9848236d-bc00-4dcd-8b88-59671ee2242d" providerId="ADAL" clId="{318E5D8F-AE5D-4FAC-ACDA-159BAB0CB1D1}" dt="2019-05-04T09:10:56.546" v="7" actId="1076"/>
          <ac:spMkLst>
            <pc:docMk/>
            <pc:sldMk cId="2825548924" sldId="256"/>
            <ac:spMk id="3" creationId="{00000000-0000-0000-0000-000000000000}"/>
          </ac:spMkLst>
        </pc:spChg>
        <pc:spChg chg="mod">
          <ac:chgData name="Jan-Tore Pedersen" userId="9848236d-bc00-4dcd-8b88-59671ee2242d" providerId="ADAL" clId="{318E5D8F-AE5D-4FAC-ACDA-159BAB0CB1D1}" dt="2019-05-04T09:11:06.241" v="9" actId="14100"/>
          <ac:spMkLst>
            <pc:docMk/>
            <pc:sldMk cId="2825548924" sldId="256"/>
            <ac:spMk id="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730D-FA6F-44AE-8DFC-FC40F70F5F38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DC2F-32ED-4B91-B19B-BDB9631D77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93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deployments you’ll need: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SQL Server instance, installed and running, to use for the DPM database. The instance can be collocated on the DPM server or remote.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 to be used as dedicated space for DPM data storage.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DPM protection agent installed on computers and servers you want to protect using DPM.</a:t>
            </a:r>
          </a:p>
          <a:p>
            <a:endParaRPr lang="nb-NO" dirty="0"/>
          </a:p>
          <a:p>
            <a:r>
              <a:rPr lang="en-US" dirty="0"/>
              <a:t>https://docs.microsoft.com/en-us/system-center/dpm/prepare-environment-for-dpm?view=sc-dpm-1807</a:t>
            </a:r>
          </a:p>
          <a:p>
            <a:endParaRPr lang="nb-NO" dirty="0"/>
          </a:p>
          <a:p>
            <a:r>
              <a:rPr lang="en-US" dirty="0"/>
              <a:t>Disk for storage pool	1.5 times the size of the protected data</a:t>
            </a:r>
          </a:p>
          <a:p>
            <a:r>
              <a:rPr lang="en-US" dirty="0"/>
              <a:t>Recommended: 2-3 times the size of the protected data</a:t>
            </a:r>
          </a:p>
          <a:p>
            <a:endParaRPr lang="nb-NO" dirty="0"/>
          </a:p>
          <a:p>
            <a:r>
              <a:rPr lang="en-US" dirty="0"/>
              <a:t>Modern Backup Storage	Use Volumes. </a:t>
            </a:r>
          </a:p>
          <a:p>
            <a:r>
              <a:rPr lang="en-US" dirty="0"/>
              <a:t>A single DPM server has a soft limit of 120 TB storage.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DC2F-32ED-4B91-B19B-BDB9631D77F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1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DC2F-32ED-4B91-B19B-BDB9631D77F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71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D2B2F6-10A8-44AC-A296-7AC07D9612A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95EAE-2F9C-4A11-AD28-45FA357CE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3A76B7-D7F0-4945-9387-B2D1F61599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4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63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66606" y="3313925"/>
            <a:ext cx="6801393" cy="2231987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114697" y="3313925"/>
            <a:ext cx="1950721" cy="2231988"/>
          </a:xfrm>
          <a:noFill/>
        </p:spPr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63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66606" y="3313925"/>
            <a:ext cx="6801393" cy="2231987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114697" y="3313925"/>
            <a:ext cx="1950721" cy="2231988"/>
          </a:xfrm>
          <a:noFill/>
        </p:spPr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81584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5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_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77229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4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6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62046"/>
            <a:ext cx="10515600" cy="1053736"/>
          </a:xfr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604693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2D378F-90A3-0849-9819-2A21F8F9ECB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4484030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7623B-93B8-1142-A812-7943169F2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0703" y="1319957"/>
            <a:ext cx="2880000" cy="1288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7EA29F00-C8B7-3E49-A34E-95312CE76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0703" y="2726626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01B4941F-7DF3-1245-B355-7D1022F2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04902" y="2726626"/>
            <a:ext cx="2881312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7">
            <a:extLst>
              <a:ext uri="{FF2B5EF4-FFF2-40B4-BE49-F238E27FC236}">
                <a16:creationId xmlns:a16="http://schemas.microsoft.com/office/drawing/2014/main" id="{9AB5DBF6-5819-0F4B-9487-6546C9EFFF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703" y="405070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7">
            <a:extLst>
              <a:ext uri="{FF2B5EF4-FFF2-40B4-BE49-F238E27FC236}">
                <a16:creationId xmlns:a16="http://schemas.microsoft.com/office/drawing/2014/main" id="{95AB21A9-A2F9-3C4B-A65C-79588F004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04902" y="405070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796D9457-BD95-E54F-BA05-C79321A2DA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703" y="5356502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9FB0C241-C66F-F84D-8B93-5F029F043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04902" y="5356502"/>
            <a:ext cx="2880000" cy="1288800"/>
          </a:xfrm>
        </p:spPr>
        <p:txBody>
          <a:bodyPr/>
          <a:lstStyle/>
          <a:p>
            <a:endParaRPr lang="de-DE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10E5455-DE06-D24D-9212-7875BCD62564}"/>
              </a:ext>
            </a:extLst>
          </p:cNvPr>
          <p:cNvCxnSpPr/>
          <p:nvPr userDrawn="1"/>
        </p:nvCxnSpPr>
        <p:spPr>
          <a:xfrm>
            <a:off x="4133779" y="1604693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CC72838-B6AE-1141-941F-297D5C42C9F0}"/>
              </a:ext>
            </a:extLst>
          </p:cNvPr>
          <p:cNvCxnSpPr/>
          <p:nvPr userDrawn="1"/>
        </p:nvCxnSpPr>
        <p:spPr>
          <a:xfrm>
            <a:off x="4133779" y="4512622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264059E-27B6-CD42-97D0-380FAAFAFB48}"/>
              </a:ext>
            </a:extLst>
          </p:cNvPr>
          <p:cNvCxnSpPr>
            <a:cxnSpLocks/>
          </p:cNvCxnSpPr>
          <p:nvPr userDrawn="1"/>
        </p:nvCxnSpPr>
        <p:spPr>
          <a:xfrm>
            <a:off x="1021088" y="1226918"/>
            <a:ext cx="103638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54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62046"/>
            <a:ext cx="10515600" cy="1053736"/>
          </a:xfr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5641238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2D378F-90A3-0849-9819-2A21F8F9ECB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1645700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7623B-93B8-1142-A812-7943169F2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0703" y="5356502"/>
            <a:ext cx="2880000" cy="1288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7EA29F00-C8B7-3E49-A34E-95312CE76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0703" y="1332372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01B4941F-7DF3-1245-B355-7D1022F2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04902" y="1332372"/>
            <a:ext cx="2881312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7">
            <a:extLst>
              <a:ext uri="{FF2B5EF4-FFF2-40B4-BE49-F238E27FC236}">
                <a16:creationId xmlns:a16="http://schemas.microsoft.com/office/drawing/2014/main" id="{9AB5DBF6-5819-0F4B-9487-6546C9EFFF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703" y="2656454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7">
            <a:extLst>
              <a:ext uri="{FF2B5EF4-FFF2-40B4-BE49-F238E27FC236}">
                <a16:creationId xmlns:a16="http://schemas.microsoft.com/office/drawing/2014/main" id="{95AB21A9-A2F9-3C4B-A65C-79588F004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04902" y="2656454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796D9457-BD95-E54F-BA05-C79321A2DA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703" y="396224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9FB0C241-C66F-F84D-8B93-5F029F043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04902" y="3962248"/>
            <a:ext cx="2880000" cy="1288800"/>
          </a:xfrm>
        </p:spPr>
        <p:txBody>
          <a:bodyPr/>
          <a:lstStyle/>
          <a:p>
            <a:endParaRPr lang="de-DE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10E5455-DE06-D24D-9212-7875BCD62564}"/>
              </a:ext>
            </a:extLst>
          </p:cNvPr>
          <p:cNvCxnSpPr/>
          <p:nvPr userDrawn="1"/>
        </p:nvCxnSpPr>
        <p:spPr>
          <a:xfrm>
            <a:off x="4133779" y="5641238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CC72838-B6AE-1141-941F-297D5C42C9F0}"/>
              </a:ext>
            </a:extLst>
          </p:cNvPr>
          <p:cNvCxnSpPr/>
          <p:nvPr userDrawn="1"/>
        </p:nvCxnSpPr>
        <p:spPr>
          <a:xfrm>
            <a:off x="4133779" y="1645700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264059E-27B6-CD42-97D0-380FAAFAFB48}"/>
              </a:ext>
            </a:extLst>
          </p:cNvPr>
          <p:cNvCxnSpPr>
            <a:cxnSpLocks/>
          </p:cNvCxnSpPr>
          <p:nvPr userDrawn="1"/>
        </p:nvCxnSpPr>
        <p:spPr>
          <a:xfrm>
            <a:off x="1021088" y="1226918"/>
            <a:ext cx="103638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45FBCBB3-E671-C84A-83DE-2865B499D2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504902" y="5356502"/>
            <a:ext cx="2880000" cy="1288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37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815840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_Dar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"/>
            <a:ext cx="10515600" cy="94052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77229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2"/>
            <a:ext cx="10515600" cy="105373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55088" y="1219201"/>
            <a:ext cx="5181600" cy="4728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18" y="5693589"/>
            <a:ext cx="3737767" cy="14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62046"/>
            <a:ext cx="10515600" cy="1053736"/>
          </a:xfr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1604693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2D378F-90A3-0849-9819-2A21F8F9ECB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3011362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7623B-93B8-1142-A812-7943169F2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0703" y="1319957"/>
            <a:ext cx="2880000" cy="1288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7EA29F00-C8B7-3E49-A34E-95312CE76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0703" y="2726626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01B4941F-7DF3-1245-B355-7D1022F2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04902" y="2726626"/>
            <a:ext cx="2881312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7">
            <a:extLst>
              <a:ext uri="{FF2B5EF4-FFF2-40B4-BE49-F238E27FC236}">
                <a16:creationId xmlns:a16="http://schemas.microsoft.com/office/drawing/2014/main" id="{9AB5DBF6-5819-0F4B-9487-6546C9EFFF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703" y="405070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7">
            <a:extLst>
              <a:ext uri="{FF2B5EF4-FFF2-40B4-BE49-F238E27FC236}">
                <a16:creationId xmlns:a16="http://schemas.microsoft.com/office/drawing/2014/main" id="{95AB21A9-A2F9-3C4B-A65C-79588F004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04902" y="405070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796D9457-BD95-E54F-BA05-C79321A2DA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703" y="5356502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9FB0C241-C66F-F84D-8B93-5F029F043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04902" y="5356502"/>
            <a:ext cx="2880000" cy="1288800"/>
          </a:xfrm>
        </p:spPr>
        <p:txBody>
          <a:bodyPr/>
          <a:lstStyle/>
          <a:p>
            <a:endParaRPr lang="de-DE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10E5455-DE06-D24D-9212-7875BCD62564}"/>
              </a:ext>
            </a:extLst>
          </p:cNvPr>
          <p:cNvCxnSpPr/>
          <p:nvPr userDrawn="1"/>
        </p:nvCxnSpPr>
        <p:spPr>
          <a:xfrm>
            <a:off x="4133779" y="1604693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CC72838-B6AE-1141-941F-297D5C42C9F0}"/>
              </a:ext>
            </a:extLst>
          </p:cNvPr>
          <p:cNvCxnSpPr/>
          <p:nvPr userDrawn="1"/>
        </p:nvCxnSpPr>
        <p:spPr>
          <a:xfrm>
            <a:off x="4133779" y="3039954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264059E-27B6-CD42-97D0-380FAAFAFB48}"/>
              </a:ext>
            </a:extLst>
          </p:cNvPr>
          <p:cNvCxnSpPr>
            <a:cxnSpLocks/>
          </p:cNvCxnSpPr>
          <p:nvPr userDrawn="1"/>
        </p:nvCxnSpPr>
        <p:spPr>
          <a:xfrm>
            <a:off x="1021088" y="1226918"/>
            <a:ext cx="103638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088" y="162046"/>
            <a:ext cx="10515600" cy="1053736"/>
          </a:xfr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1088" y="5641238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52D378F-90A3-0849-9819-2A21F8F9ECB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1645700"/>
            <a:ext cx="2902730" cy="71932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77623B-93B8-1142-A812-7943169F2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0703" y="5356502"/>
            <a:ext cx="2880000" cy="1288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7EA29F00-C8B7-3E49-A34E-95312CE76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0703" y="1332372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01B4941F-7DF3-1245-B355-7D1022F2EF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04902" y="1332372"/>
            <a:ext cx="2881312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Bildplatzhalter 7">
            <a:extLst>
              <a:ext uri="{FF2B5EF4-FFF2-40B4-BE49-F238E27FC236}">
                <a16:creationId xmlns:a16="http://schemas.microsoft.com/office/drawing/2014/main" id="{9AB5DBF6-5819-0F4B-9487-6546C9EFFF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703" y="2656454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7">
            <a:extLst>
              <a:ext uri="{FF2B5EF4-FFF2-40B4-BE49-F238E27FC236}">
                <a16:creationId xmlns:a16="http://schemas.microsoft.com/office/drawing/2014/main" id="{95AB21A9-A2F9-3C4B-A65C-79588F0046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04902" y="2656454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Bildplatzhalter 7">
            <a:extLst>
              <a:ext uri="{FF2B5EF4-FFF2-40B4-BE49-F238E27FC236}">
                <a16:creationId xmlns:a16="http://schemas.microsoft.com/office/drawing/2014/main" id="{796D9457-BD95-E54F-BA05-C79321A2DAB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703" y="3962248"/>
            <a:ext cx="2880000" cy="128880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Bildplatzhalter 7">
            <a:extLst>
              <a:ext uri="{FF2B5EF4-FFF2-40B4-BE49-F238E27FC236}">
                <a16:creationId xmlns:a16="http://schemas.microsoft.com/office/drawing/2014/main" id="{9FB0C241-C66F-F84D-8B93-5F029F043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04902" y="3962248"/>
            <a:ext cx="2880000" cy="1288800"/>
          </a:xfrm>
        </p:spPr>
        <p:txBody>
          <a:bodyPr/>
          <a:lstStyle/>
          <a:p>
            <a:endParaRPr lang="de-DE"/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10E5455-DE06-D24D-9212-7875BCD62564}"/>
              </a:ext>
            </a:extLst>
          </p:cNvPr>
          <p:cNvCxnSpPr/>
          <p:nvPr userDrawn="1"/>
        </p:nvCxnSpPr>
        <p:spPr>
          <a:xfrm>
            <a:off x="4133779" y="5641238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CC72838-B6AE-1141-941F-297D5C42C9F0}"/>
              </a:ext>
            </a:extLst>
          </p:cNvPr>
          <p:cNvCxnSpPr/>
          <p:nvPr userDrawn="1"/>
        </p:nvCxnSpPr>
        <p:spPr>
          <a:xfrm>
            <a:off x="4133779" y="1645700"/>
            <a:ext cx="0" cy="7193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264059E-27B6-CD42-97D0-380FAAFAFB48}"/>
              </a:ext>
            </a:extLst>
          </p:cNvPr>
          <p:cNvCxnSpPr>
            <a:cxnSpLocks/>
          </p:cNvCxnSpPr>
          <p:nvPr userDrawn="1"/>
        </p:nvCxnSpPr>
        <p:spPr>
          <a:xfrm>
            <a:off x="1021088" y="1226918"/>
            <a:ext cx="1036381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45FBCBB3-E671-C84A-83DE-2865B499D2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504902" y="5356502"/>
            <a:ext cx="2880000" cy="12888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71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55E-FDE8-468B-947B-72B96D37E681}" type="datetime2">
              <a:rPr lang="en-US" smtClean="0"/>
              <a:t>Saturday, May 11,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#SCUGno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7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10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10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1088" y="1825625"/>
            <a:ext cx="10515600" cy="412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252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10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1088" y="1825625"/>
            <a:ext cx="10515600" cy="412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14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en-us/download/details.aspx?id=5430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azure/backup/backup-azure-microsoft-azure-backu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jtpedersen.com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technet.microsoft.com/Azure-Backup-Monthly-bill-093fd095" TargetMode="External"/><Relationship Id="rId2" Type="http://schemas.openxmlformats.org/officeDocument/2006/relationships/hyperlink" Target="https://gallery.technet.microsoft.com/Estimating-Azure-Backup-e0d4abb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tpedersen/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g"/><Relationship Id="rId9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jpeg"/><Relationship Id="rId11" Type="http://schemas.openxmlformats.org/officeDocument/2006/relationships/image" Target="../media/image40.jpeg"/><Relationship Id="rId5" Type="http://schemas.openxmlformats.org/officeDocument/2006/relationships/image" Target="../media/image34.jpeg"/><Relationship Id="rId10" Type="http://schemas.openxmlformats.org/officeDocument/2006/relationships/image" Target="../media/image39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ctrTitle"/>
          </p:nvPr>
        </p:nvSpPr>
        <p:spPr>
          <a:xfrm>
            <a:off x="1524000" y="1402069"/>
            <a:ext cx="9144000" cy="3169249"/>
          </a:xfrm>
        </p:spPr>
        <p:txBody>
          <a:bodyPr>
            <a:normAutofit/>
          </a:bodyPr>
          <a:lstStyle/>
          <a:p>
            <a:r>
              <a:rPr lang="en-GB" dirty="0"/>
              <a:t>Designing and building a backup solution with Data Protection Manager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54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D47-9F46-4F1B-B7B5-9E10D927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DPM retentions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AE65-1BBF-441F-936F-3EA8B90B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4505053"/>
          </a:xfrm>
        </p:spPr>
        <p:txBody>
          <a:bodyPr/>
          <a:lstStyle/>
          <a:p>
            <a:r>
              <a:rPr lang="en-GB" dirty="0"/>
              <a:t>Short Term Backup to local disk</a:t>
            </a:r>
          </a:p>
          <a:p>
            <a:pPr lvl="1"/>
            <a:r>
              <a:rPr lang="en-GB" dirty="0"/>
              <a:t>Up to 64 recovery points</a:t>
            </a:r>
          </a:p>
          <a:p>
            <a:r>
              <a:rPr lang="en-GB" dirty="0"/>
              <a:t>Long Term Backup</a:t>
            </a:r>
          </a:p>
          <a:p>
            <a:pPr lvl="1"/>
            <a:r>
              <a:rPr lang="en-GB" dirty="0"/>
              <a:t>To tape or Azure. Allows for up to 99 years of retention</a:t>
            </a:r>
          </a:p>
          <a:p>
            <a:pPr lvl="1"/>
            <a:endParaRPr lang="en-GB" dirty="0"/>
          </a:p>
          <a:p>
            <a:r>
              <a:rPr lang="en-GB" dirty="0"/>
              <a:t>Protection Groups</a:t>
            </a:r>
          </a:p>
          <a:p>
            <a:pPr lvl="1"/>
            <a:r>
              <a:rPr lang="en-GB" dirty="0"/>
              <a:t>Design them to run outside of business hours</a:t>
            </a:r>
          </a:p>
          <a:p>
            <a:pPr lvl="1"/>
            <a:r>
              <a:rPr lang="en-GB" dirty="0"/>
              <a:t>Do </a:t>
            </a:r>
            <a:r>
              <a:rPr lang="en-GB" u="sng" dirty="0"/>
              <a:t>not overlap</a:t>
            </a:r>
            <a:r>
              <a:rPr lang="en-GB" dirty="0"/>
              <a:t> Protection Groups</a:t>
            </a:r>
          </a:p>
          <a:p>
            <a:pPr lvl="1"/>
            <a:r>
              <a:rPr lang="en-GB" dirty="0"/>
              <a:t>Create multiple to not do too much at a single point</a:t>
            </a:r>
          </a:p>
          <a:p>
            <a:pPr lvl="1"/>
            <a:r>
              <a:rPr lang="en-GB" dirty="0"/>
              <a:t>Give time for a protection group to run </a:t>
            </a:r>
            <a:r>
              <a:rPr lang="en-GB" dirty="0" err="1"/>
              <a:t>abit</a:t>
            </a:r>
            <a:r>
              <a:rPr lang="en-GB" dirty="0"/>
              <a:t> longer</a:t>
            </a:r>
          </a:p>
        </p:txBody>
      </p:sp>
    </p:spTree>
    <p:extLst>
      <p:ext uri="{BB962C8B-B14F-4D97-AF65-F5344CB8AC3E}">
        <p14:creationId xmlns:p14="http://schemas.microsoft.com/office/powerpoint/2010/main" val="176942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A636-3C18-4525-9DC4-93C30BE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DPM Capacity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66CF-2310-4CE4-A4CC-37A8CA55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120940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https://www.microsoft.com/en-us/download/details.aspx?id=54301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F83F8-F8A1-47EF-A935-059B6C6C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8" y="2324100"/>
            <a:ext cx="855464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46CB-0B21-4255-AD8B-C2FC88F0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8" y="975361"/>
            <a:ext cx="10515600" cy="940526"/>
          </a:xfrm>
        </p:spPr>
        <p:txBody>
          <a:bodyPr/>
          <a:lstStyle/>
          <a:p>
            <a:r>
              <a:rPr lang="en-GB" dirty="0"/>
              <a:t>SQL Server Installation </a:t>
            </a:r>
            <a:r>
              <a:rPr lang="en-GB" dirty="0" err="1"/>
              <a:t>Recomendations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7017-AB92-4CEA-BEF3-48DB90D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428" y="2600597"/>
            <a:ext cx="10515600" cy="1887583"/>
          </a:xfrm>
        </p:spPr>
        <p:txBody>
          <a:bodyPr/>
          <a:lstStyle/>
          <a:p>
            <a:r>
              <a:rPr lang="it-IT" dirty="0"/>
              <a:t>SQL_Latin1_General_CP1_CI_AS</a:t>
            </a:r>
          </a:p>
          <a:p>
            <a:r>
              <a:rPr lang="it-IT" dirty="0"/>
              <a:t>Leave 4-6GB of ram to the OS</a:t>
            </a:r>
          </a:p>
          <a:p>
            <a:r>
              <a:rPr lang="it-IT" dirty="0"/>
              <a:t>Use dedicated Service Account for DPM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87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45F9-338A-44EA-89D3-9DD10010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Antivirus 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935E-D079-43C3-A7D9-4ED14FDB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Exclude folders inside DPM structure</a:t>
            </a:r>
          </a:p>
          <a:p>
            <a:pPr lvl="1"/>
            <a:r>
              <a:rPr lang="en-GB" sz="2000" dirty="0"/>
              <a:t>\XSD</a:t>
            </a:r>
          </a:p>
          <a:p>
            <a:pPr lvl="1"/>
            <a:r>
              <a:rPr lang="en-GB" sz="2000" dirty="0"/>
              <a:t>\Temp\MTA</a:t>
            </a:r>
          </a:p>
          <a:p>
            <a:pPr lvl="1"/>
            <a:r>
              <a:rPr lang="en-GB" sz="2000" dirty="0"/>
              <a:t>\Bin</a:t>
            </a:r>
          </a:p>
          <a:p>
            <a:r>
              <a:rPr lang="en-GB" sz="2000" dirty="0"/>
              <a:t>Exclude Processes</a:t>
            </a:r>
          </a:p>
          <a:p>
            <a:pPr lvl="1"/>
            <a:r>
              <a:rPr lang="en-GB" sz="2000" dirty="0"/>
              <a:t>CSC.EXE</a:t>
            </a:r>
          </a:p>
          <a:p>
            <a:pPr lvl="1"/>
            <a:r>
              <a:rPr lang="en-GB" sz="2000" dirty="0"/>
              <a:t>DPMRA.EXE</a:t>
            </a:r>
          </a:p>
          <a:p>
            <a:r>
              <a:rPr lang="en-GB" sz="2000" dirty="0"/>
              <a:t>For DPM with Mars Agent exclude following folders</a:t>
            </a:r>
          </a:p>
          <a:p>
            <a:pPr lvl="1"/>
            <a:r>
              <a:rPr lang="en-GB" sz="2000" dirty="0"/>
              <a:t>\Microsoft Azure Recovery Agent\Bin</a:t>
            </a:r>
          </a:p>
          <a:p>
            <a:pPr lvl="1"/>
            <a:r>
              <a:rPr lang="en-GB" sz="2000" dirty="0"/>
              <a:t>\Scratch</a:t>
            </a:r>
          </a:p>
          <a:p>
            <a:r>
              <a:rPr lang="en-GB" sz="2000" dirty="0"/>
              <a:t>The following Process needs to be excluded from real-time scanning</a:t>
            </a:r>
          </a:p>
          <a:p>
            <a:pPr lvl="1"/>
            <a:r>
              <a:rPr lang="en-GB" sz="2000" dirty="0"/>
              <a:t>CBENGINE.EXE</a:t>
            </a:r>
          </a:p>
          <a:p>
            <a:pPr lvl="1"/>
            <a:r>
              <a:rPr lang="en-GB" sz="2000" dirty="0"/>
              <a:t>CSC.EXE</a:t>
            </a:r>
          </a:p>
        </p:txBody>
      </p:sp>
    </p:spTree>
    <p:extLst>
      <p:ext uri="{BB962C8B-B14F-4D97-AF65-F5344CB8AC3E}">
        <p14:creationId xmlns:p14="http://schemas.microsoft.com/office/powerpoint/2010/main" val="394578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804C-0C64-40F7-B0A0-DCC7B78C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Protecting Large Hyper-V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7A76-D5D2-48F2-81E5-853687E9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8" y="1129937"/>
            <a:ext cx="5562592" cy="4815840"/>
          </a:xfrm>
        </p:spPr>
        <p:txBody>
          <a:bodyPr/>
          <a:lstStyle/>
          <a:p>
            <a:r>
              <a:rPr lang="en-GB" sz="2400" dirty="0"/>
              <a:t>Scale Out Protection</a:t>
            </a:r>
          </a:p>
          <a:p>
            <a:r>
              <a:rPr lang="en-GB" sz="2400" dirty="0"/>
              <a:t>To add a 2</a:t>
            </a:r>
            <a:r>
              <a:rPr lang="en-GB" sz="2400" baseline="30000" dirty="0"/>
              <a:t>nd</a:t>
            </a:r>
            <a:r>
              <a:rPr lang="en-GB" sz="2400" dirty="0"/>
              <a:t> DPM server to same host use </a:t>
            </a:r>
          </a:p>
          <a:p>
            <a:pPr marL="0" indent="0">
              <a:buNone/>
            </a:pPr>
            <a:r>
              <a:rPr lang="en-GB" sz="2400" dirty="0" err="1"/>
              <a:t>SetDPMServer</a:t>
            </a:r>
            <a:r>
              <a:rPr lang="en-GB" sz="2400" dirty="0"/>
              <a:t> –Add –</a:t>
            </a:r>
            <a:r>
              <a:rPr lang="en-GB" sz="2400" dirty="0" err="1"/>
              <a:t>DPMServerName</a:t>
            </a:r>
            <a:r>
              <a:rPr lang="en-GB" sz="2400" dirty="0"/>
              <a:t> DPMSERVER-FQDN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A677B-7917-4EAD-BE07-1DDFDF11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683326"/>
            <a:ext cx="4130032" cy="52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2006-18C1-4F0A-976A-946D5FA7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69" y="2089890"/>
            <a:ext cx="11588262" cy="940526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581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699-ED5D-4855-9A54-820563E4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or Offsite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9B40-3B06-41B7-9522-B3237B31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1599928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or 3</a:t>
            </a:r>
            <a:r>
              <a:rPr lang="en-GB" baseline="30000" dirty="0"/>
              <a:t>rd</a:t>
            </a:r>
            <a:r>
              <a:rPr lang="en-GB" dirty="0"/>
              <a:t> DPM Server Offsite or Local</a:t>
            </a:r>
          </a:p>
          <a:p>
            <a:r>
              <a:rPr lang="en-GB" dirty="0"/>
              <a:t>Azure Recovery Services Vault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D7CB-3683-47D1-A87D-1D261C1F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50" y="2162175"/>
            <a:ext cx="7158449" cy="44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B271-3AAC-46A1-BB94-9C1799CD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Backup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DB4C-C77E-4ACB-B37F-2447CC85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3046995"/>
          </a:xfrm>
        </p:spPr>
        <p:txBody>
          <a:bodyPr/>
          <a:lstStyle/>
          <a:p>
            <a:r>
              <a:rPr lang="en-GB" dirty="0"/>
              <a:t>DPM without tape support</a:t>
            </a:r>
          </a:p>
          <a:p>
            <a:r>
              <a:rPr lang="en-GB" dirty="0"/>
              <a:t>No System </a:t>
            </a:r>
            <a:r>
              <a:rPr lang="en-GB" dirty="0" err="1"/>
              <a:t>Center</a:t>
            </a:r>
            <a:r>
              <a:rPr lang="en-GB" dirty="0"/>
              <a:t> License</a:t>
            </a:r>
          </a:p>
          <a:p>
            <a:r>
              <a:rPr lang="en-GB" dirty="0"/>
              <a:t>Free for Azure Backup Users</a:t>
            </a:r>
          </a:p>
          <a:p>
            <a:r>
              <a:rPr lang="en-GB" dirty="0"/>
              <a:t>Need Azure Recovery Services Vault</a:t>
            </a:r>
          </a:p>
          <a:p>
            <a:r>
              <a:rPr lang="en-GB" dirty="0">
                <a:hlinkClick r:id="rId2"/>
              </a:rPr>
              <a:t>https://docs.microsoft.com/en-us/azure/backup/backup-azure-microsoft-azure-backup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8DDCB-713A-4040-AD11-C0499776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23" y="4335862"/>
            <a:ext cx="9779615" cy="12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556B-3126-461B-8307-691CDA71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90CD-F4AE-429F-A5D0-29140BF6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4770112" cy="4815840"/>
          </a:xfrm>
        </p:spPr>
        <p:txBody>
          <a:bodyPr/>
          <a:lstStyle/>
          <a:p>
            <a:r>
              <a:rPr lang="en-GB" dirty="0"/>
              <a:t>Unlimited Scaling</a:t>
            </a:r>
          </a:p>
          <a:p>
            <a:r>
              <a:rPr lang="en-GB" dirty="0"/>
              <a:t>Unlimited data transfer</a:t>
            </a:r>
          </a:p>
          <a:p>
            <a:r>
              <a:rPr lang="en-GB" dirty="0"/>
              <a:t>Data Encryption</a:t>
            </a:r>
          </a:p>
          <a:p>
            <a:r>
              <a:rPr lang="en-GB" dirty="0"/>
              <a:t>Long Term retention</a:t>
            </a:r>
          </a:p>
          <a:p>
            <a:r>
              <a:rPr lang="en-GB" dirty="0"/>
              <a:t>Mars Agent Installation on each node</a:t>
            </a:r>
          </a:p>
          <a:p>
            <a:r>
              <a:rPr lang="en-GB" dirty="0"/>
              <a:t>Standard Azure Storage Consumption</a:t>
            </a:r>
          </a:p>
        </p:txBody>
      </p:sp>
      <p:pic>
        <p:nvPicPr>
          <p:cNvPr id="4" name="Picture 2" descr="alt">
            <a:extLst>
              <a:ext uri="{FF2B5EF4-FFF2-40B4-BE49-F238E27FC236}">
                <a16:creationId xmlns:a16="http://schemas.microsoft.com/office/drawing/2014/main" id="{2FE09962-0A79-4A4D-A877-D7E51ACD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7887"/>
            <a:ext cx="5833300" cy="513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20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1F4978-8F70-4383-A20C-C265CF6D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84" y="230178"/>
            <a:ext cx="7038734" cy="58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E77D9D-1F8B-4F99-A4D1-32AAA1B62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97" y="796879"/>
            <a:ext cx="9144000" cy="788082"/>
          </a:xfrm>
        </p:spPr>
        <p:txBody>
          <a:bodyPr>
            <a:normAutofit/>
          </a:bodyPr>
          <a:lstStyle/>
          <a:p>
            <a:r>
              <a:rPr lang="en-GB" sz="3600" dirty="0"/>
              <a:t>Jan-Tore Pedersen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D09D2F-292B-4818-8E67-5CEB5B5CF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006" y="2026920"/>
            <a:ext cx="6801393" cy="4495800"/>
          </a:xfrm>
        </p:spPr>
        <p:txBody>
          <a:bodyPr/>
          <a:lstStyle/>
          <a:p>
            <a:pPr algn="l"/>
            <a:r>
              <a:rPr lang="en-GB" dirty="0"/>
              <a:t>Senior Consultant @ </a:t>
            </a:r>
            <a:r>
              <a:rPr lang="en-GB" dirty="0" err="1"/>
              <a:t>CTGlobal</a:t>
            </a:r>
            <a:endParaRPr lang="en-GB" dirty="0"/>
          </a:p>
          <a:p>
            <a:pPr algn="l"/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Azure Stack HCI/S2D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System </a:t>
            </a:r>
            <a:r>
              <a:rPr lang="en-GB" sz="2000" dirty="0" err="1"/>
              <a:t>Center</a:t>
            </a: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Azure/Azure 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Windows Server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/>
            <a:r>
              <a:rPr lang="en-GB" sz="2000" dirty="0">
                <a:hlinkClick r:id="rId2"/>
              </a:rPr>
              <a:t>https://jtpedersen.com</a:t>
            </a:r>
            <a:endParaRPr lang="en-GB" sz="2000" dirty="0"/>
          </a:p>
          <a:p>
            <a:pPr algn="l"/>
            <a:r>
              <a:rPr lang="en-GB" sz="2000" dirty="0"/>
              <a:t>Twitter:@jantorep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Organizer and Speaker for SCUG.no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47DB1DE0-6E38-4056-852A-13583F447E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r="1486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232-CDC8-483F-A972-D97677C0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to estimate cost in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4126-0A47-4DC5-914C-E44EB7BB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10618462" cy="4815840"/>
          </a:xfrm>
        </p:spPr>
        <p:txBody>
          <a:bodyPr/>
          <a:lstStyle/>
          <a:p>
            <a:r>
              <a:rPr lang="en-US" sz="2000" dirty="0"/>
              <a:t>PowerShell Script</a:t>
            </a:r>
          </a:p>
          <a:p>
            <a:pPr lvl="1"/>
            <a:r>
              <a:rPr lang="en-US" sz="2000" dirty="0">
                <a:hlinkClick r:id="rId2"/>
              </a:rPr>
              <a:t>https://gallery.technet.microsoft.com</a:t>
            </a:r>
            <a:r>
              <a:rPr lang="en-US" sz="2000">
                <a:hlinkClick r:id="rId2"/>
              </a:rPr>
              <a:t>/Estimating-Azure-Backup-e0d4abbc</a:t>
            </a:r>
            <a:endParaRPr lang="en-US" sz="2000"/>
          </a:p>
          <a:p>
            <a:pPr lvl="1"/>
            <a:r>
              <a:rPr lang="en-US" sz="2000"/>
              <a:t>The </a:t>
            </a:r>
            <a:r>
              <a:rPr lang="en-US" sz="2000" dirty="0"/>
              <a:t>script collects information from the DPM database on the </a:t>
            </a:r>
            <a:r>
              <a:rPr lang="en-US" sz="2000" dirty="0" err="1"/>
              <a:t>datasource</a:t>
            </a:r>
            <a:r>
              <a:rPr lang="en-US" sz="2000" dirty="0"/>
              <a:t> sizes, machines, and recovery points. This information is processed, aggregated, and presented as an HTML output file. </a:t>
            </a:r>
          </a:p>
          <a:p>
            <a:endParaRPr lang="en-US" sz="2000" dirty="0"/>
          </a:p>
          <a:p>
            <a:r>
              <a:rPr lang="en-US" sz="2000" dirty="0"/>
              <a:t>Use the TCO calculator excel sheet</a:t>
            </a:r>
          </a:p>
          <a:p>
            <a:pPr lvl="1"/>
            <a:r>
              <a:rPr lang="en-US" sz="2000" dirty="0">
                <a:hlinkClick r:id="rId3"/>
              </a:rPr>
              <a:t>https://gallery.technet.microsoft.com/Azure-Backup-Monthly-bill-093fd095</a:t>
            </a:r>
            <a:endParaRPr lang="en-US" sz="2000" dirty="0"/>
          </a:p>
          <a:p>
            <a:pPr lvl="1"/>
            <a:r>
              <a:rPr lang="en-US" sz="2000" dirty="0"/>
              <a:t> An excel sheet to simplify the work of estimating the actual Azure bill.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46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0A43-FDB5-4183-8C64-C84E0460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what, recovery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30B6-8FB9-4CFE-BC8D-76C3BF6E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important thing TEST BACKUP regularly</a:t>
            </a:r>
          </a:p>
          <a:p>
            <a:r>
              <a:rPr lang="en-GB" dirty="0"/>
              <a:t>Restore a VM</a:t>
            </a:r>
          </a:p>
          <a:p>
            <a:r>
              <a:rPr lang="en-GB" dirty="0"/>
              <a:t>Restore a file from file backup</a:t>
            </a:r>
          </a:p>
          <a:p>
            <a:r>
              <a:rPr lang="en-GB" dirty="0"/>
              <a:t>Restore a SQL Database</a:t>
            </a:r>
          </a:p>
          <a:p>
            <a:r>
              <a:rPr lang="en-GB" dirty="0"/>
              <a:t>Restore Exchange</a:t>
            </a:r>
          </a:p>
        </p:txBody>
      </p:sp>
    </p:spTree>
    <p:extLst>
      <p:ext uri="{BB962C8B-B14F-4D97-AF65-F5344CB8AC3E}">
        <p14:creationId xmlns:p14="http://schemas.microsoft.com/office/powerpoint/2010/main" val="295139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784A76-9F63-4697-AB17-80929E1A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8" y="87828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FC89BF-A7BA-4E50-8234-9CF7A1644724}"/>
              </a:ext>
            </a:extLst>
          </p:cNvPr>
          <p:cNvSpPr txBox="1">
            <a:spLocks/>
          </p:cNvSpPr>
          <p:nvPr/>
        </p:nvSpPr>
        <p:spPr>
          <a:xfrm>
            <a:off x="655312" y="2616597"/>
            <a:ext cx="11018520" cy="812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DPM Restore</a:t>
            </a:r>
          </a:p>
        </p:txBody>
      </p:sp>
    </p:spTree>
    <p:extLst>
      <p:ext uri="{BB962C8B-B14F-4D97-AF65-F5344CB8AC3E}">
        <p14:creationId xmlns:p14="http://schemas.microsoft.com/office/powerpoint/2010/main" val="168920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77A98BE3-60AA-43DA-AA5E-03A940A089D1}"/>
              </a:ext>
            </a:extLst>
          </p:cNvPr>
          <p:cNvSpPr/>
          <p:nvPr/>
        </p:nvSpPr>
        <p:spPr bwMode="auto">
          <a:xfrm>
            <a:off x="8128000" y="0"/>
            <a:ext cx="4064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150EFB-1ADB-4A26-A6CF-E34E8920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56" y="-39930"/>
            <a:ext cx="10058400" cy="1450757"/>
          </a:xfrm>
        </p:spPr>
        <p:txBody>
          <a:bodyPr/>
          <a:lstStyle/>
          <a:p>
            <a:r>
              <a:rPr lang="en-US" dirty="0"/>
              <a:t>DPM 2019</a:t>
            </a:r>
          </a:p>
        </p:txBody>
      </p:sp>
      <p:pic>
        <p:nvPicPr>
          <p:cNvPr id="8" name="Pic_Small">
            <a:extLst>
              <a:ext uri="{FF2B5EF4-FFF2-40B4-BE49-F238E27FC236}">
                <a16:creationId xmlns:a16="http://schemas.microsoft.com/office/drawing/2014/main" id="{C296B05F-4E31-46CD-82F7-470331B5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3" y="1423969"/>
            <a:ext cx="7243797" cy="3335907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DF9891-8755-4A08-BFF0-A59F7D38892B}"/>
              </a:ext>
            </a:extLst>
          </p:cNvPr>
          <p:cNvSpPr/>
          <p:nvPr/>
        </p:nvSpPr>
        <p:spPr bwMode="auto">
          <a:xfrm>
            <a:off x="9452063" y="1455995"/>
            <a:ext cx="2167128" cy="8309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Support Windows Server 2019, SQL Server 2017</a:t>
            </a:r>
          </a:p>
        </p:txBody>
      </p:sp>
      <p:grpSp>
        <p:nvGrpSpPr>
          <p:cNvPr id="13" name="Group 39">
            <a:extLst>
              <a:ext uri="{FF2B5EF4-FFF2-40B4-BE49-F238E27FC236}">
                <a16:creationId xmlns:a16="http://schemas.microsoft.com/office/drawing/2014/main" id="{450712A5-5535-4958-8110-B76604829D76}"/>
              </a:ext>
            </a:extLst>
          </p:cNvPr>
          <p:cNvGrpSpPr/>
          <p:nvPr/>
        </p:nvGrpSpPr>
        <p:grpSpPr>
          <a:xfrm>
            <a:off x="8423941" y="1441725"/>
            <a:ext cx="860487" cy="859536"/>
            <a:chOff x="989579" y="2025650"/>
            <a:chExt cx="1793448" cy="1793448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DFEF3B3-2907-415D-8410-55AF61DB9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6348" y="2419453"/>
              <a:ext cx="779913" cy="1005839"/>
            </a:xfrm>
            <a:prstGeom prst="rect">
              <a:avLst/>
            </a:prstGeom>
          </p:spPr>
        </p:pic>
        <p:sp>
          <p:nvSpPr>
            <p:cNvPr id="15" name="Oval 41">
              <a:extLst>
                <a:ext uri="{FF2B5EF4-FFF2-40B4-BE49-F238E27FC236}">
                  <a16:creationId xmlns:a16="http://schemas.microsoft.com/office/drawing/2014/main" id="{92C624C8-51D8-4EE8-AB3A-281F9E367253}"/>
                </a:ext>
              </a:extLst>
            </p:cNvPr>
            <p:cNvSpPr/>
            <p:nvPr/>
          </p:nvSpPr>
          <p:spPr bwMode="auto">
            <a:xfrm>
              <a:off x="989579" y="2025650"/>
              <a:ext cx="1793448" cy="1793448"/>
            </a:xfrm>
            <a:prstGeom prst="ellipse">
              <a:avLst/>
            </a:prstGeom>
            <a:noFill/>
            <a:ln w="19050">
              <a:solidFill>
                <a:srgbClr val="BFBFB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095A81-E91D-439C-9A94-783C19872B61}"/>
              </a:ext>
            </a:extLst>
          </p:cNvPr>
          <p:cNvSpPr/>
          <p:nvPr/>
        </p:nvSpPr>
        <p:spPr bwMode="auto">
          <a:xfrm>
            <a:off x="9452063" y="2907672"/>
            <a:ext cx="2167128" cy="5539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Light" panose="020B0502040204020203" pitchFamily="34" charset="0"/>
              </a:rPr>
              <a:t>VMware to tape backup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BE71EF-2CCE-4C0C-818D-3BCB40C091EE}"/>
              </a:ext>
            </a:extLst>
          </p:cNvPr>
          <p:cNvGrpSpPr/>
          <p:nvPr/>
        </p:nvGrpSpPr>
        <p:grpSpPr>
          <a:xfrm>
            <a:off x="8423941" y="2757062"/>
            <a:ext cx="860488" cy="859536"/>
            <a:chOff x="3835992" y="2025650"/>
            <a:chExt cx="1793448" cy="17934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266424-C069-4683-A79F-5003DECEFDCE}"/>
                </a:ext>
              </a:extLst>
            </p:cNvPr>
            <p:cNvSpPr/>
            <p:nvPr/>
          </p:nvSpPr>
          <p:spPr bwMode="auto">
            <a:xfrm>
              <a:off x="3835992" y="2025650"/>
              <a:ext cx="1793448" cy="1793448"/>
            </a:xfrm>
            <a:prstGeom prst="ellipse">
              <a:avLst/>
            </a:prstGeom>
            <a:noFill/>
            <a:ln w="19050">
              <a:solidFill>
                <a:srgbClr val="BFBFB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8" name="Picture 17" descr="VMware vSphere Client High-Def icon by flakshack on DeviantArt">
              <a:extLst>
                <a:ext uri="{FF2B5EF4-FFF2-40B4-BE49-F238E27FC236}">
                  <a16:creationId xmlns:a16="http://schemas.microsoft.com/office/drawing/2014/main" id="{C0040EF8-9809-41AE-891B-F202A02D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256" y="2458115"/>
              <a:ext cx="1075265" cy="924656"/>
            </a:xfrm>
            <a:prstGeom prst="rect">
              <a:avLst/>
            </a:prstGeom>
            <a:noFill/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082537-F6EC-49A5-95D0-D90D755AA062}"/>
              </a:ext>
            </a:extLst>
          </p:cNvPr>
          <p:cNvSpPr/>
          <p:nvPr/>
        </p:nvSpPr>
        <p:spPr bwMode="auto">
          <a:xfrm>
            <a:off x="9452063" y="4086668"/>
            <a:ext cx="2167128" cy="8309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Modern backup storage improvements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027019-5A97-4B6B-8515-5F83791DA712}"/>
              </a:ext>
            </a:extLst>
          </p:cNvPr>
          <p:cNvGrpSpPr/>
          <p:nvPr/>
        </p:nvGrpSpPr>
        <p:grpSpPr>
          <a:xfrm>
            <a:off x="8423941" y="4072399"/>
            <a:ext cx="860489" cy="859536"/>
            <a:chOff x="6682405" y="2025650"/>
            <a:chExt cx="1793448" cy="17934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FBC845-91AF-41BD-805D-3CF6E3A7737C}"/>
                </a:ext>
              </a:extLst>
            </p:cNvPr>
            <p:cNvSpPr/>
            <p:nvPr/>
          </p:nvSpPr>
          <p:spPr bwMode="auto">
            <a:xfrm>
              <a:off x="6682405" y="2025650"/>
              <a:ext cx="1793448" cy="1793448"/>
            </a:xfrm>
            <a:prstGeom prst="ellipse">
              <a:avLst/>
            </a:prstGeom>
            <a:noFill/>
            <a:ln w="19050">
              <a:solidFill>
                <a:srgbClr val="BFBFB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68599A-6B33-4B08-B2C3-D91CF3D4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5559" y="2444004"/>
              <a:ext cx="1070132" cy="1070133"/>
            </a:xfrm>
            <a:prstGeom prst="rect">
              <a:avLst/>
            </a:prstGeom>
          </p:spPr>
        </p:pic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8421C1-9390-4918-89A2-671CEAFE6181}"/>
              </a:ext>
            </a:extLst>
          </p:cNvPr>
          <p:cNvSpPr/>
          <p:nvPr/>
        </p:nvSpPr>
        <p:spPr bwMode="auto">
          <a:xfrm>
            <a:off x="9434479" y="5402005"/>
            <a:ext cx="2167128" cy="8309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Greater flexibility in recovering from Azure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307D01-0869-471B-A4A0-8DF2175547F5}"/>
              </a:ext>
            </a:extLst>
          </p:cNvPr>
          <p:cNvGrpSpPr/>
          <p:nvPr/>
        </p:nvGrpSpPr>
        <p:grpSpPr>
          <a:xfrm>
            <a:off x="8423941" y="5387736"/>
            <a:ext cx="859536" cy="859536"/>
            <a:chOff x="9528818" y="2025650"/>
            <a:chExt cx="1793448" cy="179344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437821-CE02-4F56-848E-DB152BA470B1}"/>
                </a:ext>
              </a:extLst>
            </p:cNvPr>
            <p:cNvSpPr/>
            <p:nvPr/>
          </p:nvSpPr>
          <p:spPr bwMode="auto">
            <a:xfrm>
              <a:off x="9528818" y="2025650"/>
              <a:ext cx="1793448" cy="1793448"/>
            </a:xfrm>
            <a:prstGeom prst="ellipse">
              <a:avLst/>
            </a:prstGeom>
            <a:noFill/>
            <a:ln w="19050">
              <a:solidFill>
                <a:srgbClr val="BFBFB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4" name="Group 10">
              <a:extLst>
                <a:ext uri="{FF2B5EF4-FFF2-40B4-BE49-F238E27FC236}">
                  <a16:creationId xmlns:a16="http://schemas.microsoft.com/office/drawing/2014/main" id="{3F07A7E6-B52F-4EAF-A818-D161D34E0B0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28111" y="2203979"/>
              <a:ext cx="794862" cy="479164"/>
              <a:chOff x="3062" y="1691"/>
              <a:chExt cx="1556" cy="938"/>
            </a:xfrm>
          </p:grpSpPr>
          <p:sp>
            <p:nvSpPr>
              <p:cNvPr id="29" name="AutoShape 9">
                <a:extLst>
                  <a:ext uri="{FF2B5EF4-FFF2-40B4-BE49-F238E27FC236}">
                    <a16:creationId xmlns:a16="http://schemas.microsoft.com/office/drawing/2014/main" id="{F3DD318E-5D6C-413F-9C97-9B726B81751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062" y="1691"/>
                <a:ext cx="1556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4DAA2138-7FA6-4086-880D-232E9498C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1" y="1691"/>
                <a:ext cx="1556" cy="937"/>
              </a:xfrm>
              <a:custGeom>
                <a:avLst/>
                <a:gdLst>
                  <a:gd name="T0" fmla="*/ 1981 w 2163"/>
                  <a:gd name="T1" fmla="*/ 669 h 1301"/>
                  <a:gd name="T2" fmla="*/ 2163 w 2163"/>
                  <a:gd name="T3" fmla="*/ 971 h 1301"/>
                  <a:gd name="T4" fmla="*/ 1936 w 2163"/>
                  <a:gd name="T5" fmla="*/ 1291 h 1301"/>
                  <a:gd name="T6" fmla="*/ 1891 w 2163"/>
                  <a:gd name="T7" fmla="*/ 1301 h 1301"/>
                  <a:gd name="T8" fmla="*/ 330 w 2163"/>
                  <a:gd name="T9" fmla="*/ 1301 h 1301"/>
                  <a:gd name="T10" fmla="*/ 0 w 2163"/>
                  <a:gd name="T11" fmla="*/ 937 h 1301"/>
                  <a:gd name="T12" fmla="*/ 330 w 2163"/>
                  <a:gd name="T13" fmla="*/ 573 h 1301"/>
                  <a:gd name="T14" fmla="*/ 367 w 2163"/>
                  <a:gd name="T15" fmla="*/ 577 h 1301"/>
                  <a:gd name="T16" fmla="*/ 618 w 2163"/>
                  <a:gd name="T17" fmla="*/ 425 h 1301"/>
                  <a:gd name="T18" fmla="*/ 701 w 2163"/>
                  <a:gd name="T19" fmla="*/ 439 h 1301"/>
                  <a:gd name="T20" fmla="*/ 701 w 2163"/>
                  <a:gd name="T21" fmla="*/ 425 h 1301"/>
                  <a:gd name="T22" fmla="*/ 1085 w 2163"/>
                  <a:gd name="T23" fmla="*/ 0 h 1301"/>
                  <a:gd name="T24" fmla="*/ 1432 w 2163"/>
                  <a:gd name="T25" fmla="*/ 247 h 1301"/>
                  <a:gd name="T26" fmla="*/ 1614 w 2163"/>
                  <a:gd name="T27" fmla="*/ 192 h 1301"/>
                  <a:gd name="T28" fmla="*/ 1985 w 2163"/>
                  <a:gd name="T29" fmla="*/ 604 h 1301"/>
                  <a:gd name="T30" fmla="*/ 1981 w 2163"/>
                  <a:gd name="T31" fmla="*/ 669 h 1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63" h="1301">
                    <a:moveTo>
                      <a:pt x="1981" y="669"/>
                    </a:moveTo>
                    <a:cubicBezTo>
                      <a:pt x="2091" y="721"/>
                      <a:pt x="2163" y="838"/>
                      <a:pt x="2163" y="971"/>
                    </a:cubicBezTo>
                    <a:cubicBezTo>
                      <a:pt x="2163" y="1126"/>
                      <a:pt x="2067" y="1256"/>
                      <a:pt x="1936" y="1291"/>
                    </a:cubicBezTo>
                    <a:cubicBezTo>
                      <a:pt x="1891" y="1301"/>
                      <a:pt x="1891" y="1301"/>
                      <a:pt x="1891" y="1301"/>
                    </a:cubicBezTo>
                    <a:cubicBezTo>
                      <a:pt x="330" y="1301"/>
                      <a:pt x="330" y="1301"/>
                      <a:pt x="330" y="1301"/>
                    </a:cubicBezTo>
                    <a:cubicBezTo>
                      <a:pt x="148" y="1301"/>
                      <a:pt x="0" y="1136"/>
                      <a:pt x="0" y="937"/>
                    </a:cubicBezTo>
                    <a:cubicBezTo>
                      <a:pt x="0" y="738"/>
                      <a:pt x="148" y="573"/>
                      <a:pt x="330" y="573"/>
                    </a:cubicBezTo>
                    <a:cubicBezTo>
                      <a:pt x="343" y="573"/>
                      <a:pt x="354" y="573"/>
                      <a:pt x="367" y="577"/>
                    </a:cubicBezTo>
                    <a:cubicBezTo>
                      <a:pt x="422" y="481"/>
                      <a:pt x="515" y="425"/>
                      <a:pt x="618" y="425"/>
                    </a:cubicBezTo>
                    <a:cubicBezTo>
                      <a:pt x="646" y="425"/>
                      <a:pt x="673" y="429"/>
                      <a:pt x="701" y="439"/>
                    </a:cubicBezTo>
                    <a:cubicBezTo>
                      <a:pt x="701" y="435"/>
                      <a:pt x="701" y="429"/>
                      <a:pt x="701" y="425"/>
                    </a:cubicBezTo>
                    <a:cubicBezTo>
                      <a:pt x="701" y="189"/>
                      <a:pt x="872" y="0"/>
                      <a:pt x="1085" y="0"/>
                    </a:cubicBezTo>
                    <a:cubicBezTo>
                      <a:pt x="1233" y="0"/>
                      <a:pt x="1370" y="99"/>
                      <a:pt x="1432" y="247"/>
                    </a:cubicBezTo>
                    <a:cubicBezTo>
                      <a:pt x="1487" y="213"/>
                      <a:pt x="1549" y="192"/>
                      <a:pt x="1614" y="192"/>
                    </a:cubicBezTo>
                    <a:cubicBezTo>
                      <a:pt x="1820" y="192"/>
                      <a:pt x="1985" y="378"/>
                      <a:pt x="1985" y="604"/>
                    </a:cubicBezTo>
                    <a:cubicBezTo>
                      <a:pt x="1988" y="625"/>
                      <a:pt x="1985" y="645"/>
                      <a:pt x="1981" y="6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4">
              <a:extLst>
                <a:ext uri="{FF2B5EF4-FFF2-40B4-BE49-F238E27FC236}">
                  <a16:creationId xmlns:a16="http://schemas.microsoft.com/office/drawing/2014/main" id="{BBBEE28F-5A08-485F-8591-F610EDE0D0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75615" y="2747612"/>
              <a:ext cx="699183" cy="866393"/>
              <a:chOff x="3682" y="1419"/>
              <a:chExt cx="1037" cy="1285"/>
            </a:xfrm>
            <a:solidFill>
              <a:schemeClr val="accent2"/>
            </a:solidFill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6F73B22E-8595-42E5-8347-C532F37D4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3" y="1691"/>
                <a:ext cx="494" cy="1013"/>
              </a:xfrm>
              <a:custGeom>
                <a:avLst/>
                <a:gdLst>
                  <a:gd name="T0" fmla="*/ 618 w 687"/>
                  <a:gd name="T1" fmla="*/ 0 h 1408"/>
                  <a:gd name="T2" fmla="*/ 69 w 687"/>
                  <a:gd name="T3" fmla="*/ 0 h 1408"/>
                  <a:gd name="T4" fmla="*/ 0 w 687"/>
                  <a:gd name="T5" fmla="*/ 68 h 1408"/>
                  <a:gd name="T6" fmla="*/ 0 w 687"/>
                  <a:gd name="T7" fmla="*/ 1408 h 1408"/>
                  <a:gd name="T8" fmla="*/ 687 w 687"/>
                  <a:gd name="T9" fmla="*/ 1408 h 1408"/>
                  <a:gd name="T10" fmla="*/ 687 w 687"/>
                  <a:gd name="T11" fmla="*/ 68 h 1408"/>
                  <a:gd name="T12" fmla="*/ 618 w 687"/>
                  <a:gd name="T13" fmla="*/ 0 h 1408"/>
                  <a:gd name="T14" fmla="*/ 584 w 687"/>
                  <a:gd name="T15" fmla="*/ 1270 h 1408"/>
                  <a:gd name="T16" fmla="*/ 103 w 687"/>
                  <a:gd name="T17" fmla="*/ 1270 h 1408"/>
                  <a:gd name="T18" fmla="*/ 103 w 687"/>
                  <a:gd name="T19" fmla="*/ 1201 h 1408"/>
                  <a:gd name="T20" fmla="*/ 584 w 687"/>
                  <a:gd name="T21" fmla="*/ 1201 h 1408"/>
                  <a:gd name="T22" fmla="*/ 584 w 687"/>
                  <a:gd name="T23" fmla="*/ 1270 h 1408"/>
                  <a:gd name="T24" fmla="*/ 584 w 687"/>
                  <a:gd name="T25" fmla="*/ 1132 h 1408"/>
                  <a:gd name="T26" fmla="*/ 103 w 687"/>
                  <a:gd name="T27" fmla="*/ 1132 h 1408"/>
                  <a:gd name="T28" fmla="*/ 103 w 687"/>
                  <a:gd name="T29" fmla="*/ 1064 h 1408"/>
                  <a:gd name="T30" fmla="*/ 584 w 687"/>
                  <a:gd name="T31" fmla="*/ 1064 h 1408"/>
                  <a:gd name="T32" fmla="*/ 584 w 687"/>
                  <a:gd name="T33" fmla="*/ 1132 h 1408"/>
                  <a:gd name="T34" fmla="*/ 584 w 687"/>
                  <a:gd name="T35" fmla="*/ 274 h 1408"/>
                  <a:gd name="T36" fmla="*/ 103 w 687"/>
                  <a:gd name="T37" fmla="*/ 274 h 1408"/>
                  <a:gd name="T38" fmla="*/ 103 w 687"/>
                  <a:gd name="T39" fmla="*/ 206 h 1408"/>
                  <a:gd name="T40" fmla="*/ 584 w 687"/>
                  <a:gd name="T41" fmla="*/ 206 h 1408"/>
                  <a:gd name="T42" fmla="*/ 584 w 687"/>
                  <a:gd name="T43" fmla="*/ 27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7" h="1408">
                    <a:moveTo>
                      <a:pt x="618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408"/>
                      <a:pt x="0" y="1408"/>
                      <a:pt x="0" y="1408"/>
                    </a:cubicBezTo>
                    <a:cubicBezTo>
                      <a:pt x="687" y="1408"/>
                      <a:pt x="687" y="1408"/>
                      <a:pt x="687" y="1408"/>
                    </a:cubicBezTo>
                    <a:cubicBezTo>
                      <a:pt x="687" y="68"/>
                      <a:pt x="687" y="68"/>
                      <a:pt x="687" y="68"/>
                    </a:cubicBezTo>
                    <a:cubicBezTo>
                      <a:pt x="687" y="30"/>
                      <a:pt x="656" y="0"/>
                      <a:pt x="618" y="0"/>
                    </a:cubicBezTo>
                    <a:close/>
                    <a:moveTo>
                      <a:pt x="584" y="1270"/>
                    </a:moveTo>
                    <a:cubicBezTo>
                      <a:pt x="103" y="1270"/>
                      <a:pt x="103" y="1270"/>
                      <a:pt x="103" y="1270"/>
                    </a:cubicBezTo>
                    <a:cubicBezTo>
                      <a:pt x="103" y="1201"/>
                      <a:pt x="103" y="1201"/>
                      <a:pt x="103" y="1201"/>
                    </a:cubicBezTo>
                    <a:cubicBezTo>
                      <a:pt x="584" y="1201"/>
                      <a:pt x="584" y="1201"/>
                      <a:pt x="584" y="1201"/>
                    </a:cubicBezTo>
                    <a:cubicBezTo>
                      <a:pt x="584" y="1270"/>
                      <a:pt x="584" y="1270"/>
                      <a:pt x="584" y="1270"/>
                    </a:cubicBezTo>
                    <a:close/>
                    <a:moveTo>
                      <a:pt x="584" y="1132"/>
                    </a:moveTo>
                    <a:cubicBezTo>
                      <a:pt x="103" y="1132"/>
                      <a:pt x="103" y="1132"/>
                      <a:pt x="103" y="1132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584" y="1064"/>
                      <a:pt x="584" y="1064"/>
                      <a:pt x="584" y="1064"/>
                    </a:cubicBezTo>
                    <a:cubicBezTo>
                      <a:pt x="584" y="1132"/>
                      <a:pt x="584" y="1132"/>
                      <a:pt x="584" y="1132"/>
                    </a:cubicBezTo>
                    <a:close/>
                    <a:moveTo>
                      <a:pt x="584" y="274"/>
                    </a:moveTo>
                    <a:cubicBezTo>
                      <a:pt x="103" y="274"/>
                      <a:pt x="103" y="274"/>
                      <a:pt x="103" y="274"/>
                    </a:cubicBezTo>
                    <a:cubicBezTo>
                      <a:pt x="103" y="206"/>
                      <a:pt x="103" y="206"/>
                      <a:pt x="103" y="206"/>
                    </a:cubicBezTo>
                    <a:cubicBezTo>
                      <a:pt x="584" y="206"/>
                      <a:pt x="584" y="206"/>
                      <a:pt x="584" y="206"/>
                    </a:cubicBezTo>
                    <a:cubicBezTo>
                      <a:pt x="584" y="274"/>
                      <a:pt x="584" y="274"/>
                      <a:pt x="584" y="2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4E9D65A9-410B-477F-B309-D58282DDC4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5" y="1419"/>
                <a:ext cx="494" cy="1013"/>
              </a:xfrm>
              <a:custGeom>
                <a:avLst/>
                <a:gdLst>
                  <a:gd name="T0" fmla="*/ 618 w 687"/>
                  <a:gd name="T1" fmla="*/ 0 h 1408"/>
                  <a:gd name="T2" fmla="*/ 69 w 687"/>
                  <a:gd name="T3" fmla="*/ 0 h 1408"/>
                  <a:gd name="T4" fmla="*/ 0 w 687"/>
                  <a:gd name="T5" fmla="*/ 69 h 1408"/>
                  <a:gd name="T6" fmla="*/ 0 w 687"/>
                  <a:gd name="T7" fmla="*/ 309 h 1408"/>
                  <a:gd name="T8" fmla="*/ 240 w 687"/>
                  <a:gd name="T9" fmla="*/ 309 h 1408"/>
                  <a:gd name="T10" fmla="*/ 377 w 687"/>
                  <a:gd name="T11" fmla="*/ 446 h 1408"/>
                  <a:gd name="T12" fmla="*/ 377 w 687"/>
                  <a:gd name="T13" fmla="*/ 1064 h 1408"/>
                  <a:gd name="T14" fmla="*/ 583 w 687"/>
                  <a:gd name="T15" fmla="*/ 1064 h 1408"/>
                  <a:gd name="T16" fmla="*/ 583 w 687"/>
                  <a:gd name="T17" fmla="*/ 1133 h 1408"/>
                  <a:gd name="T18" fmla="*/ 377 w 687"/>
                  <a:gd name="T19" fmla="*/ 1133 h 1408"/>
                  <a:gd name="T20" fmla="*/ 377 w 687"/>
                  <a:gd name="T21" fmla="*/ 1202 h 1408"/>
                  <a:gd name="T22" fmla="*/ 583 w 687"/>
                  <a:gd name="T23" fmla="*/ 1202 h 1408"/>
                  <a:gd name="T24" fmla="*/ 583 w 687"/>
                  <a:gd name="T25" fmla="*/ 1271 h 1408"/>
                  <a:gd name="T26" fmla="*/ 377 w 687"/>
                  <a:gd name="T27" fmla="*/ 1271 h 1408"/>
                  <a:gd name="T28" fmla="*/ 377 w 687"/>
                  <a:gd name="T29" fmla="*/ 1408 h 1408"/>
                  <a:gd name="T30" fmla="*/ 687 w 687"/>
                  <a:gd name="T31" fmla="*/ 1408 h 1408"/>
                  <a:gd name="T32" fmla="*/ 687 w 687"/>
                  <a:gd name="T33" fmla="*/ 68 h 1408"/>
                  <a:gd name="T34" fmla="*/ 618 w 687"/>
                  <a:gd name="T35" fmla="*/ 0 h 1408"/>
                  <a:gd name="T36" fmla="*/ 583 w 687"/>
                  <a:gd name="T37" fmla="*/ 274 h 1408"/>
                  <a:gd name="T38" fmla="*/ 103 w 687"/>
                  <a:gd name="T39" fmla="*/ 274 h 1408"/>
                  <a:gd name="T40" fmla="*/ 103 w 687"/>
                  <a:gd name="T41" fmla="*/ 206 h 1408"/>
                  <a:gd name="T42" fmla="*/ 584 w 687"/>
                  <a:gd name="T43" fmla="*/ 206 h 1408"/>
                  <a:gd name="T44" fmla="*/ 584 w 687"/>
                  <a:gd name="T45" fmla="*/ 274 h 1408"/>
                  <a:gd name="T46" fmla="*/ 583 w 687"/>
                  <a:gd name="T47" fmla="*/ 27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7" h="1408">
                    <a:moveTo>
                      <a:pt x="618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309"/>
                      <a:pt x="0" y="309"/>
                      <a:pt x="0" y="309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316" y="309"/>
                      <a:pt x="377" y="371"/>
                      <a:pt x="377" y="446"/>
                    </a:cubicBezTo>
                    <a:cubicBezTo>
                      <a:pt x="377" y="1064"/>
                      <a:pt x="377" y="1064"/>
                      <a:pt x="377" y="1064"/>
                    </a:cubicBezTo>
                    <a:cubicBezTo>
                      <a:pt x="583" y="1064"/>
                      <a:pt x="583" y="1064"/>
                      <a:pt x="583" y="1064"/>
                    </a:cubicBezTo>
                    <a:cubicBezTo>
                      <a:pt x="583" y="1133"/>
                      <a:pt x="583" y="1133"/>
                      <a:pt x="583" y="1133"/>
                    </a:cubicBezTo>
                    <a:cubicBezTo>
                      <a:pt x="377" y="1133"/>
                      <a:pt x="377" y="1133"/>
                      <a:pt x="377" y="1133"/>
                    </a:cubicBezTo>
                    <a:cubicBezTo>
                      <a:pt x="377" y="1202"/>
                      <a:pt x="377" y="1202"/>
                      <a:pt x="377" y="1202"/>
                    </a:cubicBezTo>
                    <a:cubicBezTo>
                      <a:pt x="583" y="1202"/>
                      <a:pt x="583" y="1202"/>
                      <a:pt x="583" y="1202"/>
                    </a:cubicBezTo>
                    <a:cubicBezTo>
                      <a:pt x="583" y="1271"/>
                      <a:pt x="583" y="1271"/>
                      <a:pt x="583" y="1271"/>
                    </a:cubicBezTo>
                    <a:cubicBezTo>
                      <a:pt x="377" y="1271"/>
                      <a:pt x="377" y="1271"/>
                      <a:pt x="377" y="1271"/>
                    </a:cubicBezTo>
                    <a:cubicBezTo>
                      <a:pt x="377" y="1408"/>
                      <a:pt x="377" y="1408"/>
                      <a:pt x="377" y="1408"/>
                    </a:cubicBezTo>
                    <a:cubicBezTo>
                      <a:pt x="687" y="1408"/>
                      <a:pt x="687" y="1408"/>
                      <a:pt x="687" y="1408"/>
                    </a:cubicBezTo>
                    <a:cubicBezTo>
                      <a:pt x="687" y="68"/>
                      <a:pt x="687" y="68"/>
                      <a:pt x="687" y="68"/>
                    </a:cubicBezTo>
                    <a:cubicBezTo>
                      <a:pt x="687" y="31"/>
                      <a:pt x="656" y="0"/>
                      <a:pt x="618" y="0"/>
                    </a:cubicBezTo>
                    <a:close/>
                    <a:moveTo>
                      <a:pt x="583" y="274"/>
                    </a:moveTo>
                    <a:cubicBezTo>
                      <a:pt x="103" y="274"/>
                      <a:pt x="103" y="274"/>
                      <a:pt x="103" y="274"/>
                    </a:cubicBezTo>
                    <a:cubicBezTo>
                      <a:pt x="103" y="206"/>
                      <a:pt x="103" y="206"/>
                      <a:pt x="103" y="206"/>
                    </a:cubicBezTo>
                    <a:cubicBezTo>
                      <a:pt x="584" y="206"/>
                      <a:pt x="584" y="206"/>
                      <a:pt x="584" y="206"/>
                    </a:cubicBezTo>
                    <a:cubicBezTo>
                      <a:pt x="584" y="274"/>
                      <a:pt x="584" y="274"/>
                      <a:pt x="584" y="274"/>
                    </a:cubicBezTo>
                    <a:lnTo>
                      <a:pt x="583" y="2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8A370A8-A902-4A6D-B7DA-92513FE0EF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82" y="1419"/>
                <a:ext cx="493" cy="1013"/>
              </a:xfrm>
              <a:custGeom>
                <a:avLst/>
                <a:gdLst>
                  <a:gd name="T0" fmla="*/ 308 w 686"/>
                  <a:gd name="T1" fmla="*/ 1270 h 1408"/>
                  <a:gd name="T2" fmla="*/ 102 w 686"/>
                  <a:gd name="T3" fmla="*/ 1270 h 1408"/>
                  <a:gd name="T4" fmla="*/ 102 w 686"/>
                  <a:gd name="T5" fmla="*/ 1202 h 1408"/>
                  <a:gd name="T6" fmla="*/ 308 w 686"/>
                  <a:gd name="T7" fmla="*/ 1202 h 1408"/>
                  <a:gd name="T8" fmla="*/ 308 w 686"/>
                  <a:gd name="T9" fmla="*/ 1133 h 1408"/>
                  <a:gd name="T10" fmla="*/ 102 w 686"/>
                  <a:gd name="T11" fmla="*/ 1133 h 1408"/>
                  <a:gd name="T12" fmla="*/ 102 w 686"/>
                  <a:gd name="T13" fmla="*/ 1064 h 1408"/>
                  <a:gd name="T14" fmla="*/ 308 w 686"/>
                  <a:gd name="T15" fmla="*/ 1064 h 1408"/>
                  <a:gd name="T16" fmla="*/ 308 w 686"/>
                  <a:gd name="T17" fmla="*/ 446 h 1408"/>
                  <a:gd name="T18" fmla="*/ 446 w 686"/>
                  <a:gd name="T19" fmla="*/ 309 h 1408"/>
                  <a:gd name="T20" fmla="*/ 686 w 686"/>
                  <a:gd name="T21" fmla="*/ 309 h 1408"/>
                  <a:gd name="T22" fmla="*/ 686 w 686"/>
                  <a:gd name="T23" fmla="*/ 69 h 1408"/>
                  <a:gd name="T24" fmla="*/ 617 w 686"/>
                  <a:gd name="T25" fmla="*/ 0 h 1408"/>
                  <a:gd name="T26" fmla="*/ 68 w 686"/>
                  <a:gd name="T27" fmla="*/ 0 h 1408"/>
                  <a:gd name="T28" fmla="*/ 0 w 686"/>
                  <a:gd name="T29" fmla="*/ 69 h 1408"/>
                  <a:gd name="T30" fmla="*/ 0 w 686"/>
                  <a:gd name="T31" fmla="*/ 1408 h 1408"/>
                  <a:gd name="T32" fmla="*/ 309 w 686"/>
                  <a:gd name="T33" fmla="*/ 1408 h 1408"/>
                  <a:gd name="T34" fmla="*/ 309 w 686"/>
                  <a:gd name="T35" fmla="*/ 1270 h 1408"/>
                  <a:gd name="T36" fmla="*/ 308 w 686"/>
                  <a:gd name="T37" fmla="*/ 1270 h 1408"/>
                  <a:gd name="T38" fmla="*/ 102 w 686"/>
                  <a:gd name="T39" fmla="*/ 206 h 1408"/>
                  <a:gd name="T40" fmla="*/ 583 w 686"/>
                  <a:gd name="T41" fmla="*/ 206 h 1408"/>
                  <a:gd name="T42" fmla="*/ 583 w 686"/>
                  <a:gd name="T43" fmla="*/ 275 h 1408"/>
                  <a:gd name="T44" fmla="*/ 102 w 686"/>
                  <a:gd name="T45" fmla="*/ 275 h 1408"/>
                  <a:gd name="T46" fmla="*/ 102 w 686"/>
                  <a:gd name="T47" fmla="*/ 206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6" h="1408">
                    <a:moveTo>
                      <a:pt x="308" y="1270"/>
                    </a:moveTo>
                    <a:cubicBezTo>
                      <a:pt x="102" y="1270"/>
                      <a:pt x="102" y="1270"/>
                      <a:pt x="102" y="1270"/>
                    </a:cubicBezTo>
                    <a:cubicBezTo>
                      <a:pt x="102" y="1202"/>
                      <a:pt x="102" y="1202"/>
                      <a:pt x="102" y="1202"/>
                    </a:cubicBezTo>
                    <a:cubicBezTo>
                      <a:pt x="308" y="1202"/>
                      <a:pt x="308" y="1202"/>
                      <a:pt x="308" y="1202"/>
                    </a:cubicBezTo>
                    <a:cubicBezTo>
                      <a:pt x="308" y="1133"/>
                      <a:pt x="308" y="1133"/>
                      <a:pt x="308" y="1133"/>
                    </a:cubicBezTo>
                    <a:cubicBezTo>
                      <a:pt x="102" y="1133"/>
                      <a:pt x="102" y="1133"/>
                      <a:pt x="102" y="1133"/>
                    </a:cubicBezTo>
                    <a:cubicBezTo>
                      <a:pt x="102" y="1064"/>
                      <a:pt x="102" y="1064"/>
                      <a:pt x="102" y="1064"/>
                    </a:cubicBezTo>
                    <a:cubicBezTo>
                      <a:pt x="308" y="1064"/>
                      <a:pt x="308" y="1064"/>
                      <a:pt x="308" y="1064"/>
                    </a:cubicBezTo>
                    <a:cubicBezTo>
                      <a:pt x="308" y="446"/>
                      <a:pt x="308" y="446"/>
                      <a:pt x="308" y="446"/>
                    </a:cubicBezTo>
                    <a:cubicBezTo>
                      <a:pt x="308" y="371"/>
                      <a:pt x="370" y="309"/>
                      <a:pt x="446" y="309"/>
                    </a:cubicBezTo>
                    <a:cubicBezTo>
                      <a:pt x="686" y="309"/>
                      <a:pt x="686" y="309"/>
                      <a:pt x="686" y="309"/>
                    </a:cubicBezTo>
                    <a:cubicBezTo>
                      <a:pt x="686" y="69"/>
                      <a:pt x="686" y="69"/>
                      <a:pt x="686" y="69"/>
                    </a:cubicBezTo>
                    <a:cubicBezTo>
                      <a:pt x="686" y="31"/>
                      <a:pt x="655" y="0"/>
                      <a:pt x="617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408"/>
                      <a:pt x="0" y="1408"/>
                      <a:pt x="0" y="1408"/>
                    </a:cubicBezTo>
                    <a:cubicBezTo>
                      <a:pt x="309" y="1408"/>
                      <a:pt x="309" y="1408"/>
                      <a:pt x="309" y="1408"/>
                    </a:cubicBezTo>
                    <a:cubicBezTo>
                      <a:pt x="309" y="1270"/>
                      <a:pt x="309" y="1270"/>
                      <a:pt x="309" y="1270"/>
                    </a:cubicBezTo>
                    <a:lnTo>
                      <a:pt x="308" y="1270"/>
                    </a:lnTo>
                    <a:close/>
                    <a:moveTo>
                      <a:pt x="102" y="206"/>
                    </a:moveTo>
                    <a:cubicBezTo>
                      <a:pt x="583" y="206"/>
                      <a:pt x="583" y="206"/>
                      <a:pt x="583" y="206"/>
                    </a:cubicBezTo>
                    <a:cubicBezTo>
                      <a:pt x="583" y="275"/>
                      <a:pt x="583" y="275"/>
                      <a:pt x="583" y="275"/>
                    </a:cubicBezTo>
                    <a:cubicBezTo>
                      <a:pt x="102" y="275"/>
                      <a:pt x="102" y="275"/>
                      <a:pt x="102" y="275"/>
                    </a:cubicBezTo>
                    <a:lnTo>
                      <a:pt x="102" y="20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48" name="Pic_Large">
            <a:extLst>
              <a:ext uri="{FF2B5EF4-FFF2-40B4-BE49-F238E27FC236}">
                <a16:creationId xmlns:a16="http://schemas.microsoft.com/office/drawing/2014/main" id="{7F5E56F2-68A3-451F-9232-F09AAB4B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27" y="1450957"/>
            <a:ext cx="10540947" cy="48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</p:cBhvr>
                                      <p:by x="68700" y="687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15469 -0.1145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34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556E-17 -3.7037E-6 L 2.77556E-17 0.02616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556E-17 -1.48148E-6 L 0.01471 -1.48148E-6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1.875E-6 0.02616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01472 -1.85185E-6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-1.875E-6 0.02616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1472 -1.48148E-6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1.875E-6 0.02616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01471 1.85185E-6 " pathEditMode="relative" rAng="0" ptsTypes="AA">
                                      <p:cBhvr>
                                        <p:cTn id="63" dur="5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5" grpId="1"/>
      <p:bldP spid="106" grpId="0"/>
      <p:bldP spid="106" grpId="1"/>
      <p:bldP spid="103" grpId="0"/>
      <p:bldP spid="103" grpId="1"/>
      <p:bldP spid="104" grpId="0"/>
      <p:bldP spid="10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149A-36EC-4837-A67A-906264A1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32" y="320319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Rich Reporting and Monitoring</a:t>
            </a:r>
          </a:p>
        </p:txBody>
      </p:sp>
      <p:sp>
        <p:nvSpPr>
          <p:cNvPr id="11" name="Google Shape;819;p130">
            <a:extLst>
              <a:ext uri="{FF2B5EF4-FFF2-40B4-BE49-F238E27FC236}">
                <a16:creationId xmlns:a16="http://schemas.microsoft.com/office/drawing/2014/main" id="{D6831CC2-6B07-4C58-A73B-E8C35A2C01C0}"/>
              </a:ext>
            </a:extLst>
          </p:cNvPr>
          <p:cNvSpPr txBox="1"/>
          <p:nvPr/>
        </p:nvSpPr>
        <p:spPr>
          <a:xfrm>
            <a:off x="937883" y="3828968"/>
            <a:ext cx="1164702" cy="1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67" dirty="0">
                <a:latin typeface="Quattrocento Sans"/>
                <a:ea typeface="Quattrocento Sans"/>
                <a:cs typeface="Quattrocento Sans"/>
                <a:sym typeface="Quattrocento Sans"/>
              </a:rPr>
              <a:t>System Center DPM</a:t>
            </a:r>
          </a:p>
        </p:txBody>
      </p:sp>
      <p:sp>
        <p:nvSpPr>
          <p:cNvPr id="15" name="Google Shape;820;p130">
            <a:extLst>
              <a:ext uri="{FF2B5EF4-FFF2-40B4-BE49-F238E27FC236}">
                <a16:creationId xmlns:a16="http://schemas.microsoft.com/office/drawing/2014/main" id="{E69ACE76-B6A3-4F15-81F3-C474BD9EBDBD}"/>
              </a:ext>
            </a:extLst>
          </p:cNvPr>
          <p:cNvSpPr/>
          <p:nvPr/>
        </p:nvSpPr>
        <p:spPr>
          <a:xfrm>
            <a:off x="610630" y="1226624"/>
            <a:ext cx="1762823" cy="4991567"/>
          </a:xfrm>
          <a:prstGeom prst="rect">
            <a:avLst/>
          </a:prstGeom>
          <a:noFill/>
          <a:ln w="22225" cap="flat" cmpd="sng">
            <a:solidFill>
              <a:srgbClr val="0072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9267" tIns="143433" rIns="179267" bIns="143433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821;p130">
            <a:extLst>
              <a:ext uri="{FF2B5EF4-FFF2-40B4-BE49-F238E27FC236}">
                <a16:creationId xmlns:a16="http://schemas.microsoft.com/office/drawing/2014/main" id="{BC48C9BC-7CF6-4362-A7C1-0DB4B8BC01F2}"/>
              </a:ext>
            </a:extLst>
          </p:cNvPr>
          <p:cNvSpPr txBox="1"/>
          <p:nvPr/>
        </p:nvSpPr>
        <p:spPr>
          <a:xfrm>
            <a:off x="1063338" y="2269562"/>
            <a:ext cx="827451" cy="22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67" dirty="0">
                <a:latin typeface="Quattrocento Sans"/>
                <a:ea typeface="Quattrocento Sans"/>
                <a:cs typeface="Quattrocento Sans"/>
                <a:sym typeface="Quattrocento Sans"/>
              </a:rPr>
              <a:t>Azure Backup</a:t>
            </a:r>
            <a:endParaRPr sz="1467" dirty="0"/>
          </a:p>
        </p:txBody>
      </p:sp>
      <p:sp>
        <p:nvSpPr>
          <p:cNvPr id="27" name="Google Shape;832;p130">
            <a:extLst>
              <a:ext uri="{FF2B5EF4-FFF2-40B4-BE49-F238E27FC236}">
                <a16:creationId xmlns:a16="http://schemas.microsoft.com/office/drawing/2014/main" id="{21A6534A-0A5A-407C-983B-5C3F82991D41}"/>
              </a:ext>
            </a:extLst>
          </p:cNvPr>
          <p:cNvSpPr/>
          <p:nvPr/>
        </p:nvSpPr>
        <p:spPr>
          <a:xfrm>
            <a:off x="2518036" y="1839940"/>
            <a:ext cx="1237839" cy="23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sz="1467" dirty="0"/>
          </a:p>
        </p:txBody>
      </p:sp>
      <p:cxnSp>
        <p:nvCxnSpPr>
          <p:cNvPr id="28" name="Google Shape;833;p130">
            <a:extLst>
              <a:ext uri="{FF2B5EF4-FFF2-40B4-BE49-F238E27FC236}">
                <a16:creationId xmlns:a16="http://schemas.microsoft.com/office/drawing/2014/main" id="{004FEDE0-829C-429F-BE03-EABED83F8E73}"/>
              </a:ext>
            </a:extLst>
          </p:cNvPr>
          <p:cNvCxnSpPr/>
          <p:nvPr/>
        </p:nvCxnSpPr>
        <p:spPr>
          <a:xfrm>
            <a:off x="2384602" y="2227489"/>
            <a:ext cx="1727595" cy="0"/>
          </a:xfrm>
          <a:prstGeom prst="straightConnector1">
            <a:avLst/>
          </a:prstGeom>
          <a:noFill/>
          <a:ln w="222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" name="Google Shape;834;p130">
            <a:extLst>
              <a:ext uri="{FF2B5EF4-FFF2-40B4-BE49-F238E27FC236}">
                <a16:creationId xmlns:a16="http://schemas.microsoft.com/office/drawing/2014/main" id="{A9434A84-36EF-43E0-8761-39352FF061A7}"/>
              </a:ext>
            </a:extLst>
          </p:cNvPr>
          <p:cNvGrpSpPr/>
          <p:nvPr/>
        </p:nvGrpSpPr>
        <p:grpSpPr>
          <a:xfrm>
            <a:off x="4111319" y="943699"/>
            <a:ext cx="3626160" cy="2481793"/>
            <a:chOff x="6762059" y="98423"/>
            <a:chExt cx="4721629" cy="3178931"/>
          </a:xfrm>
        </p:grpSpPr>
        <p:pic>
          <p:nvPicPr>
            <p:cNvPr id="30" name="Google Shape;835;p130">
              <a:extLst>
                <a:ext uri="{FF2B5EF4-FFF2-40B4-BE49-F238E27FC236}">
                  <a16:creationId xmlns:a16="http://schemas.microsoft.com/office/drawing/2014/main" id="{F82F047E-2855-415F-9DBD-D478CCB9564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3758"/>
            <a:stretch/>
          </p:blipFill>
          <p:spPr>
            <a:xfrm>
              <a:off x="6867323" y="903465"/>
              <a:ext cx="4402427" cy="2052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Google Shape;836;p130">
              <a:extLst>
                <a:ext uri="{FF2B5EF4-FFF2-40B4-BE49-F238E27FC236}">
                  <a16:creationId xmlns:a16="http://schemas.microsoft.com/office/drawing/2014/main" id="{04529B1F-AF88-48E2-AB38-77CB138C0DE8}"/>
                </a:ext>
              </a:extLst>
            </p:cNvPr>
            <p:cNvSpPr/>
            <p:nvPr/>
          </p:nvSpPr>
          <p:spPr>
            <a:xfrm>
              <a:off x="6762059" y="425513"/>
              <a:ext cx="4576742" cy="2851841"/>
            </a:xfrm>
            <a:prstGeom prst="rect">
              <a:avLst/>
            </a:prstGeom>
            <a:noFill/>
            <a:ln w="22225" cap="flat" cmpd="sng">
              <a:solidFill>
                <a:srgbClr val="007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9267" tIns="143433" rIns="179267" bIns="143433" anchor="t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800"/>
              </a:pPr>
              <a:endParaRPr sz="24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2" name="Google Shape;837;p130">
              <a:extLst>
                <a:ext uri="{FF2B5EF4-FFF2-40B4-BE49-F238E27FC236}">
                  <a16:creationId xmlns:a16="http://schemas.microsoft.com/office/drawing/2014/main" id="{1B84D85E-2BF7-41EF-978A-D2FEA6E77C9E}"/>
                </a:ext>
              </a:extLst>
            </p:cNvPr>
            <p:cNvGrpSpPr/>
            <p:nvPr/>
          </p:nvGrpSpPr>
          <p:grpSpPr>
            <a:xfrm>
              <a:off x="10839265" y="98423"/>
              <a:ext cx="644423" cy="588202"/>
              <a:chOff x="11368647" y="1939293"/>
              <a:chExt cx="644423" cy="588202"/>
            </a:xfrm>
          </p:grpSpPr>
          <p:sp>
            <p:nvSpPr>
              <p:cNvPr id="34" name="Google Shape;838;p130">
                <a:extLst>
                  <a:ext uri="{FF2B5EF4-FFF2-40B4-BE49-F238E27FC236}">
                    <a16:creationId xmlns:a16="http://schemas.microsoft.com/office/drawing/2014/main" id="{EAE839ED-30FE-436F-9C28-C732CB60B9BC}"/>
                  </a:ext>
                </a:extLst>
              </p:cNvPr>
              <p:cNvSpPr/>
              <p:nvPr/>
            </p:nvSpPr>
            <p:spPr>
              <a:xfrm>
                <a:off x="11368647" y="2015238"/>
                <a:ext cx="644423" cy="51225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182867" tIns="146300" rIns="182867" bIns="146300" anchor="t" anchorCtr="0">
                <a:noAutofit/>
              </a:bodyPr>
              <a:lstStyle/>
              <a:p>
                <a:pPr algn="ctr">
                  <a:lnSpc>
                    <a:spcPct val="90000"/>
                  </a:lnSpc>
                  <a:buClr>
                    <a:schemeClr val="dk1"/>
                  </a:buClr>
                  <a:buSzPts val="1800"/>
                </a:pPr>
                <a:endParaRPr sz="2400"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id="35" name="Google Shape;839;p130">
                <a:extLst>
                  <a:ext uri="{FF2B5EF4-FFF2-40B4-BE49-F238E27FC236}">
                    <a16:creationId xmlns:a16="http://schemas.microsoft.com/office/drawing/2014/main" id="{D199C675-0655-454F-B620-416F1CDCC20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481051" y="1939293"/>
                <a:ext cx="510704" cy="5107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" name="Google Shape;840;p130">
              <a:extLst>
                <a:ext uri="{FF2B5EF4-FFF2-40B4-BE49-F238E27FC236}">
                  <a16:creationId xmlns:a16="http://schemas.microsoft.com/office/drawing/2014/main" id="{EA5B4E7E-D105-4F1E-86AD-2C17D7F254AB}"/>
                </a:ext>
              </a:extLst>
            </p:cNvPr>
            <p:cNvSpPr txBox="1"/>
            <p:nvPr/>
          </p:nvSpPr>
          <p:spPr>
            <a:xfrm>
              <a:off x="8740560" y="506995"/>
              <a:ext cx="2091282" cy="372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Log Analytics</a:t>
              </a:r>
              <a:endParaRPr sz="1467" dirty="0"/>
            </a:p>
          </p:txBody>
        </p:sp>
      </p:grpSp>
      <p:grpSp>
        <p:nvGrpSpPr>
          <p:cNvPr id="36" name="Google Shape;841;p130">
            <a:extLst>
              <a:ext uri="{FF2B5EF4-FFF2-40B4-BE49-F238E27FC236}">
                <a16:creationId xmlns:a16="http://schemas.microsoft.com/office/drawing/2014/main" id="{18DC6950-9691-4DB9-980E-B4F9F09F3744}"/>
              </a:ext>
            </a:extLst>
          </p:cNvPr>
          <p:cNvGrpSpPr/>
          <p:nvPr/>
        </p:nvGrpSpPr>
        <p:grpSpPr>
          <a:xfrm>
            <a:off x="2366496" y="3809428"/>
            <a:ext cx="5354613" cy="2435001"/>
            <a:chOff x="6219610" y="2451724"/>
            <a:chExt cx="5354613" cy="2435001"/>
          </a:xfrm>
        </p:grpSpPr>
        <p:pic>
          <p:nvPicPr>
            <p:cNvPr id="37" name="Google Shape;842;p130">
              <a:extLst>
                <a:ext uri="{FF2B5EF4-FFF2-40B4-BE49-F238E27FC236}">
                  <a16:creationId xmlns:a16="http://schemas.microsoft.com/office/drawing/2014/main" id="{B8C04027-D51C-4BEA-BA61-139C0443323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116151" y="2935204"/>
              <a:ext cx="3167077" cy="1871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843;p130">
              <a:extLst>
                <a:ext uri="{FF2B5EF4-FFF2-40B4-BE49-F238E27FC236}">
                  <a16:creationId xmlns:a16="http://schemas.microsoft.com/office/drawing/2014/main" id="{31FF086E-0D79-40E3-91B0-0DA634BC1E36}"/>
                </a:ext>
              </a:extLst>
            </p:cNvPr>
            <p:cNvSpPr/>
            <p:nvPr/>
          </p:nvSpPr>
          <p:spPr>
            <a:xfrm>
              <a:off x="7950830" y="2668337"/>
              <a:ext cx="3501803" cy="2218388"/>
            </a:xfrm>
            <a:prstGeom prst="rect">
              <a:avLst/>
            </a:prstGeom>
            <a:noFill/>
            <a:ln w="22225" cap="flat" cmpd="sng">
              <a:solidFill>
                <a:srgbClr val="0072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79267" tIns="143433" rIns="179267" bIns="143433" anchor="t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800"/>
              </a:pPr>
              <a:endParaRPr sz="24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844;p130">
              <a:extLst>
                <a:ext uri="{FF2B5EF4-FFF2-40B4-BE49-F238E27FC236}">
                  <a16:creationId xmlns:a16="http://schemas.microsoft.com/office/drawing/2014/main" id="{FB0B50C7-4158-4C16-B858-7D4D8BE2CF10}"/>
                </a:ext>
              </a:extLst>
            </p:cNvPr>
            <p:cNvSpPr/>
            <p:nvPr/>
          </p:nvSpPr>
          <p:spPr>
            <a:xfrm>
              <a:off x="10929800" y="2451724"/>
              <a:ext cx="644423" cy="51225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82867" tIns="146300" rIns="182867" bIns="146300" anchor="t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1800"/>
              </a:pPr>
              <a:endParaRPr sz="24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845;p130">
              <a:extLst>
                <a:ext uri="{FF2B5EF4-FFF2-40B4-BE49-F238E27FC236}">
                  <a16:creationId xmlns:a16="http://schemas.microsoft.com/office/drawing/2014/main" id="{E92ED92F-92BC-4C2D-8540-3A3FA7A194AC}"/>
                </a:ext>
              </a:extLst>
            </p:cNvPr>
            <p:cNvSpPr txBox="1"/>
            <p:nvPr/>
          </p:nvSpPr>
          <p:spPr>
            <a:xfrm>
              <a:off x="9573456" y="2702869"/>
              <a:ext cx="1778000" cy="225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latin typeface="Quattrocento Sans"/>
                  <a:ea typeface="Quattrocento Sans"/>
                  <a:cs typeface="Quattrocento Sans"/>
                  <a:sym typeface="Quattrocento Sans"/>
                </a:rPr>
                <a:t>Power BI</a:t>
              </a:r>
              <a:endParaRPr sz="1467"/>
            </a:p>
          </p:txBody>
        </p:sp>
        <p:sp>
          <p:nvSpPr>
            <p:cNvPr id="41" name="Google Shape;846;p130">
              <a:extLst>
                <a:ext uri="{FF2B5EF4-FFF2-40B4-BE49-F238E27FC236}">
                  <a16:creationId xmlns:a16="http://schemas.microsoft.com/office/drawing/2014/main" id="{58A3C841-56CF-4B2C-9399-74954F3A0E87}"/>
                </a:ext>
              </a:extLst>
            </p:cNvPr>
            <p:cNvSpPr/>
            <p:nvPr/>
          </p:nvSpPr>
          <p:spPr>
            <a:xfrm>
              <a:off x="6742771" y="3355022"/>
              <a:ext cx="781835" cy="383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67" b="1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Azure Storage</a:t>
              </a:r>
              <a:endParaRPr sz="1467" dirty="0"/>
            </a:p>
          </p:txBody>
        </p:sp>
        <p:cxnSp>
          <p:nvCxnSpPr>
            <p:cNvPr id="42" name="Google Shape;847;p130">
              <a:extLst>
                <a:ext uri="{FF2B5EF4-FFF2-40B4-BE49-F238E27FC236}">
                  <a16:creationId xmlns:a16="http://schemas.microsoft.com/office/drawing/2014/main" id="{4A24070E-339C-4D3A-8BB0-30AF609CA8BF}"/>
                </a:ext>
              </a:extLst>
            </p:cNvPr>
            <p:cNvCxnSpPr/>
            <p:nvPr/>
          </p:nvCxnSpPr>
          <p:spPr>
            <a:xfrm>
              <a:off x="6219610" y="3790461"/>
              <a:ext cx="674448" cy="0"/>
            </a:xfrm>
            <a:prstGeom prst="straightConnector1">
              <a:avLst/>
            </a:prstGeom>
            <a:noFill/>
            <a:ln w="22225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" name="Google Shape;848;p130">
              <a:extLst>
                <a:ext uri="{FF2B5EF4-FFF2-40B4-BE49-F238E27FC236}">
                  <a16:creationId xmlns:a16="http://schemas.microsoft.com/office/drawing/2014/main" id="{68BFC2A7-CE84-4A1B-9A69-8BEC5C67968C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7374003" y="3777531"/>
              <a:ext cx="576827" cy="12930"/>
            </a:xfrm>
            <a:prstGeom prst="straightConnector1">
              <a:avLst/>
            </a:prstGeom>
            <a:noFill/>
            <a:ln w="22225" cap="flat" cmpd="sng">
              <a:solidFill>
                <a:srgbClr val="7F7F7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44" name="Google Shape;849;p130">
              <a:extLst>
                <a:ext uri="{FF2B5EF4-FFF2-40B4-BE49-F238E27FC236}">
                  <a16:creationId xmlns:a16="http://schemas.microsoft.com/office/drawing/2014/main" id="{F7DDF023-8455-4260-8835-3A037DA2CC33}"/>
                </a:ext>
              </a:extLst>
            </p:cNvPr>
            <p:cNvGrpSpPr/>
            <p:nvPr/>
          </p:nvGrpSpPr>
          <p:grpSpPr>
            <a:xfrm>
              <a:off x="11031980" y="2485147"/>
              <a:ext cx="423742" cy="445409"/>
              <a:chOff x="7950200" y="1743076"/>
              <a:chExt cx="558800" cy="587374"/>
            </a:xfrm>
          </p:grpSpPr>
          <p:sp>
            <p:nvSpPr>
              <p:cNvPr id="46" name="Google Shape;850;p130">
                <a:extLst>
                  <a:ext uri="{FF2B5EF4-FFF2-40B4-BE49-F238E27FC236}">
                    <a16:creationId xmlns:a16="http://schemas.microsoft.com/office/drawing/2014/main" id="{B4E0CA60-4AF5-4940-B9A5-FFCCDC4FCAF7}"/>
                  </a:ext>
                </a:extLst>
              </p:cNvPr>
              <p:cNvSpPr/>
              <p:nvPr/>
            </p:nvSpPr>
            <p:spPr>
              <a:xfrm>
                <a:off x="8058150" y="2024063"/>
                <a:ext cx="69850" cy="228600"/>
              </a:xfrm>
              <a:custGeom>
                <a:avLst/>
                <a:gdLst/>
                <a:ahLst/>
                <a:cxnLst/>
                <a:rect l="0" t="0" r="0" b="0"/>
                <a:pathLst>
                  <a:path w="16" h="53" extrusionOk="0">
                    <a:moveTo>
                      <a:pt x="16" y="44"/>
                    </a:moveTo>
                    <a:cubicBezTo>
                      <a:pt x="16" y="49"/>
                      <a:pt x="13" y="53"/>
                      <a:pt x="8" y="53"/>
                    </a:cubicBezTo>
                    <a:cubicBezTo>
                      <a:pt x="3" y="53"/>
                      <a:pt x="0" y="49"/>
                      <a:pt x="0" y="4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lnTo>
                      <a:pt x="16" y="44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851;p130">
                <a:extLst>
                  <a:ext uri="{FF2B5EF4-FFF2-40B4-BE49-F238E27FC236}">
                    <a16:creationId xmlns:a16="http://schemas.microsoft.com/office/drawing/2014/main" id="{805EED7F-20DD-433F-8C5A-9BABF823654C}"/>
                  </a:ext>
                </a:extLst>
              </p:cNvPr>
              <p:cNvSpPr/>
              <p:nvPr/>
            </p:nvSpPr>
            <p:spPr>
              <a:xfrm>
                <a:off x="8162925" y="1985963"/>
                <a:ext cx="73025" cy="306387"/>
              </a:xfrm>
              <a:custGeom>
                <a:avLst/>
                <a:gdLst/>
                <a:ahLst/>
                <a:cxnLst/>
                <a:rect l="0" t="0" r="0" b="0"/>
                <a:pathLst>
                  <a:path w="17" h="71" extrusionOk="0">
                    <a:moveTo>
                      <a:pt x="16" y="63"/>
                    </a:moveTo>
                    <a:cubicBezTo>
                      <a:pt x="16" y="67"/>
                      <a:pt x="13" y="71"/>
                      <a:pt x="8" y="71"/>
                    </a:cubicBezTo>
                    <a:cubicBezTo>
                      <a:pt x="3" y="71"/>
                      <a:pt x="0" y="68"/>
                      <a:pt x="0" y="6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63"/>
                      <a:pt x="17" y="63"/>
                      <a:pt x="17" y="63"/>
                    </a:cubicBezTo>
                    <a:lnTo>
                      <a:pt x="16" y="63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852;p130">
                <a:extLst>
                  <a:ext uri="{FF2B5EF4-FFF2-40B4-BE49-F238E27FC236}">
                    <a16:creationId xmlns:a16="http://schemas.microsoft.com/office/drawing/2014/main" id="{59AD1DED-322C-4E86-A1A1-F2E209D6027D}"/>
                  </a:ext>
                </a:extLst>
              </p:cNvPr>
              <p:cNvSpPr/>
              <p:nvPr/>
            </p:nvSpPr>
            <p:spPr>
              <a:xfrm>
                <a:off x="7950200" y="2058988"/>
                <a:ext cx="73025" cy="158750"/>
              </a:xfrm>
              <a:custGeom>
                <a:avLst/>
                <a:gdLst/>
                <a:ahLst/>
                <a:cxnLst/>
                <a:rect l="0" t="0" r="0" b="0"/>
                <a:pathLst>
                  <a:path w="17" h="37" extrusionOk="0">
                    <a:moveTo>
                      <a:pt x="17" y="28"/>
                    </a:moveTo>
                    <a:cubicBezTo>
                      <a:pt x="17" y="33"/>
                      <a:pt x="13" y="37"/>
                      <a:pt x="9" y="37"/>
                    </a:cubicBezTo>
                    <a:cubicBezTo>
                      <a:pt x="4" y="37"/>
                      <a:pt x="0" y="33"/>
                      <a:pt x="0" y="2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lnTo>
                      <a:pt x="17" y="28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853;p130">
                <a:extLst>
                  <a:ext uri="{FF2B5EF4-FFF2-40B4-BE49-F238E27FC236}">
                    <a16:creationId xmlns:a16="http://schemas.microsoft.com/office/drawing/2014/main" id="{47F1DF29-5DB3-4903-A909-A84B6F458384}"/>
                  </a:ext>
                </a:extLst>
              </p:cNvPr>
              <p:cNvSpPr/>
              <p:nvPr/>
            </p:nvSpPr>
            <p:spPr>
              <a:xfrm>
                <a:off x="8266113" y="1941513"/>
                <a:ext cx="74613" cy="388937"/>
              </a:xfrm>
              <a:custGeom>
                <a:avLst/>
                <a:gdLst/>
                <a:ahLst/>
                <a:cxnLst/>
                <a:rect l="0" t="0" r="0" b="0"/>
                <a:pathLst>
                  <a:path w="17" h="90" extrusionOk="0">
                    <a:moveTo>
                      <a:pt x="16" y="82"/>
                    </a:moveTo>
                    <a:cubicBezTo>
                      <a:pt x="16" y="86"/>
                      <a:pt x="13" y="90"/>
                      <a:pt x="8" y="90"/>
                    </a:cubicBezTo>
                    <a:cubicBezTo>
                      <a:pt x="4" y="90"/>
                      <a:pt x="0" y="86"/>
                      <a:pt x="0" y="8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82"/>
                      <a:pt x="17" y="82"/>
                      <a:pt x="17" y="82"/>
                    </a:cubicBezTo>
                    <a:lnTo>
                      <a:pt x="16" y="82"/>
                    </a:ln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854;p130">
                <a:extLst>
                  <a:ext uri="{FF2B5EF4-FFF2-40B4-BE49-F238E27FC236}">
                    <a16:creationId xmlns:a16="http://schemas.microsoft.com/office/drawing/2014/main" id="{4A8D40FC-37AA-4306-92E0-DF7B0F2E65CD}"/>
                  </a:ext>
                </a:extLst>
              </p:cNvPr>
              <p:cNvSpPr/>
              <p:nvPr/>
            </p:nvSpPr>
            <p:spPr>
              <a:xfrm>
                <a:off x="7972425" y="1743076"/>
                <a:ext cx="536575" cy="534987"/>
              </a:xfrm>
              <a:custGeom>
                <a:avLst/>
                <a:gdLst/>
                <a:ahLst/>
                <a:cxnLst/>
                <a:rect l="0" t="0" r="0" b="0"/>
                <a:pathLst>
                  <a:path w="124" h="124" extrusionOk="0">
                    <a:moveTo>
                      <a:pt x="111" y="124"/>
                    </a:moveTo>
                    <a:cubicBezTo>
                      <a:pt x="109" y="124"/>
                      <a:pt x="108" y="124"/>
                      <a:pt x="106" y="123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5" y="120"/>
                      <a:pt x="94" y="118"/>
                      <a:pt x="94" y="116"/>
                    </a:cubicBezTo>
                    <a:cubicBezTo>
                      <a:pt x="95" y="114"/>
                      <a:pt x="97" y="113"/>
                      <a:pt x="98" y="114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11" y="118"/>
                      <a:pt x="113" y="118"/>
                      <a:pt x="115" y="116"/>
                    </a:cubicBezTo>
                    <a:cubicBezTo>
                      <a:pt x="117" y="115"/>
                      <a:pt x="118" y="112"/>
                      <a:pt x="118" y="110"/>
                    </a:cubicBezTo>
                    <a:cubicBezTo>
                      <a:pt x="118" y="44"/>
                      <a:pt x="118" y="44"/>
                      <a:pt x="118" y="44"/>
                    </a:cubicBezTo>
                    <a:cubicBezTo>
                      <a:pt x="118" y="40"/>
                      <a:pt x="116" y="38"/>
                      <a:pt x="113" y="3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7"/>
                      <a:pt x="9" y="8"/>
                    </a:cubicBezTo>
                    <a:cubicBezTo>
                      <a:pt x="7" y="10"/>
                      <a:pt x="6" y="12"/>
                      <a:pt x="6" y="1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2"/>
                      <a:pt x="4" y="63"/>
                      <a:pt x="3" y="63"/>
                    </a:cubicBezTo>
                    <a:cubicBezTo>
                      <a:pt x="1" y="63"/>
                      <a:pt x="0" y="62"/>
                      <a:pt x="0" y="6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0"/>
                      <a:pt x="2" y="6"/>
                      <a:pt x="5" y="3"/>
                    </a:cubicBezTo>
                    <a:cubicBezTo>
                      <a:pt x="9" y="0"/>
                      <a:pt x="13" y="0"/>
                      <a:pt x="17" y="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0" y="32"/>
                      <a:pt x="124" y="38"/>
                      <a:pt x="124" y="44"/>
                    </a:cubicBezTo>
                    <a:cubicBezTo>
                      <a:pt x="124" y="111"/>
                      <a:pt x="124" y="111"/>
                      <a:pt x="124" y="111"/>
                    </a:cubicBezTo>
                    <a:cubicBezTo>
                      <a:pt x="124" y="115"/>
                      <a:pt x="122" y="119"/>
                      <a:pt x="119" y="122"/>
                    </a:cubicBezTo>
                    <a:cubicBezTo>
                      <a:pt x="116" y="123"/>
                      <a:pt x="114" y="124"/>
                      <a:pt x="111" y="124"/>
                    </a:cubicBezTo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Google Shape;855;p130">
              <a:extLst>
                <a:ext uri="{FF2B5EF4-FFF2-40B4-BE49-F238E27FC236}">
                  <a16:creationId xmlns:a16="http://schemas.microsoft.com/office/drawing/2014/main" id="{70D1C3C0-A782-40AF-B975-D31D56C82311}"/>
                </a:ext>
              </a:extLst>
            </p:cNvPr>
            <p:cNvSpPr/>
            <p:nvPr/>
          </p:nvSpPr>
          <p:spPr>
            <a:xfrm>
              <a:off x="6921631" y="3695100"/>
              <a:ext cx="401638" cy="377825"/>
            </a:xfrm>
            <a:custGeom>
              <a:avLst/>
              <a:gdLst/>
              <a:ahLst/>
              <a:cxnLst/>
              <a:rect l="0" t="0" r="0" b="0"/>
              <a:pathLst>
                <a:path w="92" h="86" extrusionOk="0">
                  <a:moveTo>
                    <a:pt x="0" y="3"/>
                  </a:move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6"/>
                    <a:pt x="3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86"/>
                    <a:pt x="92" y="85"/>
                    <a:pt x="92" y="8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8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  <a:moveTo>
                    <a:pt x="20" y="76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20" y="65"/>
                    <a:pt x="20" y="65"/>
                    <a:pt x="20" y="65"/>
                  </a:cubicBezTo>
                  <a:lnTo>
                    <a:pt x="20" y="76"/>
                  </a:lnTo>
                  <a:close/>
                  <a:moveTo>
                    <a:pt x="20" y="60"/>
                  </a:moveTo>
                  <a:cubicBezTo>
                    <a:pt x="10" y="60"/>
                    <a:pt x="10" y="60"/>
                    <a:pt x="10" y="6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20" y="50"/>
                    <a:pt x="20" y="50"/>
                    <a:pt x="20" y="50"/>
                  </a:cubicBezTo>
                  <a:lnTo>
                    <a:pt x="20" y="60"/>
                  </a:lnTo>
                  <a:close/>
                  <a:moveTo>
                    <a:pt x="20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5"/>
                  </a:lnTo>
                  <a:close/>
                  <a:moveTo>
                    <a:pt x="36" y="76"/>
                  </a:moveTo>
                  <a:cubicBezTo>
                    <a:pt x="26" y="76"/>
                    <a:pt x="26" y="76"/>
                    <a:pt x="26" y="76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6" y="65"/>
                    <a:pt x="36" y="65"/>
                    <a:pt x="36" y="65"/>
                  </a:cubicBezTo>
                  <a:lnTo>
                    <a:pt x="36" y="76"/>
                  </a:lnTo>
                  <a:close/>
                  <a:moveTo>
                    <a:pt x="36" y="60"/>
                  </a:moveTo>
                  <a:cubicBezTo>
                    <a:pt x="26" y="60"/>
                    <a:pt x="26" y="60"/>
                    <a:pt x="26" y="6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6" y="50"/>
                    <a:pt x="36" y="50"/>
                    <a:pt x="36" y="50"/>
                  </a:cubicBezTo>
                  <a:lnTo>
                    <a:pt x="36" y="60"/>
                  </a:lnTo>
                  <a:close/>
                  <a:moveTo>
                    <a:pt x="36" y="45"/>
                  </a:moveTo>
                  <a:cubicBezTo>
                    <a:pt x="26" y="45"/>
                    <a:pt x="26" y="45"/>
                    <a:pt x="26" y="4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5"/>
                  </a:lnTo>
                  <a:close/>
                  <a:moveTo>
                    <a:pt x="36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6" y="20"/>
                    <a:pt x="36" y="20"/>
                    <a:pt x="36" y="20"/>
                  </a:cubicBezTo>
                  <a:lnTo>
                    <a:pt x="36" y="30"/>
                  </a:lnTo>
                  <a:close/>
                  <a:moveTo>
                    <a:pt x="51" y="76"/>
                  </a:moveTo>
                  <a:cubicBezTo>
                    <a:pt x="41" y="76"/>
                    <a:pt x="41" y="76"/>
                    <a:pt x="41" y="76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1" y="65"/>
                    <a:pt x="51" y="65"/>
                    <a:pt x="51" y="65"/>
                  </a:cubicBezTo>
                  <a:lnTo>
                    <a:pt x="51" y="76"/>
                  </a:lnTo>
                  <a:close/>
                  <a:moveTo>
                    <a:pt x="51" y="60"/>
                  </a:moveTo>
                  <a:cubicBezTo>
                    <a:pt x="41" y="60"/>
                    <a:pt x="41" y="60"/>
                    <a:pt x="41" y="6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51" y="50"/>
                    <a:pt x="51" y="50"/>
                    <a:pt x="51" y="50"/>
                  </a:cubicBezTo>
                  <a:lnTo>
                    <a:pt x="51" y="60"/>
                  </a:lnTo>
                  <a:close/>
                  <a:moveTo>
                    <a:pt x="51" y="45"/>
                  </a:moveTo>
                  <a:cubicBezTo>
                    <a:pt x="41" y="45"/>
                    <a:pt x="41" y="45"/>
                    <a:pt x="41" y="4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51" y="45"/>
                  </a:lnTo>
                  <a:close/>
                  <a:moveTo>
                    <a:pt x="51" y="30"/>
                  </a:moveTo>
                  <a:cubicBezTo>
                    <a:pt x="41" y="30"/>
                    <a:pt x="41" y="30"/>
                    <a:pt x="41" y="3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1" y="20"/>
                    <a:pt x="51" y="20"/>
                    <a:pt x="51" y="20"/>
                  </a:cubicBezTo>
                  <a:lnTo>
                    <a:pt x="51" y="30"/>
                  </a:lnTo>
                  <a:close/>
                  <a:moveTo>
                    <a:pt x="66" y="76"/>
                  </a:moveTo>
                  <a:cubicBezTo>
                    <a:pt x="56" y="76"/>
                    <a:pt x="56" y="76"/>
                    <a:pt x="56" y="76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66" y="65"/>
                    <a:pt x="66" y="65"/>
                    <a:pt x="66" y="65"/>
                  </a:cubicBezTo>
                  <a:lnTo>
                    <a:pt x="66" y="76"/>
                  </a:lnTo>
                  <a:close/>
                  <a:moveTo>
                    <a:pt x="66" y="60"/>
                  </a:moveTo>
                  <a:cubicBezTo>
                    <a:pt x="56" y="60"/>
                    <a:pt x="56" y="60"/>
                    <a:pt x="56" y="6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66" y="50"/>
                    <a:pt x="66" y="50"/>
                    <a:pt x="66" y="50"/>
                  </a:cubicBezTo>
                  <a:lnTo>
                    <a:pt x="66" y="60"/>
                  </a:lnTo>
                  <a:close/>
                  <a:moveTo>
                    <a:pt x="66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66" y="35"/>
                    <a:pt x="66" y="35"/>
                    <a:pt x="66" y="35"/>
                  </a:cubicBezTo>
                  <a:lnTo>
                    <a:pt x="66" y="45"/>
                  </a:lnTo>
                  <a:close/>
                  <a:moveTo>
                    <a:pt x="66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6" y="20"/>
                    <a:pt x="66" y="20"/>
                    <a:pt x="66" y="20"/>
                  </a:cubicBezTo>
                  <a:lnTo>
                    <a:pt x="66" y="30"/>
                  </a:lnTo>
                  <a:close/>
                  <a:moveTo>
                    <a:pt x="82" y="60"/>
                  </a:moveTo>
                  <a:cubicBezTo>
                    <a:pt x="71" y="60"/>
                    <a:pt x="71" y="60"/>
                    <a:pt x="71" y="60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2" y="50"/>
                    <a:pt x="82" y="50"/>
                    <a:pt x="82" y="50"/>
                  </a:cubicBezTo>
                  <a:lnTo>
                    <a:pt x="82" y="60"/>
                  </a:lnTo>
                  <a:close/>
                  <a:moveTo>
                    <a:pt x="82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82" y="35"/>
                    <a:pt x="82" y="35"/>
                    <a:pt x="82" y="35"/>
                  </a:cubicBezTo>
                  <a:lnTo>
                    <a:pt x="82" y="45"/>
                  </a:lnTo>
                  <a:close/>
                  <a:moveTo>
                    <a:pt x="82" y="30"/>
                  </a:moveTo>
                  <a:cubicBezTo>
                    <a:pt x="71" y="30"/>
                    <a:pt x="71" y="30"/>
                    <a:pt x="71" y="3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82" y="20"/>
                    <a:pt x="82" y="20"/>
                    <a:pt x="82" y="20"/>
                  </a:cubicBezTo>
                  <a:lnTo>
                    <a:pt x="82" y="3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15B8A84-079C-4BBC-8013-CD16F585A09A}"/>
              </a:ext>
            </a:extLst>
          </p:cNvPr>
          <p:cNvSpPr txBox="1"/>
          <p:nvPr/>
        </p:nvSpPr>
        <p:spPr>
          <a:xfrm>
            <a:off x="8684190" y="2792637"/>
            <a:ext cx="2550668" cy="511184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solidFill>
                  <a:srgbClr val="4472C4"/>
                </a:solidFill>
                <a:latin typeface="Segoe UI Semilight"/>
              </a:rPr>
              <a:t>No infrastructure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458739-1E6C-4901-9F41-B7CEF9289253}"/>
              </a:ext>
            </a:extLst>
          </p:cNvPr>
          <p:cNvSpPr txBox="1"/>
          <p:nvPr/>
        </p:nvSpPr>
        <p:spPr>
          <a:xfrm>
            <a:off x="8684190" y="3730501"/>
            <a:ext cx="2550668" cy="511184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solidFill>
                  <a:srgbClr val="4472C4"/>
                </a:solidFill>
                <a:latin typeface="Segoe UI Semilight"/>
              </a:rPr>
              <a:t>Enterprise Wide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73B32C-D6F3-41E4-8345-B665BF427FC1}"/>
              </a:ext>
            </a:extLst>
          </p:cNvPr>
          <p:cNvSpPr txBox="1"/>
          <p:nvPr/>
        </p:nvSpPr>
        <p:spPr>
          <a:xfrm>
            <a:off x="8684190" y="1171829"/>
            <a:ext cx="2550668" cy="511184"/>
          </a:xfrm>
          <a:prstGeom prst="rect">
            <a:avLst/>
          </a:prstGeom>
          <a:solidFill>
            <a:schemeClr val="accent1"/>
          </a:solidFill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light"/>
              </a:rPr>
              <a:t>Custom Queries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69900A-90D7-4518-83A6-6A44EFBF56C8}"/>
              </a:ext>
            </a:extLst>
          </p:cNvPr>
          <p:cNvSpPr txBox="1"/>
          <p:nvPr/>
        </p:nvSpPr>
        <p:spPr>
          <a:xfrm>
            <a:off x="8684190" y="1931000"/>
            <a:ext cx="2550668" cy="511184"/>
          </a:xfrm>
          <a:prstGeom prst="rect">
            <a:avLst/>
          </a:prstGeom>
          <a:solidFill>
            <a:schemeClr val="accent1"/>
          </a:solidFill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light"/>
              </a:rPr>
              <a:t>ITSM Integration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B2BF7D-A05A-42A4-A889-91368E12D88A}"/>
              </a:ext>
            </a:extLst>
          </p:cNvPr>
          <p:cNvSpPr txBox="1"/>
          <p:nvPr/>
        </p:nvSpPr>
        <p:spPr>
          <a:xfrm>
            <a:off x="8684190" y="4541620"/>
            <a:ext cx="2550668" cy="511184"/>
          </a:xfrm>
          <a:prstGeom prst="rect">
            <a:avLst/>
          </a:prstGeom>
          <a:solidFill>
            <a:schemeClr val="accent1"/>
          </a:solidFill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light"/>
              </a:rPr>
              <a:t>Custom Reports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5DA961-837C-44A0-AA44-FFFE7146374B}"/>
              </a:ext>
            </a:extLst>
          </p:cNvPr>
          <p:cNvSpPr txBox="1"/>
          <p:nvPr/>
        </p:nvSpPr>
        <p:spPr>
          <a:xfrm>
            <a:off x="8684190" y="5323990"/>
            <a:ext cx="2550668" cy="511184"/>
          </a:xfrm>
          <a:prstGeom prst="rect">
            <a:avLst/>
          </a:prstGeom>
          <a:solidFill>
            <a:schemeClr val="accent1"/>
          </a:solidFill>
        </p:spPr>
        <p:txBody>
          <a:bodyPr wrap="square" lIns="179259" tIns="143407" rIns="179259" bIns="143407" rtlCol="0">
            <a:spAutoFit/>
          </a:bodyPr>
          <a:lstStyle/>
          <a:p>
            <a:pPr algn="ctr" defTabSz="914192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light"/>
              </a:rPr>
              <a:t>Cross tenant support</a:t>
            </a: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7B2A3537-A9EF-4099-9B3F-2EF5BAF6A488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154804" y="3010315"/>
            <a:ext cx="641873" cy="720186"/>
          </a:xfrm>
          <a:custGeom>
            <a:avLst/>
            <a:gdLst>
              <a:gd name="T0" fmla="*/ 977 w 983"/>
              <a:gd name="T1" fmla="*/ 759 h 1105"/>
              <a:gd name="T2" fmla="*/ 931 w 983"/>
              <a:gd name="T3" fmla="*/ 1067 h 1105"/>
              <a:gd name="T4" fmla="*/ 736 w 983"/>
              <a:gd name="T5" fmla="*/ 1062 h 1105"/>
              <a:gd name="T6" fmla="*/ 700 w 983"/>
              <a:gd name="T7" fmla="*/ 867 h 1105"/>
              <a:gd name="T8" fmla="*/ 777 w 983"/>
              <a:gd name="T9" fmla="*/ 966 h 1105"/>
              <a:gd name="T10" fmla="*/ 834 w 983"/>
              <a:gd name="T11" fmla="*/ 1026 h 1105"/>
              <a:gd name="T12" fmla="*/ 894 w 983"/>
              <a:gd name="T13" fmla="*/ 969 h 1105"/>
              <a:gd name="T14" fmla="*/ 898 w 983"/>
              <a:gd name="T15" fmla="*/ 788 h 1105"/>
              <a:gd name="T16" fmla="*/ 882 w 983"/>
              <a:gd name="T17" fmla="*/ 715 h 1105"/>
              <a:gd name="T18" fmla="*/ 821 w 983"/>
              <a:gd name="T19" fmla="*/ 701 h 1105"/>
              <a:gd name="T20" fmla="*/ 844 w 983"/>
              <a:gd name="T21" fmla="*/ 618 h 1105"/>
              <a:gd name="T22" fmla="*/ 944 w 983"/>
              <a:gd name="T23" fmla="*/ 458 h 1105"/>
              <a:gd name="T24" fmla="*/ 750 w 983"/>
              <a:gd name="T25" fmla="*/ 453 h 1105"/>
              <a:gd name="T26" fmla="*/ 707 w 983"/>
              <a:gd name="T27" fmla="*/ 550 h 1105"/>
              <a:gd name="T28" fmla="*/ 740 w 983"/>
              <a:gd name="T29" fmla="*/ 860 h 1105"/>
              <a:gd name="T30" fmla="*/ 857 w 983"/>
              <a:gd name="T31" fmla="*/ 900 h 1105"/>
              <a:gd name="T32" fmla="*/ 839 w 983"/>
              <a:gd name="T33" fmla="*/ 823 h 1105"/>
              <a:gd name="T34" fmla="*/ 781 w 983"/>
              <a:gd name="T35" fmla="*/ 764 h 1105"/>
              <a:gd name="T36" fmla="*/ 785 w 983"/>
              <a:gd name="T37" fmla="*/ 591 h 1105"/>
              <a:gd name="T38" fmla="*/ 804 w 983"/>
              <a:gd name="T39" fmla="*/ 511 h 1105"/>
              <a:gd name="T40" fmla="*/ 887 w 983"/>
              <a:gd name="T41" fmla="*/ 512 h 1105"/>
              <a:gd name="T42" fmla="*/ 902 w 983"/>
              <a:gd name="T43" fmla="*/ 586 h 1105"/>
              <a:gd name="T44" fmla="*/ 982 w 983"/>
              <a:gd name="T45" fmla="*/ 556 h 1105"/>
              <a:gd name="T46" fmla="*/ 543 w 983"/>
              <a:gd name="T47" fmla="*/ 902 h 1105"/>
              <a:gd name="T48" fmla="*/ 55 w 983"/>
              <a:gd name="T49" fmla="*/ 620 h 1105"/>
              <a:gd name="T50" fmla="*/ 27 w 983"/>
              <a:gd name="T51" fmla="*/ 170 h 1105"/>
              <a:gd name="T52" fmla="*/ 0 w 983"/>
              <a:gd name="T53" fmla="*/ 620 h 1105"/>
              <a:gd name="T54" fmla="*/ 541 w 983"/>
              <a:gd name="T55" fmla="*/ 957 h 1105"/>
              <a:gd name="T56" fmla="*/ 569 w 983"/>
              <a:gd name="T57" fmla="*/ 930 h 1105"/>
              <a:gd name="T58" fmla="*/ 193 w 983"/>
              <a:gd name="T59" fmla="*/ 498 h 1105"/>
              <a:gd name="T60" fmla="*/ 540 w 983"/>
              <a:gd name="T61" fmla="*/ 602 h 1105"/>
              <a:gd name="T62" fmla="*/ 661 w 983"/>
              <a:gd name="T63" fmla="*/ 641 h 1105"/>
              <a:gd name="T64" fmla="*/ 221 w 983"/>
              <a:gd name="T65" fmla="*/ 585 h 1105"/>
              <a:gd name="T66" fmla="*/ 193 w 983"/>
              <a:gd name="T67" fmla="*/ 620 h 1105"/>
              <a:gd name="T68" fmla="*/ 660 w 983"/>
              <a:gd name="T69" fmla="*/ 757 h 1105"/>
              <a:gd name="T70" fmla="*/ 659 w 983"/>
              <a:gd name="T71" fmla="*/ 837 h 1105"/>
              <a:gd name="T72" fmla="*/ 165 w 983"/>
              <a:gd name="T73" fmla="*/ 733 h 1105"/>
              <a:gd name="T74" fmla="*/ 114 w 983"/>
              <a:gd name="T75" fmla="*/ 199 h 1105"/>
              <a:gd name="T76" fmla="*/ 270 w 983"/>
              <a:gd name="T77" fmla="*/ 39 h 1105"/>
              <a:gd name="T78" fmla="*/ 916 w 983"/>
              <a:gd name="T79" fmla="*/ 91 h 1105"/>
              <a:gd name="T80" fmla="*/ 972 w 983"/>
              <a:gd name="T81" fmla="*/ 395 h 1105"/>
              <a:gd name="T82" fmla="*/ 894 w 983"/>
              <a:gd name="T83" fmla="*/ 368 h 1105"/>
              <a:gd name="T84" fmla="*/ 892 w 983"/>
              <a:gd name="T85" fmla="*/ 284 h 1105"/>
              <a:gd name="T86" fmla="*/ 544 w 983"/>
              <a:gd name="T87" fmla="*/ 366 h 1105"/>
              <a:gd name="T88" fmla="*/ 193 w 983"/>
              <a:gd name="T89" fmla="*/ 281 h 1105"/>
              <a:gd name="T90" fmla="*/ 542 w 983"/>
              <a:gd name="T91" fmla="*/ 456 h 1105"/>
              <a:gd name="T92" fmla="*/ 676 w 983"/>
              <a:gd name="T93" fmla="*/ 493 h 1105"/>
              <a:gd name="T94" fmla="*/ 222 w 983"/>
              <a:gd name="T95" fmla="*/ 440 h 1105"/>
              <a:gd name="T96" fmla="*/ 193 w 983"/>
              <a:gd name="T97" fmla="*/ 498 h 1105"/>
              <a:gd name="T98" fmla="*/ 544 w 983"/>
              <a:gd name="T99" fmla="*/ 319 h 1105"/>
              <a:gd name="T100" fmla="*/ 544 w 983"/>
              <a:gd name="T101" fmla="*/ 79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83" h="1105">
                <a:moveTo>
                  <a:pt x="940" y="661"/>
                </a:moveTo>
                <a:cubicBezTo>
                  <a:pt x="964" y="686"/>
                  <a:pt x="978" y="721"/>
                  <a:pt x="977" y="759"/>
                </a:cubicBezTo>
                <a:cubicBezTo>
                  <a:pt x="977" y="759"/>
                  <a:pt x="977" y="759"/>
                  <a:pt x="973" y="971"/>
                </a:cubicBezTo>
                <a:cubicBezTo>
                  <a:pt x="972" y="1009"/>
                  <a:pt x="956" y="1042"/>
                  <a:pt x="931" y="1067"/>
                </a:cubicBezTo>
                <a:cubicBezTo>
                  <a:pt x="905" y="1091"/>
                  <a:pt x="870" y="1105"/>
                  <a:pt x="832" y="1105"/>
                </a:cubicBezTo>
                <a:cubicBezTo>
                  <a:pt x="795" y="1104"/>
                  <a:pt x="760" y="1088"/>
                  <a:pt x="736" y="1062"/>
                </a:cubicBezTo>
                <a:cubicBezTo>
                  <a:pt x="711" y="1037"/>
                  <a:pt x="697" y="1002"/>
                  <a:pt x="698" y="965"/>
                </a:cubicBezTo>
                <a:cubicBezTo>
                  <a:pt x="698" y="965"/>
                  <a:pt x="698" y="965"/>
                  <a:pt x="700" y="867"/>
                </a:cubicBezTo>
                <a:cubicBezTo>
                  <a:pt x="710" y="889"/>
                  <a:pt x="731" y="918"/>
                  <a:pt x="778" y="934"/>
                </a:cubicBezTo>
                <a:cubicBezTo>
                  <a:pt x="778" y="934"/>
                  <a:pt x="778" y="934"/>
                  <a:pt x="777" y="966"/>
                </a:cubicBezTo>
                <a:cubicBezTo>
                  <a:pt x="776" y="982"/>
                  <a:pt x="783" y="997"/>
                  <a:pt x="793" y="1008"/>
                </a:cubicBezTo>
                <a:cubicBezTo>
                  <a:pt x="804" y="1019"/>
                  <a:pt x="818" y="1025"/>
                  <a:pt x="834" y="1026"/>
                </a:cubicBezTo>
                <a:cubicBezTo>
                  <a:pt x="850" y="1026"/>
                  <a:pt x="865" y="1020"/>
                  <a:pt x="876" y="1009"/>
                </a:cubicBezTo>
                <a:cubicBezTo>
                  <a:pt x="887" y="999"/>
                  <a:pt x="893" y="985"/>
                  <a:pt x="894" y="969"/>
                </a:cubicBezTo>
                <a:cubicBezTo>
                  <a:pt x="894" y="969"/>
                  <a:pt x="894" y="969"/>
                  <a:pt x="895" y="928"/>
                </a:cubicBezTo>
                <a:cubicBezTo>
                  <a:pt x="895" y="928"/>
                  <a:pt x="895" y="928"/>
                  <a:pt x="898" y="788"/>
                </a:cubicBezTo>
                <a:cubicBezTo>
                  <a:pt x="898" y="788"/>
                  <a:pt x="898" y="788"/>
                  <a:pt x="899" y="757"/>
                </a:cubicBezTo>
                <a:cubicBezTo>
                  <a:pt x="899" y="741"/>
                  <a:pt x="892" y="726"/>
                  <a:pt x="882" y="715"/>
                </a:cubicBezTo>
                <a:cubicBezTo>
                  <a:pt x="872" y="705"/>
                  <a:pt x="858" y="697"/>
                  <a:pt x="841" y="697"/>
                </a:cubicBezTo>
                <a:cubicBezTo>
                  <a:pt x="834" y="697"/>
                  <a:pt x="828" y="699"/>
                  <a:pt x="821" y="701"/>
                </a:cubicBezTo>
                <a:cubicBezTo>
                  <a:pt x="821" y="701"/>
                  <a:pt x="821" y="701"/>
                  <a:pt x="823" y="620"/>
                </a:cubicBezTo>
                <a:cubicBezTo>
                  <a:pt x="829" y="619"/>
                  <a:pt x="836" y="618"/>
                  <a:pt x="844" y="618"/>
                </a:cubicBezTo>
                <a:cubicBezTo>
                  <a:pt x="881" y="619"/>
                  <a:pt x="916" y="636"/>
                  <a:pt x="940" y="661"/>
                </a:cubicBezTo>
                <a:close/>
                <a:moveTo>
                  <a:pt x="944" y="458"/>
                </a:moveTo>
                <a:cubicBezTo>
                  <a:pt x="920" y="432"/>
                  <a:pt x="885" y="416"/>
                  <a:pt x="848" y="416"/>
                </a:cubicBezTo>
                <a:cubicBezTo>
                  <a:pt x="810" y="415"/>
                  <a:pt x="775" y="429"/>
                  <a:pt x="750" y="453"/>
                </a:cubicBezTo>
                <a:cubicBezTo>
                  <a:pt x="750" y="454"/>
                  <a:pt x="750" y="454"/>
                  <a:pt x="750" y="454"/>
                </a:cubicBezTo>
                <a:cubicBezTo>
                  <a:pt x="724" y="478"/>
                  <a:pt x="708" y="512"/>
                  <a:pt x="707" y="550"/>
                </a:cubicBezTo>
                <a:cubicBezTo>
                  <a:pt x="703" y="761"/>
                  <a:pt x="703" y="761"/>
                  <a:pt x="703" y="761"/>
                </a:cubicBezTo>
                <a:cubicBezTo>
                  <a:pt x="702" y="800"/>
                  <a:pt x="716" y="834"/>
                  <a:pt x="740" y="860"/>
                </a:cubicBezTo>
                <a:cubicBezTo>
                  <a:pt x="765" y="885"/>
                  <a:pt x="799" y="901"/>
                  <a:pt x="837" y="902"/>
                </a:cubicBezTo>
                <a:cubicBezTo>
                  <a:pt x="844" y="902"/>
                  <a:pt x="851" y="901"/>
                  <a:pt x="857" y="900"/>
                </a:cubicBezTo>
                <a:cubicBezTo>
                  <a:pt x="860" y="819"/>
                  <a:pt x="860" y="819"/>
                  <a:pt x="860" y="819"/>
                </a:cubicBezTo>
                <a:cubicBezTo>
                  <a:pt x="853" y="821"/>
                  <a:pt x="846" y="823"/>
                  <a:pt x="839" y="823"/>
                </a:cubicBezTo>
                <a:cubicBezTo>
                  <a:pt x="823" y="823"/>
                  <a:pt x="808" y="816"/>
                  <a:pt x="798" y="805"/>
                </a:cubicBezTo>
                <a:cubicBezTo>
                  <a:pt x="787" y="794"/>
                  <a:pt x="781" y="780"/>
                  <a:pt x="781" y="764"/>
                </a:cubicBezTo>
                <a:cubicBezTo>
                  <a:pt x="785" y="596"/>
                  <a:pt x="785" y="596"/>
                  <a:pt x="785" y="596"/>
                </a:cubicBezTo>
                <a:cubicBezTo>
                  <a:pt x="785" y="591"/>
                  <a:pt x="785" y="591"/>
                  <a:pt x="785" y="591"/>
                </a:cubicBezTo>
                <a:cubicBezTo>
                  <a:pt x="786" y="552"/>
                  <a:pt x="786" y="552"/>
                  <a:pt x="786" y="552"/>
                </a:cubicBezTo>
                <a:cubicBezTo>
                  <a:pt x="787" y="536"/>
                  <a:pt x="793" y="521"/>
                  <a:pt x="804" y="511"/>
                </a:cubicBezTo>
                <a:cubicBezTo>
                  <a:pt x="816" y="500"/>
                  <a:pt x="830" y="494"/>
                  <a:pt x="846" y="494"/>
                </a:cubicBezTo>
                <a:cubicBezTo>
                  <a:pt x="862" y="495"/>
                  <a:pt x="876" y="501"/>
                  <a:pt x="887" y="512"/>
                </a:cubicBezTo>
                <a:cubicBezTo>
                  <a:pt x="897" y="524"/>
                  <a:pt x="904" y="538"/>
                  <a:pt x="903" y="554"/>
                </a:cubicBezTo>
                <a:cubicBezTo>
                  <a:pt x="902" y="586"/>
                  <a:pt x="902" y="586"/>
                  <a:pt x="902" y="586"/>
                </a:cubicBezTo>
                <a:cubicBezTo>
                  <a:pt x="949" y="602"/>
                  <a:pt x="970" y="632"/>
                  <a:pt x="980" y="654"/>
                </a:cubicBezTo>
                <a:cubicBezTo>
                  <a:pt x="982" y="556"/>
                  <a:pt x="982" y="556"/>
                  <a:pt x="982" y="556"/>
                </a:cubicBezTo>
                <a:cubicBezTo>
                  <a:pt x="983" y="518"/>
                  <a:pt x="969" y="483"/>
                  <a:pt x="944" y="458"/>
                </a:cubicBezTo>
                <a:close/>
                <a:moveTo>
                  <a:pt x="543" y="902"/>
                </a:moveTo>
                <a:cubicBezTo>
                  <a:pt x="376" y="899"/>
                  <a:pt x="228" y="869"/>
                  <a:pt x="123" y="774"/>
                </a:cubicBezTo>
                <a:cubicBezTo>
                  <a:pt x="88" y="740"/>
                  <a:pt x="55" y="688"/>
                  <a:pt x="55" y="620"/>
                </a:cubicBezTo>
                <a:cubicBezTo>
                  <a:pt x="55" y="197"/>
                  <a:pt x="55" y="197"/>
                  <a:pt x="55" y="197"/>
                </a:cubicBezTo>
                <a:cubicBezTo>
                  <a:pt x="55" y="182"/>
                  <a:pt x="42" y="170"/>
                  <a:pt x="27" y="170"/>
                </a:cubicBezTo>
                <a:cubicBezTo>
                  <a:pt x="13" y="170"/>
                  <a:pt x="0" y="182"/>
                  <a:pt x="0" y="197"/>
                </a:cubicBezTo>
                <a:cubicBezTo>
                  <a:pt x="0" y="620"/>
                  <a:pt x="0" y="620"/>
                  <a:pt x="0" y="620"/>
                </a:cubicBezTo>
                <a:cubicBezTo>
                  <a:pt x="1" y="706"/>
                  <a:pt x="42" y="773"/>
                  <a:pt x="86" y="814"/>
                </a:cubicBezTo>
                <a:cubicBezTo>
                  <a:pt x="207" y="924"/>
                  <a:pt x="370" y="954"/>
                  <a:pt x="541" y="957"/>
                </a:cubicBezTo>
                <a:cubicBezTo>
                  <a:pt x="542" y="957"/>
                  <a:pt x="542" y="957"/>
                  <a:pt x="542" y="957"/>
                </a:cubicBezTo>
                <a:cubicBezTo>
                  <a:pt x="556" y="957"/>
                  <a:pt x="569" y="945"/>
                  <a:pt x="569" y="930"/>
                </a:cubicBezTo>
                <a:cubicBezTo>
                  <a:pt x="569" y="915"/>
                  <a:pt x="558" y="902"/>
                  <a:pt x="543" y="902"/>
                </a:cubicBezTo>
                <a:close/>
                <a:moveTo>
                  <a:pt x="193" y="498"/>
                </a:moveTo>
                <a:cubicBezTo>
                  <a:pt x="193" y="498"/>
                  <a:pt x="193" y="498"/>
                  <a:pt x="193" y="498"/>
                </a:cubicBezTo>
                <a:cubicBezTo>
                  <a:pt x="217" y="556"/>
                  <a:pt x="363" y="602"/>
                  <a:pt x="540" y="602"/>
                </a:cubicBezTo>
                <a:cubicBezTo>
                  <a:pt x="583" y="602"/>
                  <a:pt x="624" y="599"/>
                  <a:pt x="662" y="594"/>
                </a:cubicBezTo>
                <a:cubicBezTo>
                  <a:pt x="661" y="641"/>
                  <a:pt x="661" y="641"/>
                  <a:pt x="661" y="641"/>
                </a:cubicBezTo>
                <a:cubicBezTo>
                  <a:pt x="623" y="646"/>
                  <a:pt x="583" y="648"/>
                  <a:pt x="540" y="648"/>
                </a:cubicBezTo>
                <a:cubicBezTo>
                  <a:pt x="408" y="648"/>
                  <a:pt x="293" y="626"/>
                  <a:pt x="221" y="585"/>
                </a:cubicBezTo>
                <a:cubicBezTo>
                  <a:pt x="211" y="580"/>
                  <a:pt x="202" y="574"/>
                  <a:pt x="193" y="567"/>
                </a:cubicBezTo>
                <a:cubicBezTo>
                  <a:pt x="193" y="582"/>
                  <a:pt x="193" y="599"/>
                  <a:pt x="193" y="620"/>
                </a:cubicBezTo>
                <a:cubicBezTo>
                  <a:pt x="193" y="700"/>
                  <a:pt x="350" y="765"/>
                  <a:pt x="544" y="765"/>
                </a:cubicBezTo>
                <a:cubicBezTo>
                  <a:pt x="584" y="765"/>
                  <a:pt x="624" y="763"/>
                  <a:pt x="660" y="757"/>
                </a:cubicBezTo>
                <a:cubicBezTo>
                  <a:pt x="660" y="757"/>
                  <a:pt x="660" y="757"/>
                  <a:pt x="660" y="760"/>
                </a:cubicBezTo>
                <a:cubicBezTo>
                  <a:pt x="659" y="837"/>
                  <a:pt x="659" y="837"/>
                  <a:pt x="659" y="837"/>
                </a:cubicBezTo>
                <a:cubicBezTo>
                  <a:pt x="623" y="842"/>
                  <a:pt x="583" y="844"/>
                  <a:pt x="544" y="844"/>
                </a:cubicBezTo>
                <a:cubicBezTo>
                  <a:pt x="384" y="842"/>
                  <a:pt x="249" y="811"/>
                  <a:pt x="165" y="733"/>
                </a:cubicBezTo>
                <a:cubicBezTo>
                  <a:pt x="137" y="707"/>
                  <a:pt x="114" y="668"/>
                  <a:pt x="114" y="620"/>
                </a:cubicBezTo>
                <a:cubicBezTo>
                  <a:pt x="114" y="620"/>
                  <a:pt x="114" y="620"/>
                  <a:pt x="114" y="199"/>
                </a:cubicBezTo>
                <a:cubicBezTo>
                  <a:pt x="114" y="149"/>
                  <a:pt x="143" y="112"/>
                  <a:pt x="171" y="91"/>
                </a:cubicBezTo>
                <a:cubicBezTo>
                  <a:pt x="199" y="68"/>
                  <a:pt x="232" y="52"/>
                  <a:pt x="270" y="39"/>
                </a:cubicBezTo>
                <a:cubicBezTo>
                  <a:pt x="344" y="14"/>
                  <a:pt x="439" y="0"/>
                  <a:pt x="544" y="0"/>
                </a:cubicBezTo>
                <a:cubicBezTo>
                  <a:pt x="700" y="2"/>
                  <a:pt x="831" y="26"/>
                  <a:pt x="916" y="91"/>
                </a:cubicBezTo>
                <a:cubicBezTo>
                  <a:pt x="944" y="112"/>
                  <a:pt x="972" y="149"/>
                  <a:pt x="972" y="199"/>
                </a:cubicBezTo>
                <a:cubicBezTo>
                  <a:pt x="972" y="199"/>
                  <a:pt x="972" y="199"/>
                  <a:pt x="972" y="395"/>
                </a:cubicBezTo>
                <a:cubicBezTo>
                  <a:pt x="971" y="394"/>
                  <a:pt x="969" y="394"/>
                  <a:pt x="968" y="394"/>
                </a:cubicBezTo>
                <a:cubicBezTo>
                  <a:pt x="945" y="380"/>
                  <a:pt x="920" y="372"/>
                  <a:pt x="894" y="368"/>
                </a:cubicBezTo>
                <a:cubicBezTo>
                  <a:pt x="894" y="368"/>
                  <a:pt x="894" y="368"/>
                  <a:pt x="894" y="281"/>
                </a:cubicBezTo>
                <a:cubicBezTo>
                  <a:pt x="893" y="282"/>
                  <a:pt x="892" y="283"/>
                  <a:pt x="892" y="284"/>
                </a:cubicBezTo>
                <a:cubicBezTo>
                  <a:pt x="868" y="302"/>
                  <a:pt x="839" y="316"/>
                  <a:pt x="804" y="328"/>
                </a:cubicBezTo>
                <a:cubicBezTo>
                  <a:pt x="735" y="352"/>
                  <a:pt x="644" y="366"/>
                  <a:pt x="544" y="366"/>
                </a:cubicBezTo>
                <a:cubicBezTo>
                  <a:pt x="411" y="365"/>
                  <a:pt x="296" y="343"/>
                  <a:pt x="223" y="303"/>
                </a:cubicBezTo>
                <a:cubicBezTo>
                  <a:pt x="212" y="296"/>
                  <a:pt x="202" y="289"/>
                  <a:pt x="193" y="281"/>
                </a:cubicBezTo>
                <a:cubicBezTo>
                  <a:pt x="193" y="281"/>
                  <a:pt x="193" y="281"/>
                  <a:pt x="193" y="348"/>
                </a:cubicBezTo>
                <a:cubicBezTo>
                  <a:pt x="211" y="408"/>
                  <a:pt x="361" y="456"/>
                  <a:pt x="542" y="456"/>
                </a:cubicBezTo>
                <a:cubicBezTo>
                  <a:pt x="601" y="456"/>
                  <a:pt x="657" y="450"/>
                  <a:pt x="706" y="441"/>
                </a:cubicBezTo>
                <a:cubicBezTo>
                  <a:pt x="694" y="457"/>
                  <a:pt x="684" y="475"/>
                  <a:pt x="676" y="493"/>
                </a:cubicBezTo>
                <a:cubicBezTo>
                  <a:pt x="635" y="499"/>
                  <a:pt x="589" y="502"/>
                  <a:pt x="542" y="502"/>
                </a:cubicBezTo>
                <a:cubicBezTo>
                  <a:pt x="410" y="502"/>
                  <a:pt x="295" y="480"/>
                  <a:pt x="222" y="440"/>
                </a:cubicBezTo>
                <a:cubicBezTo>
                  <a:pt x="212" y="433"/>
                  <a:pt x="202" y="427"/>
                  <a:pt x="193" y="420"/>
                </a:cubicBezTo>
                <a:cubicBezTo>
                  <a:pt x="193" y="426"/>
                  <a:pt x="193" y="446"/>
                  <a:pt x="193" y="498"/>
                </a:cubicBezTo>
                <a:close/>
                <a:moveTo>
                  <a:pt x="193" y="199"/>
                </a:moveTo>
                <a:cubicBezTo>
                  <a:pt x="193" y="265"/>
                  <a:pt x="350" y="319"/>
                  <a:pt x="544" y="319"/>
                </a:cubicBezTo>
                <a:cubicBezTo>
                  <a:pt x="736" y="319"/>
                  <a:pt x="894" y="265"/>
                  <a:pt x="894" y="199"/>
                </a:cubicBezTo>
                <a:cubicBezTo>
                  <a:pt x="894" y="132"/>
                  <a:pt x="736" y="79"/>
                  <a:pt x="544" y="79"/>
                </a:cubicBezTo>
                <a:cubicBezTo>
                  <a:pt x="350" y="79"/>
                  <a:pt x="193" y="132"/>
                  <a:pt x="193" y="199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B8F957B-A4F5-4F22-A62C-CE2DB0685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1" y="1670535"/>
            <a:ext cx="559104" cy="575466"/>
          </a:xfrm>
          <a:prstGeom prst="rect">
            <a:avLst/>
          </a:prstGeom>
        </p:spPr>
      </p:pic>
      <p:sp>
        <p:nvSpPr>
          <p:cNvPr id="63" name="Google Shape;819;p130">
            <a:extLst>
              <a:ext uri="{FF2B5EF4-FFF2-40B4-BE49-F238E27FC236}">
                <a16:creationId xmlns:a16="http://schemas.microsoft.com/office/drawing/2014/main" id="{D1FCE023-3B9A-415E-AABD-D64FC5BB1E96}"/>
              </a:ext>
            </a:extLst>
          </p:cNvPr>
          <p:cNvSpPr txBox="1"/>
          <p:nvPr/>
        </p:nvSpPr>
        <p:spPr>
          <a:xfrm>
            <a:off x="877468" y="5430629"/>
            <a:ext cx="1328917" cy="16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067" dirty="0">
                <a:latin typeface="Quattrocento Sans"/>
                <a:ea typeface="Quattrocento Sans"/>
                <a:cs typeface="Quattrocento Sans"/>
                <a:sym typeface="Quattrocento Sans"/>
              </a:rPr>
              <a:t>Microsoft </a:t>
            </a:r>
          </a:p>
          <a:p>
            <a:pPr algn="ctr">
              <a:lnSpc>
                <a:spcPct val="90000"/>
              </a:lnSpc>
            </a:pPr>
            <a:r>
              <a:rPr lang="en-US" sz="1067" dirty="0">
                <a:latin typeface="Quattrocento Sans"/>
                <a:ea typeface="Quattrocento Sans"/>
                <a:cs typeface="Quattrocento Sans"/>
                <a:sym typeface="Quattrocento Sans"/>
              </a:rPr>
              <a:t>Azure Backup Server</a:t>
            </a:r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A16CA4F4-E67A-43AE-A760-DCBC3CE6ED3A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1176065" y="4603804"/>
            <a:ext cx="641873" cy="720186"/>
          </a:xfrm>
          <a:custGeom>
            <a:avLst/>
            <a:gdLst>
              <a:gd name="T0" fmla="*/ 977 w 983"/>
              <a:gd name="T1" fmla="*/ 759 h 1105"/>
              <a:gd name="T2" fmla="*/ 931 w 983"/>
              <a:gd name="T3" fmla="*/ 1067 h 1105"/>
              <a:gd name="T4" fmla="*/ 736 w 983"/>
              <a:gd name="T5" fmla="*/ 1062 h 1105"/>
              <a:gd name="T6" fmla="*/ 700 w 983"/>
              <a:gd name="T7" fmla="*/ 867 h 1105"/>
              <a:gd name="T8" fmla="*/ 777 w 983"/>
              <a:gd name="T9" fmla="*/ 966 h 1105"/>
              <a:gd name="T10" fmla="*/ 834 w 983"/>
              <a:gd name="T11" fmla="*/ 1026 h 1105"/>
              <a:gd name="T12" fmla="*/ 894 w 983"/>
              <a:gd name="T13" fmla="*/ 969 h 1105"/>
              <a:gd name="T14" fmla="*/ 898 w 983"/>
              <a:gd name="T15" fmla="*/ 788 h 1105"/>
              <a:gd name="T16" fmla="*/ 882 w 983"/>
              <a:gd name="T17" fmla="*/ 715 h 1105"/>
              <a:gd name="T18" fmla="*/ 821 w 983"/>
              <a:gd name="T19" fmla="*/ 701 h 1105"/>
              <a:gd name="T20" fmla="*/ 844 w 983"/>
              <a:gd name="T21" fmla="*/ 618 h 1105"/>
              <a:gd name="T22" fmla="*/ 944 w 983"/>
              <a:gd name="T23" fmla="*/ 458 h 1105"/>
              <a:gd name="T24" fmla="*/ 750 w 983"/>
              <a:gd name="T25" fmla="*/ 453 h 1105"/>
              <a:gd name="T26" fmla="*/ 707 w 983"/>
              <a:gd name="T27" fmla="*/ 550 h 1105"/>
              <a:gd name="T28" fmla="*/ 740 w 983"/>
              <a:gd name="T29" fmla="*/ 860 h 1105"/>
              <a:gd name="T30" fmla="*/ 857 w 983"/>
              <a:gd name="T31" fmla="*/ 900 h 1105"/>
              <a:gd name="T32" fmla="*/ 839 w 983"/>
              <a:gd name="T33" fmla="*/ 823 h 1105"/>
              <a:gd name="T34" fmla="*/ 781 w 983"/>
              <a:gd name="T35" fmla="*/ 764 h 1105"/>
              <a:gd name="T36" fmla="*/ 785 w 983"/>
              <a:gd name="T37" fmla="*/ 591 h 1105"/>
              <a:gd name="T38" fmla="*/ 804 w 983"/>
              <a:gd name="T39" fmla="*/ 511 h 1105"/>
              <a:gd name="T40" fmla="*/ 887 w 983"/>
              <a:gd name="T41" fmla="*/ 512 h 1105"/>
              <a:gd name="T42" fmla="*/ 902 w 983"/>
              <a:gd name="T43" fmla="*/ 586 h 1105"/>
              <a:gd name="T44" fmla="*/ 982 w 983"/>
              <a:gd name="T45" fmla="*/ 556 h 1105"/>
              <a:gd name="T46" fmla="*/ 543 w 983"/>
              <a:gd name="T47" fmla="*/ 902 h 1105"/>
              <a:gd name="T48" fmla="*/ 55 w 983"/>
              <a:gd name="T49" fmla="*/ 620 h 1105"/>
              <a:gd name="T50" fmla="*/ 27 w 983"/>
              <a:gd name="T51" fmla="*/ 170 h 1105"/>
              <a:gd name="T52" fmla="*/ 0 w 983"/>
              <a:gd name="T53" fmla="*/ 620 h 1105"/>
              <a:gd name="T54" fmla="*/ 541 w 983"/>
              <a:gd name="T55" fmla="*/ 957 h 1105"/>
              <a:gd name="T56" fmla="*/ 569 w 983"/>
              <a:gd name="T57" fmla="*/ 930 h 1105"/>
              <a:gd name="T58" fmla="*/ 193 w 983"/>
              <a:gd name="T59" fmla="*/ 498 h 1105"/>
              <a:gd name="T60" fmla="*/ 540 w 983"/>
              <a:gd name="T61" fmla="*/ 602 h 1105"/>
              <a:gd name="T62" fmla="*/ 661 w 983"/>
              <a:gd name="T63" fmla="*/ 641 h 1105"/>
              <a:gd name="T64" fmla="*/ 221 w 983"/>
              <a:gd name="T65" fmla="*/ 585 h 1105"/>
              <a:gd name="T66" fmla="*/ 193 w 983"/>
              <a:gd name="T67" fmla="*/ 620 h 1105"/>
              <a:gd name="T68" fmla="*/ 660 w 983"/>
              <a:gd name="T69" fmla="*/ 757 h 1105"/>
              <a:gd name="T70" fmla="*/ 659 w 983"/>
              <a:gd name="T71" fmla="*/ 837 h 1105"/>
              <a:gd name="T72" fmla="*/ 165 w 983"/>
              <a:gd name="T73" fmla="*/ 733 h 1105"/>
              <a:gd name="T74" fmla="*/ 114 w 983"/>
              <a:gd name="T75" fmla="*/ 199 h 1105"/>
              <a:gd name="T76" fmla="*/ 270 w 983"/>
              <a:gd name="T77" fmla="*/ 39 h 1105"/>
              <a:gd name="T78" fmla="*/ 916 w 983"/>
              <a:gd name="T79" fmla="*/ 91 h 1105"/>
              <a:gd name="T80" fmla="*/ 972 w 983"/>
              <a:gd name="T81" fmla="*/ 395 h 1105"/>
              <a:gd name="T82" fmla="*/ 894 w 983"/>
              <a:gd name="T83" fmla="*/ 368 h 1105"/>
              <a:gd name="T84" fmla="*/ 892 w 983"/>
              <a:gd name="T85" fmla="*/ 284 h 1105"/>
              <a:gd name="T86" fmla="*/ 544 w 983"/>
              <a:gd name="T87" fmla="*/ 366 h 1105"/>
              <a:gd name="T88" fmla="*/ 193 w 983"/>
              <a:gd name="T89" fmla="*/ 281 h 1105"/>
              <a:gd name="T90" fmla="*/ 542 w 983"/>
              <a:gd name="T91" fmla="*/ 456 h 1105"/>
              <a:gd name="T92" fmla="*/ 676 w 983"/>
              <a:gd name="T93" fmla="*/ 493 h 1105"/>
              <a:gd name="T94" fmla="*/ 222 w 983"/>
              <a:gd name="T95" fmla="*/ 440 h 1105"/>
              <a:gd name="T96" fmla="*/ 193 w 983"/>
              <a:gd name="T97" fmla="*/ 498 h 1105"/>
              <a:gd name="T98" fmla="*/ 544 w 983"/>
              <a:gd name="T99" fmla="*/ 319 h 1105"/>
              <a:gd name="T100" fmla="*/ 544 w 983"/>
              <a:gd name="T101" fmla="*/ 79 h 1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83" h="1105">
                <a:moveTo>
                  <a:pt x="940" y="661"/>
                </a:moveTo>
                <a:cubicBezTo>
                  <a:pt x="964" y="686"/>
                  <a:pt x="978" y="721"/>
                  <a:pt x="977" y="759"/>
                </a:cubicBezTo>
                <a:cubicBezTo>
                  <a:pt x="977" y="759"/>
                  <a:pt x="977" y="759"/>
                  <a:pt x="973" y="971"/>
                </a:cubicBezTo>
                <a:cubicBezTo>
                  <a:pt x="972" y="1009"/>
                  <a:pt x="956" y="1042"/>
                  <a:pt x="931" y="1067"/>
                </a:cubicBezTo>
                <a:cubicBezTo>
                  <a:pt x="905" y="1091"/>
                  <a:pt x="870" y="1105"/>
                  <a:pt x="832" y="1105"/>
                </a:cubicBezTo>
                <a:cubicBezTo>
                  <a:pt x="795" y="1104"/>
                  <a:pt x="760" y="1088"/>
                  <a:pt x="736" y="1062"/>
                </a:cubicBezTo>
                <a:cubicBezTo>
                  <a:pt x="711" y="1037"/>
                  <a:pt x="697" y="1002"/>
                  <a:pt x="698" y="965"/>
                </a:cubicBezTo>
                <a:cubicBezTo>
                  <a:pt x="698" y="965"/>
                  <a:pt x="698" y="965"/>
                  <a:pt x="700" y="867"/>
                </a:cubicBezTo>
                <a:cubicBezTo>
                  <a:pt x="710" y="889"/>
                  <a:pt x="731" y="918"/>
                  <a:pt x="778" y="934"/>
                </a:cubicBezTo>
                <a:cubicBezTo>
                  <a:pt x="778" y="934"/>
                  <a:pt x="778" y="934"/>
                  <a:pt x="777" y="966"/>
                </a:cubicBezTo>
                <a:cubicBezTo>
                  <a:pt x="776" y="982"/>
                  <a:pt x="783" y="997"/>
                  <a:pt x="793" y="1008"/>
                </a:cubicBezTo>
                <a:cubicBezTo>
                  <a:pt x="804" y="1019"/>
                  <a:pt x="818" y="1025"/>
                  <a:pt x="834" y="1026"/>
                </a:cubicBezTo>
                <a:cubicBezTo>
                  <a:pt x="850" y="1026"/>
                  <a:pt x="865" y="1020"/>
                  <a:pt x="876" y="1009"/>
                </a:cubicBezTo>
                <a:cubicBezTo>
                  <a:pt x="887" y="999"/>
                  <a:pt x="893" y="985"/>
                  <a:pt x="894" y="969"/>
                </a:cubicBezTo>
                <a:cubicBezTo>
                  <a:pt x="894" y="969"/>
                  <a:pt x="894" y="969"/>
                  <a:pt x="895" y="928"/>
                </a:cubicBezTo>
                <a:cubicBezTo>
                  <a:pt x="895" y="928"/>
                  <a:pt x="895" y="928"/>
                  <a:pt x="898" y="788"/>
                </a:cubicBezTo>
                <a:cubicBezTo>
                  <a:pt x="898" y="788"/>
                  <a:pt x="898" y="788"/>
                  <a:pt x="899" y="757"/>
                </a:cubicBezTo>
                <a:cubicBezTo>
                  <a:pt x="899" y="741"/>
                  <a:pt x="892" y="726"/>
                  <a:pt x="882" y="715"/>
                </a:cubicBezTo>
                <a:cubicBezTo>
                  <a:pt x="872" y="705"/>
                  <a:pt x="858" y="697"/>
                  <a:pt x="841" y="697"/>
                </a:cubicBezTo>
                <a:cubicBezTo>
                  <a:pt x="834" y="697"/>
                  <a:pt x="828" y="699"/>
                  <a:pt x="821" y="701"/>
                </a:cubicBezTo>
                <a:cubicBezTo>
                  <a:pt x="821" y="701"/>
                  <a:pt x="821" y="701"/>
                  <a:pt x="823" y="620"/>
                </a:cubicBezTo>
                <a:cubicBezTo>
                  <a:pt x="829" y="619"/>
                  <a:pt x="836" y="618"/>
                  <a:pt x="844" y="618"/>
                </a:cubicBezTo>
                <a:cubicBezTo>
                  <a:pt x="881" y="619"/>
                  <a:pt x="916" y="636"/>
                  <a:pt x="940" y="661"/>
                </a:cubicBezTo>
                <a:close/>
                <a:moveTo>
                  <a:pt x="944" y="458"/>
                </a:moveTo>
                <a:cubicBezTo>
                  <a:pt x="920" y="432"/>
                  <a:pt x="885" y="416"/>
                  <a:pt x="848" y="416"/>
                </a:cubicBezTo>
                <a:cubicBezTo>
                  <a:pt x="810" y="415"/>
                  <a:pt x="775" y="429"/>
                  <a:pt x="750" y="453"/>
                </a:cubicBezTo>
                <a:cubicBezTo>
                  <a:pt x="750" y="454"/>
                  <a:pt x="750" y="454"/>
                  <a:pt x="750" y="454"/>
                </a:cubicBezTo>
                <a:cubicBezTo>
                  <a:pt x="724" y="478"/>
                  <a:pt x="708" y="512"/>
                  <a:pt x="707" y="550"/>
                </a:cubicBezTo>
                <a:cubicBezTo>
                  <a:pt x="703" y="761"/>
                  <a:pt x="703" y="761"/>
                  <a:pt x="703" y="761"/>
                </a:cubicBezTo>
                <a:cubicBezTo>
                  <a:pt x="702" y="800"/>
                  <a:pt x="716" y="834"/>
                  <a:pt x="740" y="860"/>
                </a:cubicBezTo>
                <a:cubicBezTo>
                  <a:pt x="765" y="885"/>
                  <a:pt x="799" y="901"/>
                  <a:pt x="837" y="902"/>
                </a:cubicBezTo>
                <a:cubicBezTo>
                  <a:pt x="844" y="902"/>
                  <a:pt x="851" y="901"/>
                  <a:pt x="857" y="900"/>
                </a:cubicBezTo>
                <a:cubicBezTo>
                  <a:pt x="860" y="819"/>
                  <a:pt x="860" y="819"/>
                  <a:pt x="860" y="819"/>
                </a:cubicBezTo>
                <a:cubicBezTo>
                  <a:pt x="853" y="821"/>
                  <a:pt x="846" y="823"/>
                  <a:pt x="839" y="823"/>
                </a:cubicBezTo>
                <a:cubicBezTo>
                  <a:pt x="823" y="823"/>
                  <a:pt x="808" y="816"/>
                  <a:pt x="798" y="805"/>
                </a:cubicBezTo>
                <a:cubicBezTo>
                  <a:pt x="787" y="794"/>
                  <a:pt x="781" y="780"/>
                  <a:pt x="781" y="764"/>
                </a:cubicBezTo>
                <a:cubicBezTo>
                  <a:pt x="785" y="596"/>
                  <a:pt x="785" y="596"/>
                  <a:pt x="785" y="596"/>
                </a:cubicBezTo>
                <a:cubicBezTo>
                  <a:pt x="785" y="591"/>
                  <a:pt x="785" y="591"/>
                  <a:pt x="785" y="591"/>
                </a:cubicBezTo>
                <a:cubicBezTo>
                  <a:pt x="786" y="552"/>
                  <a:pt x="786" y="552"/>
                  <a:pt x="786" y="552"/>
                </a:cubicBezTo>
                <a:cubicBezTo>
                  <a:pt x="787" y="536"/>
                  <a:pt x="793" y="521"/>
                  <a:pt x="804" y="511"/>
                </a:cubicBezTo>
                <a:cubicBezTo>
                  <a:pt x="816" y="500"/>
                  <a:pt x="830" y="494"/>
                  <a:pt x="846" y="494"/>
                </a:cubicBezTo>
                <a:cubicBezTo>
                  <a:pt x="862" y="495"/>
                  <a:pt x="876" y="501"/>
                  <a:pt x="887" y="512"/>
                </a:cubicBezTo>
                <a:cubicBezTo>
                  <a:pt x="897" y="524"/>
                  <a:pt x="904" y="538"/>
                  <a:pt x="903" y="554"/>
                </a:cubicBezTo>
                <a:cubicBezTo>
                  <a:pt x="902" y="586"/>
                  <a:pt x="902" y="586"/>
                  <a:pt x="902" y="586"/>
                </a:cubicBezTo>
                <a:cubicBezTo>
                  <a:pt x="949" y="602"/>
                  <a:pt x="970" y="632"/>
                  <a:pt x="980" y="654"/>
                </a:cubicBezTo>
                <a:cubicBezTo>
                  <a:pt x="982" y="556"/>
                  <a:pt x="982" y="556"/>
                  <a:pt x="982" y="556"/>
                </a:cubicBezTo>
                <a:cubicBezTo>
                  <a:pt x="983" y="518"/>
                  <a:pt x="969" y="483"/>
                  <a:pt x="944" y="458"/>
                </a:cubicBezTo>
                <a:close/>
                <a:moveTo>
                  <a:pt x="543" y="902"/>
                </a:moveTo>
                <a:cubicBezTo>
                  <a:pt x="376" y="899"/>
                  <a:pt x="228" y="869"/>
                  <a:pt x="123" y="774"/>
                </a:cubicBezTo>
                <a:cubicBezTo>
                  <a:pt x="88" y="740"/>
                  <a:pt x="55" y="688"/>
                  <a:pt x="55" y="620"/>
                </a:cubicBezTo>
                <a:cubicBezTo>
                  <a:pt x="55" y="197"/>
                  <a:pt x="55" y="197"/>
                  <a:pt x="55" y="197"/>
                </a:cubicBezTo>
                <a:cubicBezTo>
                  <a:pt x="55" y="182"/>
                  <a:pt x="42" y="170"/>
                  <a:pt x="27" y="170"/>
                </a:cubicBezTo>
                <a:cubicBezTo>
                  <a:pt x="13" y="170"/>
                  <a:pt x="0" y="182"/>
                  <a:pt x="0" y="197"/>
                </a:cubicBezTo>
                <a:cubicBezTo>
                  <a:pt x="0" y="620"/>
                  <a:pt x="0" y="620"/>
                  <a:pt x="0" y="620"/>
                </a:cubicBezTo>
                <a:cubicBezTo>
                  <a:pt x="1" y="706"/>
                  <a:pt x="42" y="773"/>
                  <a:pt x="86" y="814"/>
                </a:cubicBezTo>
                <a:cubicBezTo>
                  <a:pt x="207" y="924"/>
                  <a:pt x="370" y="954"/>
                  <a:pt x="541" y="957"/>
                </a:cubicBezTo>
                <a:cubicBezTo>
                  <a:pt x="542" y="957"/>
                  <a:pt x="542" y="957"/>
                  <a:pt x="542" y="957"/>
                </a:cubicBezTo>
                <a:cubicBezTo>
                  <a:pt x="556" y="957"/>
                  <a:pt x="569" y="945"/>
                  <a:pt x="569" y="930"/>
                </a:cubicBezTo>
                <a:cubicBezTo>
                  <a:pt x="569" y="915"/>
                  <a:pt x="558" y="902"/>
                  <a:pt x="543" y="902"/>
                </a:cubicBezTo>
                <a:close/>
                <a:moveTo>
                  <a:pt x="193" y="498"/>
                </a:moveTo>
                <a:cubicBezTo>
                  <a:pt x="193" y="498"/>
                  <a:pt x="193" y="498"/>
                  <a:pt x="193" y="498"/>
                </a:cubicBezTo>
                <a:cubicBezTo>
                  <a:pt x="217" y="556"/>
                  <a:pt x="363" y="602"/>
                  <a:pt x="540" y="602"/>
                </a:cubicBezTo>
                <a:cubicBezTo>
                  <a:pt x="583" y="602"/>
                  <a:pt x="624" y="599"/>
                  <a:pt x="662" y="594"/>
                </a:cubicBezTo>
                <a:cubicBezTo>
                  <a:pt x="661" y="641"/>
                  <a:pt x="661" y="641"/>
                  <a:pt x="661" y="641"/>
                </a:cubicBezTo>
                <a:cubicBezTo>
                  <a:pt x="623" y="646"/>
                  <a:pt x="583" y="648"/>
                  <a:pt x="540" y="648"/>
                </a:cubicBezTo>
                <a:cubicBezTo>
                  <a:pt x="408" y="648"/>
                  <a:pt x="293" y="626"/>
                  <a:pt x="221" y="585"/>
                </a:cubicBezTo>
                <a:cubicBezTo>
                  <a:pt x="211" y="580"/>
                  <a:pt x="202" y="574"/>
                  <a:pt x="193" y="567"/>
                </a:cubicBezTo>
                <a:cubicBezTo>
                  <a:pt x="193" y="582"/>
                  <a:pt x="193" y="599"/>
                  <a:pt x="193" y="620"/>
                </a:cubicBezTo>
                <a:cubicBezTo>
                  <a:pt x="193" y="700"/>
                  <a:pt x="350" y="765"/>
                  <a:pt x="544" y="765"/>
                </a:cubicBezTo>
                <a:cubicBezTo>
                  <a:pt x="584" y="765"/>
                  <a:pt x="624" y="763"/>
                  <a:pt x="660" y="757"/>
                </a:cubicBezTo>
                <a:cubicBezTo>
                  <a:pt x="660" y="757"/>
                  <a:pt x="660" y="757"/>
                  <a:pt x="660" y="760"/>
                </a:cubicBezTo>
                <a:cubicBezTo>
                  <a:pt x="659" y="837"/>
                  <a:pt x="659" y="837"/>
                  <a:pt x="659" y="837"/>
                </a:cubicBezTo>
                <a:cubicBezTo>
                  <a:pt x="623" y="842"/>
                  <a:pt x="583" y="844"/>
                  <a:pt x="544" y="844"/>
                </a:cubicBezTo>
                <a:cubicBezTo>
                  <a:pt x="384" y="842"/>
                  <a:pt x="249" y="811"/>
                  <a:pt x="165" y="733"/>
                </a:cubicBezTo>
                <a:cubicBezTo>
                  <a:pt x="137" y="707"/>
                  <a:pt x="114" y="668"/>
                  <a:pt x="114" y="620"/>
                </a:cubicBezTo>
                <a:cubicBezTo>
                  <a:pt x="114" y="620"/>
                  <a:pt x="114" y="620"/>
                  <a:pt x="114" y="199"/>
                </a:cubicBezTo>
                <a:cubicBezTo>
                  <a:pt x="114" y="149"/>
                  <a:pt x="143" y="112"/>
                  <a:pt x="171" y="91"/>
                </a:cubicBezTo>
                <a:cubicBezTo>
                  <a:pt x="199" y="68"/>
                  <a:pt x="232" y="52"/>
                  <a:pt x="270" y="39"/>
                </a:cubicBezTo>
                <a:cubicBezTo>
                  <a:pt x="344" y="14"/>
                  <a:pt x="439" y="0"/>
                  <a:pt x="544" y="0"/>
                </a:cubicBezTo>
                <a:cubicBezTo>
                  <a:pt x="700" y="2"/>
                  <a:pt x="831" y="26"/>
                  <a:pt x="916" y="91"/>
                </a:cubicBezTo>
                <a:cubicBezTo>
                  <a:pt x="944" y="112"/>
                  <a:pt x="972" y="149"/>
                  <a:pt x="972" y="199"/>
                </a:cubicBezTo>
                <a:cubicBezTo>
                  <a:pt x="972" y="199"/>
                  <a:pt x="972" y="199"/>
                  <a:pt x="972" y="395"/>
                </a:cubicBezTo>
                <a:cubicBezTo>
                  <a:pt x="971" y="394"/>
                  <a:pt x="969" y="394"/>
                  <a:pt x="968" y="394"/>
                </a:cubicBezTo>
                <a:cubicBezTo>
                  <a:pt x="945" y="380"/>
                  <a:pt x="920" y="372"/>
                  <a:pt x="894" y="368"/>
                </a:cubicBezTo>
                <a:cubicBezTo>
                  <a:pt x="894" y="368"/>
                  <a:pt x="894" y="368"/>
                  <a:pt x="894" y="281"/>
                </a:cubicBezTo>
                <a:cubicBezTo>
                  <a:pt x="893" y="282"/>
                  <a:pt x="892" y="283"/>
                  <a:pt x="892" y="284"/>
                </a:cubicBezTo>
                <a:cubicBezTo>
                  <a:pt x="868" y="302"/>
                  <a:pt x="839" y="316"/>
                  <a:pt x="804" y="328"/>
                </a:cubicBezTo>
                <a:cubicBezTo>
                  <a:pt x="735" y="352"/>
                  <a:pt x="644" y="366"/>
                  <a:pt x="544" y="366"/>
                </a:cubicBezTo>
                <a:cubicBezTo>
                  <a:pt x="411" y="365"/>
                  <a:pt x="296" y="343"/>
                  <a:pt x="223" y="303"/>
                </a:cubicBezTo>
                <a:cubicBezTo>
                  <a:pt x="212" y="296"/>
                  <a:pt x="202" y="289"/>
                  <a:pt x="193" y="281"/>
                </a:cubicBezTo>
                <a:cubicBezTo>
                  <a:pt x="193" y="281"/>
                  <a:pt x="193" y="281"/>
                  <a:pt x="193" y="348"/>
                </a:cubicBezTo>
                <a:cubicBezTo>
                  <a:pt x="211" y="408"/>
                  <a:pt x="361" y="456"/>
                  <a:pt x="542" y="456"/>
                </a:cubicBezTo>
                <a:cubicBezTo>
                  <a:pt x="601" y="456"/>
                  <a:pt x="657" y="450"/>
                  <a:pt x="706" y="441"/>
                </a:cubicBezTo>
                <a:cubicBezTo>
                  <a:pt x="694" y="457"/>
                  <a:pt x="684" y="475"/>
                  <a:pt x="676" y="493"/>
                </a:cubicBezTo>
                <a:cubicBezTo>
                  <a:pt x="635" y="499"/>
                  <a:pt x="589" y="502"/>
                  <a:pt x="542" y="502"/>
                </a:cubicBezTo>
                <a:cubicBezTo>
                  <a:pt x="410" y="502"/>
                  <a:pt x="295" y="480"/>
                  <a:pt x="222" y="440"/>
                </a:cubicBezTo>
                <a:cubicBezTo>
                  <a:pt x="212" y="433"/>
                  <a:pt x="202" y="427"/>
                  <a:pt x="193" y="420"/>
                </a:cubicBezTo>
                <a:cubicBezTo>
                  <a:pt x="193" y="426"/>
                  <a:pt x="193" y="446"/>
                  <a:pt x="193" y="498"/>
                </a:cubicBezTo>
                <a:close/>
                <a:moveTo>
                  <a:pt x="193" y="199"/>
                </a:moveTo>
                <a:cubicBezTo>
                  <a:pt x="193" y="265"/>
                  <a:pt x="350" y="319"/>
                  <a:pt x="544" y="319"/>
                </a:cubicBezTo>
                <a:cubicBezTo>
                  <a:pt x="736" y="319"/>
                  <a:pt x="894" y="265"/>
                  <a:pt x="894" y="199"/>
                </a:cubicBezTo>
                <a:cubicBezTo>
                  <a:pt x="894" y="132"/>
                  <a:pt x="736" y="79"/>
                  <a:pt x="544" y="79"/>
                </a:cubicBezTo>
                <a:cubicBezTo>
                  <a:pt x="350" y="79"/>
                  <a:pt x="193" y="132"/>
                  <a:pt x="193" y="199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56D5-9EBC-48EE-BA2B-713A100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8" y="87828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D6631-1CD2-40B2-B2B1-676D4A36A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12" y="2616597"/>
            <a:ext cx="11018520" cy="81240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Azure Backup Integrations</a:t>
            </a:r>
          </a:p>
        </p:txBody>
      </p:sp>
    </p:spTree>
    <p:extLst>
      <p:ext uri="{BB962C8B-B14F-4D97-AF65-F5344CB8AC3E}">
        <p14:creationId xmlns:p14="http://schemas.microsoft.com/office/powerpoint/2010/main" val="70067644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E09FEB7-9A86-4CE7-880B-37BB675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849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Thanks for joining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E5C4757-29ED-4367-89E3-B421BF76E059}"/>
              </a:ext>
            </a:extLst>
          </p:cNvPr>
          <p:cNvSpPr txBox="1">
            <a:spLocks/>
          </p:cNvSpPr>
          <p:nvPr/>
        </p:nvSpPr>
        <p:spPr>
          <a:xfrm>
            <a:off x="160012" y="4838700"/>
            <a:ext cx="11018520" cy="1419225"/>
          </a:xfr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179388" algn="l"/>
              </a:tabLst>
            </a:pPr>
            <a:r>
              <a:rPr lang="de-DE" dirty="0"/>
              <a:t>Blog: </a:t>
            </a:r>
            <a:r>
              <a:rPr lang="de-DE" dirty="0">
                <a:hlinkClick r:id="rId2"/>
              </a:rPr>
              <a:t>https://jtpedersen</a:t>
            </a:r>
            <a:endParaRPr lang="de-DE" dirty="0"/>
          </a:p>
          <a:p>
            <a:pPr algn="ctr">
              <a:tabLst>
                <a:tab pos="179388" algn="l"/>
              </a:tabLst>
            </a:pPr>
            <a:r>
              <a:rPr lang="de-DE" dirty="0"/>
              <a:t>Twitter: @jantorep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https://storagespacesdirec.slack.com</a:t>
            </a:r>
          </a:p>
        </p:txBody>
      </p:sp>
    </p:spTree>
    <p:extLst>
      <p:ext uri="{BB962C8B-B14F-4D97-AF65-F5344CB8AC3E}">
        <p14:creationId xmlns:p14="http://schemas.microsoft.com/office/powerpoint/2010/main" val="3278418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ECA8-41F0-9F4B-935F-ED4FE2C0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8" y="162046"/>
            <a:ext cx="10515600" cy="1053736"/>
          </a:xfrm>
        </p:spPr>
        <p:txBody>
          <a:bodyPr/>
          <a:lstStyle/>
          <a:p>
            <a:r>
              <a:rPr lang="de-DE" dirty="0"/>
              <a:t>Danke an unsere Partner!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457DA-E850-514B-BCC3-F56724636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1088" y="1703013"/>
            <a:ext cx="2902730" cy="719327"/>
          </a:xfrm>
        </p:spPr>
        <p:txBody>
          <a:bodyPr/>
          <a:lstStyle/>
          <a:p>
            <a:r>
              <a:rPr lang="de-DE" dirty="0"/>
              <a:t>Platinum Sponsor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EC53A-C325-1B4E-A490-0C55642EB5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4659351"/>
            <a:ext cx="2902730" cy="719327"/>
          </a:xfrm>
        </p:spPr>
        <p:txBody>
          <a:bodyPr/>
          <a:lstStyle/>
          <a:p>
            <a:r>
              <a:rPr lang="de-DE" dirty="0"/>
              <a:t>Gold Sponsoren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780C8C-9D46-E84C-8E14-8DFA5E4711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324" y="1258524"/>
            <a:ext cx="1440000" cy="144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D99DD78-39D6-7946-8DEA-3C892A5B2D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48" y="1258524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41EF674-5722-3D48-B14E-1A83628325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44" y="3109000"/>
            <a:ext cx="1440000" cy="640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B95CD32-B0EB-2943-BE87-18A3CBEAF0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00" y="4151584"/>
            <a:ext cx="1440000" cy="1440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C187D7F-5351-764C-9138-CD7C365FA2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34" y="4151584"/>
            <a:ext cx="1440000" cy="144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D823088-E417-1540-B9EE-A09A477743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8" y="4151584"/>
            <a:ext cx="1440000" cy="1440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B76E9360-5EF7-764D-8A84-61F8658C353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0" y="5414840"/>
            <a:ext cx="1440000" cy="144000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72D55FEF-537D-BD49-9E7D-E01A08C5F2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303" y="5539799"/>
            <a:ext cx="1190083" cy="119008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090AB45F-9493-154A-B560-CDA1C1B9D00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48" y="5414840"/>
            <a:ext cx="1440000" cy="1440000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F777A72A-C1A2-4C4B-878D-6678236261C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00" y="1258524"/>
            <a:ext cx="1440000" cy="1440000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049B6A22-EAFB-754A-8A3F-F66C2A7131A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0" y="3109000"/>
            <a:ext cx="1440000" cy="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57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ECA8-41F0-9F4B-935F-ED4FE2C0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an unsere Partner!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EC53A-C325-1B4E-A490-0C55642EB5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21088" y="1744020"/>
            <a:ext cx="2902730" cy="719327"/>
          </a:xfrm>
        </p:spPr>
        <p:txBody>
          <a:bodyPr/>
          <a:lstStyle/>
          <a:p>
            <a:r>
              <a:rPr lang="de-DE" dirty="0"/>
              <a:t>Gold Sponsoren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CAF77DC-8CD8-482C-A969-346C09E65F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21088" y="5739558"/>
            <a:ext cx="2902730" cy="719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Silber </a:t>
            </a:r>
            <a:r>
              <a:rPr lang="en-US" sz="2400" dirty="0" err="1"/>
              <a:t>Sponsoren</a:t>
            </a:r>
            <a:endParaRPr lang="en-US" sz="24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61586E2-45FD-784B-B145-8F1AB76A3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00" y="1260000"/>
            <a:ext cx="1440000" cy="144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90B5A2F-50AF-3D4E-8FA8-6AE1FB63D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34" y="1260000"/>
            <a:ext cx="1440000" cy="144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E7B93-18A6-4F45-827A-1DD1B5294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8" y="1260000"/>
            <a:ext cx="1440000" cy="144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12963CE-EF77-9945-8BA9-492C9424B7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00" y="2700000"/>
            <a:ext cx="1440000" cy="1440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C0BFCE5A-CE0F-3D4E-BD2B-F000935D1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34" y="2700000"/>
            <a:ext cx="1440000" cy="1440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E260FA8-4E5C-2544-9317-F41C1245CE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8" y="2700000"/>
            <a:ext cx="1440000" cy="1440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AD7BDC8-23D9-4940-8FCF-4A3199A346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00" y="4150800"/>
            <a:ext cx="1440000" cy="144000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199DE907-D34F-584E-B296-8F454F1CA9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00" y="5787683"/>
            <a:ext cx="1440000" cy="6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E495A5-EFFA-644D-8A57-5536EBA6B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8" y="5779221"/>
            <a:ext cx="1440000" cy="6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791D1E-2715-A145-9291-101E00F41CC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34" y="537922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5A4-5836-4D38-BD87-0B54DB96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Workloads are you backing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02D6-5A40-4DCF-A76C-79AA2032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3116572" cy="2780295"/>
          </a:xfrm>
        </p:spPr>
        <p:txBody>
          <a:bodyPr/>
          <a:lstStyle/>
          <a:p>
            <a:r>
              <a:rPr lang="en-GB" dirty="0"/>
              <a:t>SQL</a:t>
            </a:r>
          </a:p>
          <a:p>
            <a:r>
              <a:rPr lang="en-GB" dirty="0"/>
              <a:t>Exchange</a:t>
            </a:r>
          </a:p>
          <a:p>
            <a:r>
              <a:rPr lang="en-GB" dirty="0"/>
              <a:t>Virtual Machines</a:t>
            </a:r>
          </a:p>
          <a:p>
            <a:r>
              <a:rPr lang="en-GB" dirty="0"/>
              <a:t>File Servers</a:t>
            </a:r>
          </a:p>
          <a:p>
            <a:r>
              <a:rPr lang="en-GB" dirty="0"/>
              <a:t>Others?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571D7-DF0F-4B11-B173-6CBC1B05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72" y="1114697"/>
            <a:ext cx="8042539" cy="39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27CD18D0-B29F-479D-8DA1-D16486C6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86B4E8C2-8AB0-469D-A7F4-E59F4F70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6"/>
            <a:ext cx="10515600" cy="4838429"/>
          </a:xfrm>
        </p:spPr>
        <p:txBody>
          <a:bodyPr>
            <a:normAutofit/>
          </a:bodyPr>
          <a:lstStyle/>
          <a:p>
            <a:r>
              <a:rPr lang="en-US" dirty="0"/>
              <a:t>DPM or Azure Backup Server?</a:t>
            </a:r>
          </a:p>
          <a:p>
            <a:r>
              <a:rPr lang="en-US" dirty="0"/>
              <a:t>Physical/Virtual</a:t>
            </a:r>
          </a:p>
          <a:p>
            <a:pPr lvl="1"/>
            <a:r>
              <a:rPr lang="en-US" dirty="0"/>
              <a:t>Why should I run DPM virtual?</a:t>
            </a:r>
          </a:p>
          <a:p>
            <a:pPr lvl="2"/>
            <a:r>
              <a:rPr lang="en-US" dirty="0"/>
              <a:t>Easy to move to new HW</a:t>
            </a:r>
          </a:p>
          <a:p>
            <a:pPr lvl="2"/>
            <a:r>
              <a:rPr lang="en-US" dirty="0"/>
              <a:t>Deduplication of the Virtual DPM Server’s Storage</a:t>
            </a:r>
          </a:p>
          <a:p>
            <a:pPr lvl="2"/>
            <a:r>
              <a:rPr lang="en-US" dirty="0"/>
              <a:t>Multiple DPM servers to spread load (Soft limit of 120TB </a:t>
            </a:r>
            <a:r>
              <a:rPr lang="en-US" dirty="0" err="1"/>
              <a:t>pr</a:t>
            </a:r>
            <a:r>
              <a:rPr lang="en-US" dirty="0"/>
              <a:t> DPM server)</a:t>
            </a:r>
          </a:p>
        </p:txBody>
      </p:sp>
    </p:spTree>
    <p:extLst>
      <p:ext uri="{BB962C8B-B14F-4D97-AF65-F5344CB8AC3E}">
        <p14:creationId xmlns:p14="http://schemas.microsoft.com/office/powerpoint/2010/main" val="15724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6703-0369-4290-8812-210DB5FF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08F9-9203-49CC-A4C1-339C694A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Setup</a:t>
            </a:r>
          </a:p>
          <a:p>
            <a:pPr lvl="1"/>
            <a:r>
              <a:rPr lang="en-US" dirty="0"/>
              <a:t>Recommended to use </a:t>
            </a:r>
            <a:r>
              <a:rPr lang="en-US" dirty="0" err="1"/>
              <a:t>Tierd</a:t>
            </a:r>
            <a:r>
              <a:rPr lang="en-US" dirty="0"/>
              <a:t> Storage with Storage Spaces for MBS</a:t>
            </a:r>
          </a:p>
          <a:p>
            <a:pPr lvl="2"/>
            <a:r>
              <a:rPr lang="en-US" dirty="0"/>
              <a:t>SSD/NVME for fast capacity layer for hot write and reads. And HDD for extending storage.</a:t>
            </a:r>
          </a:p>
          <a:p>
            <a:pPr lvl="2"/>
            <a:r>
              <a:rPr lang="en-US" dirty="0"/>
              <a:t>Recommended to have a set SSD/NVME % based on your daily backup change</a:t>
            </a:r>
          </a:p>
          <a:p>
            <a:pPr lvl="2"/>
            <a:r>
              <a:rPr lang="en-US" dirty="0"/>
              <a:t>If you backup 2TB each day, set SSD/NVME tier to min 4TB or 10% of HDD Capacity</a:t>
            </a:r>
          </a:p>
          <a:p>
            <a:pPr lvl="1"/>
            <a:r>
              <a:rPr lang="en-US" dirty="0"/>
              <a:t>Using SSD/NVME in cache only allows Write Cache and no extra capacity</a:t>
            </a:r>
          </a:p>
          <a:p>
            <a:pPr lvl="1"/>
            <a:r>
              <a:rPr lang="en-US" dirty="0"/>
              <a:t>Provision SSD and HDD VHDX files for the Virtual Machine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00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BF03-B9E1-46E7-8F78-AC1E8E4A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8" y="1123950"/>
            <a:ext cx="10515600" cy="2381249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6BE7-F1DF-4509-854B-04A678DC9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3667125"/>
            <a:ext cx="10515600" cy="226341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Hyper-V Storage</a:t>
            </a:r>
          </a:p>
        </p:txBody>
      </p:sp>
    </p:spTree>
    <p:extLst>
      <p:ext uri="{BB962C8B-B14F-4D97-AF65-F5344CB8AC3E}">
        <p14:creationId xmlns:p14="http://schemas.microsoft.com/office/powerpoint/2010/main" val="29421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1EBB-2180-464C-9F92-5E40AFB3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Deduplication DPM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3692-C20F-4218-A893-A67CF48C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8" y="1114697"/>
            <a:ext cx="10515600" cy="2437395"/>
          </a:xfrm>
        </p:spPr>
        <p:txBody>
          <a:bodyPr/>
          <a:lstStyle/>
          <a:p>
            <a:r>
              <a:rPr lang="en-GB" dirty="0"/>
              <a:t>DPM Running as a virtual Machine on a Hyper-V Host/Cluster</a:t>
            </a:r>
          </a:p>
          <a:p>
            <a:r>
              <a:rPr lang="en-GB" dirty="0"/>
              <a:t>DPM Storage using VHD/VHDX files stored on local storage, SMB3 </a:t>
            </a:r>
            <a:r>
              <a:rPr lang="en-GB" dirty="0" err="1"/>
              <a:t>fileshares</a:t>
            </a:r>
            <a:r>
              <a:rPr lang="en-GB" dirty="0"/>
              <a:t> or on CSV’s</a:t>
            </a:r>
          </a:p>
          <a:p>
            <a:r>
              <a:rPr lang="en-GB" dirty="0" err="1"/>
              <a:t>ReFS</a:t>
            </a:r>
            <a:r>
              <a:rPr lang="en-GB" dirty="0"/>
              <a:t> recommended for Virtual Machine storage.</a:t>
            </a:r>
          </a:p>
          <a:p>
            <a:r>
              <a:rPr lang="en-GB" dirty="0"/>
              <a:t>Up to 90% storage Savings with Deduplication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E6EF1D-5152-4230-9BCA-C59A2D3836B9}"/>
              </a:ext>
            </a:extLst>
          </p:cNvPr>
          <p:cNvSpPr txBox="1">
            <a:spLocks/>
          </p:cNvSpPr>
          <p:nvPr/>
        </p:nvSpPr>
        <p:spPr>
          <a:xfrm>
            <a:off x="1021088" y="1123950"/>
            <a:ext cx="10515600" cy="23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pPr algn="ctr"/>
            <a:r>
              <a:rPr lang="en-GB"/>
              <a:t>Demo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AEA307-DF46-43A7-8808-B5504A2A918C}"/>
              </a:ext>
            </a:extLst>
          </p:cNvPr>
          <p:cNvSpPr txBox="1">
            <a:spLocks/>
          </p:cNvSpPr>
          <p:nvPr/>
        </p:nvSpPr>
        <p:spPr>
          <a:xfrm>
            <a:off x="1021088" y="3667125"/>
            <a:ext cx="10515600" cy="226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Dedupe Saving</a:t>
            </a:r>
          </a:p>
        </p:txBody>
      </p:sp>
    </p:spTree>
    <p:extLst>
      <p:ext uri="{BB962C8B-B14F-4D97-AF65-F5344CB8AC3E}">
        <p14:creationId xmlns:p14="http://schemas.microsoft.com/office/powerpoint/2010/main" val="103055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8082-10B5-4B78-9608-6F68949A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318F-AFED-44E3-8BBE-89BDD7FD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  <a:p>
            <a:pPr lvl="1"/>
            <a:r>
              <a:rPr lang="en-GB" dirty="0"/>
              <a:t>Dedicated Backup network</a:t>
            </a:r>
          </a:p>
          <a:p>
            <a:pPr lvl="1"/>
            <a:r>
              <a:rPr lang="en-GB" dirty="0"/>
              <a:t>Update Hosts files on Hyper-V Servers and DPM server</a:t>
            </a:r>
          </a:p>
          <a:p>
            <a:pPr lvl="1"/>
            <a:r>
              <a:rPr lang="en-GB" dirty="0"/>
              <a:t>Use Add-</a:t>
            </a:r>
            <a:r>
              <a:rPr lang="en-GB" dirty="0" err="1"/>
              <a:t>BackupNetworkAddress</a:t>
            </a:r>
            <a:r>
              <a:rPr lang="en-GB" dirty="0"/>
              <a:t> to set preferred Backup Network</a:t>
            </a:r>
          </a:p>
        </p:txBody>
      </p:sp>
    </p:spTree>
    <p:extLst>
      <p:ext uri="{BB962C8B-B14F-4D97-AF65-F5344CB8AC3E}">
        <p14:creationId xmlns:p14="http://schemas.microsoft.com/office/powerpoint/2010/main" val="11035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14317</TotalTime>
  <Words>838</Words>
  <Application>Microsoft Office PowerPoint</Application>
  <PresentationFormat>Widescreen</PresentationFormat>
  <Paragraphs>164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Microsoft Sans Serif</vt:lpstr>
      <vt:lpstr>Quattrocento Sans</vt:lpstr>
      <vt:lpstr>Segoe UI Light</vt:lpstr>
      <vt:lpstr>Segoe UI Semilight</vt:lpstr>
      <vt:lpstr>Office</vt:lpstr>
      <vt:lpstr>1_Office</vt:lpstr>
      <vt:lpstr>Designing and building a backup solution with Data Protection Manager</vt:lpstr>
      <vt:lpstr>Jan-Tore Pedersen</vt:lpstr>
      <vt:lpstr>What Workloads are you backing up?</vt:lpstr>
      <vt:lpstr>Design Considerations</vt:lpstr>
      <vt:lpstr>Design Considerations</vt:lpstr>
      <vt:lpstr>Demo</vt:lpstr>
      <vt:lpstr>Deduplication DPM Storage</vt:lpstr>
      <vt:lpstr>PowerPoint Presentation</vt:lpstr>
      <vt:lpstr>Design Considerations</vt:lpstr>
      <vt:lpstr>DPM retentions</vt:lpstr>
      <vt:lpstr>DPM Capacity Planner</vt:lpstr>
      <vt:lpstr>SQL Server Installation Recomendations</vt:lpstr>
      <vt:lpstr>Antivirus Exclusions</vt:lpstr>
      <vt:lpstr>Protecting Large Hyper-V Clusters</vt:lpstr>
      <vt:lpstr>Demo</vt:lpstr>
      <vt:lpstr>Secondary or Offsite Protection</vt:lpstr>
      <vt:lpstr>Azure Backup Server</vt:lpstr>
      <vt:lpstr>Azure Backup</vt:lpstr>
      <vt:lpstr>PowerPoint Presentation</vt:lpstr>
      <vt:lpstr>Tools to estimate cost in Azure</vt:lpstr>
      <vt:lpstr>Now what, recovery does it work?</vt:lpstr>
      <vt:lpstr>Demo</vt:lpstr>
      <vt:lpstr>DPM 2019</vt:lpstr>
      <vt:lpstr>Rich Reporting and Monitoring</vt:lpstr>
      <vt:lpstr>Demo</vt:lpstr>
      <vt:lpstr>Thanks for joining</vt:lpstr>
      <vt:lpstr>Danke an unsere Partner!</vt:lpstr>
      <vt:lpstr>Danke an unsere Partner!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Kappen</dc:creator>
  <cp:lastModifiedBy>Jan-Tore Pedersen</cp:lastModifiedBy>
  <cp:revision>75</cp:revision>
  <dcterms:created xsi:type="dcterms:W3CDTF">2016-03-03T10:01:35Z</dcterms:created>
  <dcterms:modified xsi:type="dcterms:W3CDTF">2019-05-21T07:18:42Z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89a92c-4ee9-45c6-91cf-7da55524d2d1_Enabled">
    <vt:lpwstr>True</vt:lpwstr>
  </property>
  <property fmtid="{D5CDD505-2E9C-101B-9397-08002B2CF9AE}" pid="3" name="MSIP_Label_7889a92c-4ee9-45c6-91cf-7da55524d2d1_SiteId">
    <vt:lpwstr>b6909603-e5a8-497d-8fdb-7f10240fdc13</vt:lpwstr>
  </property>
  <property fmtid="{D5CDD505-2E9C-101B-9397-08002B2CF9AE}" pid="4" name="MSIP_Label_7889a92c-4ee9-45c6-91cf-7da55524d2d1_Owner">
    <vt:lpwstr>jtp@ctglobalservices.com</vt:lpwstr>
  </property>
  <property fmtid="{D5CDD505-2E9C-101B-9397-08002B2CF9AE}" pid="5" name="MSIP_Label_7889a92c-4ee9-45c6-91cf-7da55524d2d1_SetDate">
    <vt:lpwstr>2019-05-05T09:57:33.3659268Z</vt:lpwstr>
  </property>
  <property fmtid="{D5CDD505-2E9C-101B-9397-08002B2CF9AE}" pid="6" name="MSIP_Label_7889a92c-4ee9-45c6-91cf-7da55524d2d1_Name">
    <vt:lpwstr>Non-Business</vt:lpwstr>
  </property>
  <property fmtid="{D5CDD505-2E9C-101B-9397-08002B2CF9AE}" pid="7" name="MSIP_Label_7889a92c-4ee9-45c6-91cf-7da55524d2d1_Application">
    <vt:lpwstr>Microsoft Azure Information Protection</vt:lpwstr>
  </property>
  <property fmtid="{D5CDD505-2E9C-101B-9397-08002B2CF9AE}" pid="8" name="MSIP_Label_7889a92c-4ee9-45c6-91cf-7da55524d2d1_Extended_MSFT_Method">
    <vt:lpwstr>Manual</vt:lpwstr>
  </property>
  <property fmtid="{D5CDD505-2E9C-101B-9397-08002B2CF9AE}" pid="9" name="Sensitivity">
    <vt:lpwstr>Non-Business</vt:lpwstr>
  </property>
</Properties>
</file>