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76904-CCA4-496A-AE3C-78A2DFDDCFDC}" v="421" dt="2023-10-27T16:06:44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-Isabell Jantz" userId="9709e70881537e85" providerId="LiveId" clId="{17D76904-CCA4-496A-AE3C-78A2DFDDCFDC}"/>
    <pc:docChg chg="undo redo custSel addSld delSld modSld sldOrd">
      <pc:chgData name="Laura-Isabell Jantz" userId="9709e70881537e85" providerId="LiveId" clId="{17D76904-CCA4-496A-AE3C-78A2DFDDCFDC}" dt="2023-10-27T16:06:55.319" v="1586" actId="1076"/>
      <pc:docMkLst>
        <pc:docMk/>
      </pc:docMkLst>
      <pc:sldChg chg="addSp delSp modSp mod delAnim modAnim">
        <pc:chgData name="Laura-Isabell Jantz" userId="9709e70881537e85" providerId="LiveId" clId="{17D76904-CCA4-496A-AE3C-78A2DFDDCFDC}" dt="2023-10-26T15:53:12.821" v="342" actId="1076"/>
        <pc:sldMkLst>
          <pc:docMk/>
          <pc:sldMk cId="2022597432" sldId="256"/>
        </pc:sldMkLst>
        <pc:spChg chg="mod">
          <ac:chgData name="Laura-Isabell Jantz" userId="9709e70881537e85" providerId="LiveId" clId="{17D76904-CCA4-496A-AE3C-78A2DFDDCFDC}" dt="2023-10-26T15:51:45.030" v="321"/>
          <ac:spMkLst>
            <pc:docMk/>
            <pc:sldMk cId="2022597432" sldId="256"/>
            <ac:spMk id="2" creationId="{36DC79FE-D157-C52A-2CF7-91D091EDFC7D}"/>
          </ac:spMkLst>
        </pc:spChg>
        <pc:spChg chg="del mod">
          <ac:chgData name="Laura-Isabell Jantz" userId="9709e70881537e85" providerId="LiveId" clId="{17D76904-CCA4-496A-AE3C-78A2DFDDCFDC}" dt="2023-10-26T15:49:18.771" v="274" actId="478"/>
          <ac:spMkLst>
            <pc:docMk/>
            <pc:sldMk cId="2022597432" sldId="256"/>
            <ac:spMk id="3" creationId="{F2596E2E-A0A7-DEFE-DE27-4D43515D1187}"/>
          </ac:spMkLst>
        </pc:spChg>
        <pc:spChg chg="add mod">
          <ac:chgData name="Laura-Isabell Jantz" userId="9709e70881537e85" providerId="LiveId" clId="{17D76904-CCA4-496A-AE3C-78A2DFDDCFDC}" dt="2023-10-26T15:53:12.821" v="342" actId="1076"/>
          <ac:spMkLst>
            <pc:docMk/>
            <pc:sldMk cId="2022597432" sldId="256"/>
            <ac:spMk id="5" creationId="{60346C4E-7DE6-C7C6-C720-C09FB449F637}"/>
          </ac:spMkLst>
        </pc:spChg>
        <pc:picChg chg="add mod">
          <ac:chgData name="Laura-Isabell Jantz" userId="9709e70881537e85" providerId="LiveId" clId="{17D76904-CCA4-496A-AE3C-78A2DFDDCFDC}" dt="2023-10-26T15:50:45.322" v="281" actId="1076"/>
          <ac:picMkLst>
            <pc:docMk/>
            <pc:sldMk cId="2022597432" sldId="256"/>
            <ac:picMk id="7" creationId="{98BAEE81-A7E3-635B-80FF-BEF0DDEEF602}"/>
          </ac:picMkLst>
        </pc:picChg>
        <pc:picChg chg="mod">
          <ac:chgData name="Laura-Isabell Jantz" userId="9709e70881537e85" providerId="LiveId" clId="{17D76904-CCA4-496A-AE3C-78A2DFDDCFDC}" dt="2023-10-26T15:51:38.331" v="320" actId="1076"/>
          <ac:picMkLst>
            <pc:docMk/>
            <pc:sldMk cId="2022597432" sldId="256"/>
            <ac:picMk id="28" creationId="{2C7BF91C-D660-D1E7-4B8C-3C14228CDAC6}"/>
          </ac:picMkLst>
        </pc:picChg>
      </pc:sldChg>
      <pc:sldChg chg="addSp delSp modSp mod modTransition modClrScheme chgLayout">
        <pc:chgData name="Laura-Isabell Jantz" userId="9709e70881537e85" providerId="LiveId" clId="{17D76904-CCA4-496A-AE3C-78A2DFDDCFDC}" dt="2023-10-26T17:45:44.062" v="905" actId="1076"/>
        <pc:sldMkLst>
          <pc:docMk/>
          <pc:sldMk cId="2523633511" sldId="257"/>
        </pc:sldMkLst>
        <pc:spChg chg="mod ord">
          <ac:chgData name="Laura-Isabell Jantz" userId="9709e70881537e85" providerId="LiveId" clId="{17D76904-CCA4-496A-AE3C-78A2DFDDCFDC}" dt="2023-10-25T20:23:51.226" v="77" actId="26606"/>
          <ac:spMkLst>
            <pc:docMk/>
            <pc:sldMk cId="2523633511" sldId="257"/>
            <ac:spMk id="2" creationId="{6D7CE527-CB29-7181-393B-95BAE31729C3}"/>
          </ac:spMkLst>
        </pc:spChg>
        <pc:spChg chg="del">
          <ac:chgData name="Laura-Isabell Jantz" userId="9709e70881537e85" providerId="LiveId" clId="{17D76904-CCA4-496A-AE3C-78A2DFDDCFDC}" dt="2023-10-25T20:12:40.803" v="25"/>
          <ac:spMkLst>
            <pc:docMk/>
            <pc:sldMk cId="2523633511" sldId="257"/>
            <ac:spMk id="3" creationId="{F46C7BFF-C3CB-75B4-770F-6985564B8A32}"/>
          </ac:spMkLst>
        </pc:spChg>
        <pc:spChg chg="add del mod">
          <ac:chgData name="Laura-Isabell Jantz" userId="9709e70881537e85" providerId="LiveId" clId="{17D76904-CCA4-496A-AE3C-78A2DFDDCFDC}" dt="2023-10-25T20:23:16.141" v="68" actId="478"/>
          <ac:spMkLst>
            <pc:docMk/>
            <pc:sldMk cId="2523633511" sldId="257"/>
            <ac:spMk id="6" creationId="{0729E606-F48D-99FD-C0E6-5AAC9616097E}"/>
          </ac:spMkLst>
        </pc:spChg>
        <pc:spChg chg="add del mod">
          <ac:chgData name="Laura-Isabell Jantz" userId="9709e70881537e85" providerId="LiveId" clId="{17D76904-CCA4-496A-AE3C-78A2DFDDCFDC}" dt="2023-10-25T20:23:23.851" v="69"/>
          <ac:spMkLst>
            <pc:docMk/>
            <pc:sldMk cId="2523633511" sldId="257"/>
            <ac:spMk id="8" creationId="{1C6EBA57-942D-3ADF-EB49-B360D48CB24F}"/>
          </ac:spMkLst>
        </pc:spChg>
        <pc:spChg chg="add del mod">
          <ac:chgData name="Laura-Isabell Jantz" userId="9709e70881537e85" providerId="LiveId" clId="{17D76904-CCA4-496A-AE3C-78A2DFDDCFDC}" dt="2023-10-25T20:23:46.522" v="74" actId="26606"/>
          <ac:spMkLst>
            <pc:docMk/>
            <pc:sldMk cId="2523633511" sldId="257"/>
            <ac:spMk id="15" creationId="{F8FE6C11-B56E-D593-91F8-4157FCB4AFD4}"/>
          </ac:spMkLst>
        </pc:spChg>
        <pc:spChg chg="add del mod">
          <ac:chgData name="Laura-Isabell Jantz" userId="9709e70881537e85" providerId="LiveId" clId="{17D76904-CCA4-496A-AE3C-78A2DFDDCFDC}" dt="2023-10-25T20:23:46.522" v="74" actId="26606"/>
          <ac:spMkLst>
            <pc:docMk/>
            <pc:sldMk cId="2523633511" sldId="257"/>
            <ac:spMk id="17" creationId="{6D3A378B-30F2-677E-ADE3-D99793471434}"/>
          </ac:spMkLst>
        </pc:spChg>
        <pc:spChg chg="add del mod">
          <ac:chgData name="Laura-Isabell Jantz" userId="9709e70881537e85" providerId="LiveId" clId="{17D76904-CCA4-496A-AE3C-78A2DFDDCFDC}" dt="2023-10-25T20:23:46.522" v="74" actId="26606"/>
          <ac:spMkLst>
            <pc:docMk/>
            <pc:sldMk cId="2523633511" sldId="257"/>
            <ac:spMk id="19" creationId="{9C23378E-16EF-7D77-ECA0-65A9A9CBCAEA}"/>
          </ac:spMkLst>
        </pc:spChg>
        <pc:spChg chg="add del mod">
          <ac:chgData name="Laura-Isabell Jantz" userId="9709e70881537e85" providerId="LiveId" clId="{17D76904-CCA4-496A-AE3C-78A2DFDDCFDC}" dt="2023-10-25T20:23:46.522" v="74" actId="26606"/>
          <ac:spMkLst>
            <pc:docMk/>
            <pc:sldMk cId="2523633511" sldId="257"/>
            <ac:spMk id="21" creationId="{EE0CB3F7-D607-DD27-6318-D95A7FBB1439}"/>
          </ac:spMkLst>
        </pc:spChg>
        <pc:spChg chg="add del">
          <ac:chgData name="Laura-Isabell Jantz" userId="9709e70881537e85" providerId="LiveId" clId="{17D76904-CCA4-496A-AE3C-78A2DFDDCFDC}" dt="2023-10-25T20:23:51.218" v="76" actId="26606"/>
          <ac:spMkLst>
            <pc:docMk/>
            <pc:sldMk cId="2523633511" sldId="257"/>
            <ac:spMk id="23" creationId="{3E535F73-B955-85FB-0331-EE9FD753C075}"/>
          </ac:spMkLst>
        </pc:spChg>
        <pc:spChg chg="add del">
          <ac:chgData name="Laura-Isabell Jantz" userId="9709e70881537e85" providerId="LiveId" clId="{17D76904-CCA4-496A-AE3C-78A2DFDDCFDC}" dt="2023-10-25T20:23:51.218" v="76" actId="26606"/>
          <ac:spMkLst>
            <pc:docMk/>
            <pc:sldMk cId="2523633511" sldId="257"/>
            <ac:spMk id="24" creationId="{FE3DA1AA-4BBD-31B3-0380-BB0333A77B3A}"/>
          </ac:spMkLst>
        </pc:spChg>
        <pc:spChg chg="add del">
          <ac:chgData name="Laura-Isabell Jantz" userId="9709e70881537e85" providerId="LiveId" clId="{17D76904-CCA4-496A-AE3C-78A2DFDDCFDC}" dt="2023-10-25T20:23:51.218" v="76" actId="26606"/>
          <ac:spMkLst>
            <pc:docMk/>
            <pc:sldMk cId="2523633511" sldId="257"/>
            <ac:spMk id="25" creationId="{1708E09F-170D-14D7-B0A7-90CEA3BF602E}"/>
          </ac:spMkLst>
        </pc:spChg>
        <pc:spChg chg="add del">
          <ac:chgData name="Laura-Isabell Jantz" userId="9709e70881537e85" providerId="LiveId" clId="{17D76904-CCA4-496A-AE3C-78A2DFDDCFDC}" dt="2023-10-25T20:23:51.218" v="76" actId="26606"/>
          <ac:spMkLst>
            <pc:docMk/>
            <pc:sldMk cId="2523633511" sldId="257"/>
            <ac:spMk id="26" creationId="{F76A1578-4BAB-8672-0768-2FB5B6E7D8CD}"/>
          </ac:spMkLst>
        </pc:spChg>
        <pc:spChg chg="add mod">
          <ac:chgData name="Laura-Isabell Jantz" userId="9709e70881537e85" providerId="LiveId" clId="{17D76904-CCA4-496A-AE3C-78A2DFDDCFDC}" dt="2023-10-26T15:55:03.720" v="404"/>
          <ac:spMkLst>
            <pc:docMk/>
            <pc:sldMk cId="2523633511" sldId="257"/>
            <ac:spMk id="28" creationId="{F8FE6C11-B56E-D593-91F8-4157FCB4AFD4}"/>
          </ac:spMkLst>
        </pc:spChg>
        <pc:spChg chg="add mod">
          <ac:chgData name="Laura-Isabell Jantz" userId="9709e70881537e85" providerId="LiveId" clId="{17D76904-CCA4-496A-AE3C-78A2DFDDCFDC}" dt="2023-10-25T20:23:51.226" v="77" actId="26606"/>
          <ac:spMkLst>
            <pc:docMk/>
            <pc:sldMk cId="2523633511" sldId="257"/>
            <ac:spMk id="29" creationId="{6D3A378B-30F2-677E-ADE3-D99793471434}"/>
          </ac:spMkLst>
        </pc:spChg>
        <pc:spChg chg="add mod">
          <ac:chgData name="Laura-Isabell Jantz" userId="9709e70881537e85" providerId="LiveId" clId="{17D76904-CCA4-496A-AE3C-78A2DFDDCFDC}" dt="2023-10-26T15:54:33.705" v="391" actId="20577"/>
          <ac:spMkLst>
            <pc:docMk/>
            <pc:sldMk cId="2523633511" sldId="257"/>
            <ac:spMk id="30" creationId="{9C23378E-16EF-7D77-ECA0-65A9A9CBCAEA}"/>
          </ac:spMkLst>
        </pc:spChg>
        <pc:spChg chg="add mod">
          <ac:chgData name="Laura-Isabell Jantz" userId="9709e70881537e85" providerId="LiveId" clId="{17D76904-CCA4-496A-AE3C-78A2DFDDCFDC}" dt="2023-10-25T20:23:51.226" v="77" actId="26606"/>
          <ac:spMkLst>
            <pc:docMk/>
            <pc:sldMk cId="2523633511" sldId="257"/>
            <ac:spMk id="31" creationId="{EE0CB3F7-D607-DD27-6318-D95A7FBB1439}"/>
          </ac:spMkLst>
        </pc:spChg>
        <pc:picChg chg="add mod modCrop">
          <ac:chgData name="Laura-Isabell Jantz" userId="9709e70881537e85" providerId="LiveId" clId="{17D76904-CCA4-496A-AE3C-78A2DFDDCFDC}" dt="2023-10-26T17:45:44.062" v="905" actId="1076"/>
          <ac:picMkLst>
            <pc:docMk/>
            <pc:sldMk cId="2523633511" sldId="257"/>
            <ac:picMk id="4" creationId="{EC23C073-0275-0520-E64B-2DB76ACD3171}"/>
          </ac:picMkLst>
        </pc:picChg>
        <pc:picChg chg="add del mod">
          <ac:chgData name="Laura-Isabell Jantz" userId="9709e70881537e85" providerId="LiveId" clId="{17D76904-CCA4-496A-AE3C-78A2DFDDCFDC}" dt="2023-10-25T20:23:13.231" v="67" actId="478"/>
          <ac:picMkLst>
            <pc:docMk/>
            <pc:sldMk cId="2523633511" sldId="257"/>
            <ac:picMk id="5" creationId="{20646232-9492-DE7A-FBB1-D0626CFA0B21}"/>
          </ac:picMkLst>
        </pc:picChg>
        <pc:picChg chg="add del mod">
          <ac:chgData name="Laura-Isabell Jantz" userId="9709e70881537e85" providerId="LiveId" clId="{17D76904-CCA4-496A-AE3C-78A2DFDDCFDC}" dt="2023-10-26T17:07:42.663" v="853" actId="478"/>
          <ac:picMkLst>
            <pc:docMk/>
            <pc:sldMk cId="2523633511" sldId="257"/>
            <ac:picMk id="6" creationId="{762C7230-FB06-A94F-EE41-E22B49D14A51}"/>
          </ac:picMkLst>
        </pc:picChg>
        <pc:picChg chg="add del mod modCrop">
          <ac:chgData name="Laura-Isabell Jantz" userId="9709e70881537e85" providerId="LiveId" clId="{17D76904-CCA4-496A-AE3C-78A2DFDDCFDC}" dt="2023-10-26T17:11:35.616" v="864" actId="478"/>
          <ac:picMkLst>
            <pc:docMk/>
            <pc:sldMk cId="2523633511" sldId="257"/>
            <ac:picMk id="8" creationId="{E2EA84F7-78F5-1C2A-CD4E-AE64ED358F21}"/>
          </ac:picMkLst>
        </pc:picChg>
        <pc:picChg chg="add del mod">
          <ac:chgData name="Laura-Isabell Jantz" userId="9709e70881537e85" providerId="LiveId" clId="{17D76904-CCA4-496A-AE3C-78A2DFDDCFDC}" dt="2023-10-26T15:53:43.740" v="343" actId="478"/>
          <ac:picMkLst>
            <pc:docMk/>
            <pc:sldMk cId="2523633511" sldId="257"/>
            <ac:picMk id="10" creationId="{79A37C8F-5E2D-8A35-8624-7B0878A4093C}"/>
          </ac:picMkLst>
        </pc:picChg>
        <pc:picChg chg="add mod modCrop">
          <ac:chgData name="Laura-Isabell Jantz" userId="9709e70881537e85" providerId="LiveId" clId="{17D76904-CCA4-496A-AE3C-78A2DFDDCFDC}" dt="2023-10-26T17:45:20.287" v="899" actId="1076"/>
          <ac:picMkLst>
            <pc:docMk/>
            <pc:sldMk cId="2523633511" sldId="257"/>
            <ac:picMk id="11" creationId="{1233E431-DD1C-07CE-F0F6-F0DCCAE5720B}"/>
          </ac:picMkLst>
        </pc:picChg>
      </pc:sldChg>
      <pc:sldChg chg="addSp delSp modSp new mod modTransition modClrScheme chgLayout">
        <pc:chgData name="Laura-Isabell Jantz" userId="9709e70881537e85" providerId="LiveId" clId="{17D76904-CCA4-496A-AE3C-78A2DFDDCFDC}" dt="2023-10-26T16:29:23.749" v="723"/>
        <pc:sldMkLst>
          <pc:docMk/>
          <pc:sldMk cId="3033028942" sldId="258"/>
        </pc:sldMkLst>
        <pc:spChg chg="mod ord">
          <ac:chgData name="Laura-Isabell Jantz" userId="9709e70881537e85" providerId="LiveId" clId="{17D76904-CCA4-496A-AE3C-78A2DFDDCFDC}" dt="2023-10-26T16:26:49.472" v="683" actId="20577"/>
          <ac:spMkLst>
            <pc:docMk/>
            <pc:sldMk cId="3033028942" sldId="258"/>
            <ac:spMk id="2" creationId="{E60F7DF6-1A24-93EB-1A09-D92C4845BE98}"/>
          </ac:spMkLst>
        </pc:spChg>
        <pc:spChg chg="del mod ord">
          <ac:chgData name="Laura-Isabell Jantz" userId="9709e70881537e85" providerId="LiveId" clId="{17D76904-CCA4-496A-AE3C-78A2DFDDCFDC}" dt="2023-10-25T20:25:28.071" v="186" actId="700"/>
          <ac:spMkLst>
            <pc:docMk/>
            <pc:sldMk cId="3033028942" sldId="258"/>
            <ac:spMk id="3" creationId="{4073D56A-54FB-96EE-A5A3-021CA5137A55}"/>
          </ac:spMkLst>
        </pc:spChg>
        <pc:spChg chg="add del mod ord">
          <ac:chgData name="Laura-Isabell Jantz" userId="9709e70881537e85" providerId="LiveId" clId="{17D76904-CCA4-496A-AE3C-78A2DFDDCFDC}" dt="2023-10-25T20:25:31.811" v="187" actId="26606"/>
          <ac:spMkLst>
            <pc:docMk/>
            <pc:sldMk cId="3033028942" sldId="258"/>
            <ac:spMk id="4" creationId="{15F86929-67AF-8C55-EA24-0BE54639B420}"/>
          </ac:spMkLst>
        </pc:spChg>
        <pc:spChg chg="add del mod ord">
          <ac:chgData name="Laura-Isabell Jantz" userId="9709e70881537e85" providerId="LiveId" clId="{17D76904-CCA4-496A-AE3C-78A2DFDDCFDC}" dt="2023-10-26T15:57:33.281" v="405"/>
          <ac:spMkLst>
            <pc:docMk/>
            <pc:sldMk cId="3033028942" sldId="258"/>
            <ac:spMk id="5" creationId="{544F9013-8F97-BD15-B021-13AF8C2E3813}"/>
          </ac:spMkLst>
        </pc:spChg>
        <pc:spChg chg="add del mod">
          <ac:chgData name="Laura-Isabell Jantz" userId="9709e70881537e85" providerId="LiveId" clId="{17D76904-CCA4-496A-AE3C-78A2DFDDCFDC}" dt="2023-10-26T15:58:33.821" v="409"/>
          <ac:spMkLst>
            <pc:docMk/>
            <pc:sldMk cId="3033028942" sldId="258"/>
            <ac:spMk id="7" creationId="{685C81C8-2E7B-CCC8-A9FA-5C5C5044D793}"/>
          </ac:spMkLst>
        </pc:spChg>
        <pc:spChg chg="add del mod ord">
          <ac:chgData name="Laura-Isabell Jantz" userId="9709e70881537e85" providerId="LiveId" clId="{17D76904-CCA4-496A-AE3C-78A2DFDDCFDC}" dt="2023-10-25T20:25:40.891" v="188" actId="700"/>
          <ac:spMkLst>
            <pc:docMk/>
            <pc:sldMk cId="3033028942" sldId="258"/>
            <ac:spMk id="9" creationId="{F8FE6C11-B56E-D593-91F8-4157FCB4AFD4}"/>
          </ac:spMkLst>
        </pc:spChg>
        <pc:spChg chg="add mod ord">
          <ac:chgData name="Laura-Isabell Jantz" userId="9709e70881537e85" providerId="LiveId" clId="{17D76904-CCA4-496A-AE3C-78A2DFDDCFDC}" dt="2023-10-25T20:25:40.891" v="188" actId="700"/>
          <ac:spMkLst>
            <pc:docMk/>
            <pc:sldMk cId="3033028942" sldId="258"/>
            <ac:spMk id="11" creationId="{6D3A378B-30F2-677E-ADE3-D99793471434}"/>
          </ac:spMkLst>
        </pc:spChg>
        <pc:spChg chg="add del mod">
          <ac:chgData name="Laura-Isabell Jantz" userId="9709e70881537e85" providerId="LiveId" clId="{17D76904-CCA4-496A-AE3C-78A2DFDDCFDC}" dt="2023-10-26T15:59:04.251" v="416"/>
          <ac:spMkLst>
            <pc:docMk/>
            <pc:sldMk cId="3033028942" sldId="258"/>
            <ac:spMk id="12" creationId="{3C18A088-8B1D-B4F5-355B-A14098D50B34}"/>
          </ac:spMkLst>
        </pc:spChg>
        <pc:spChg chg="add mod ord">
          <ac:chgData name="Laura-Isabell Jantz" userId="9709e70881537e85" providerId="LiveId" clId="{17D76904-CCA4-496A-AE3C-78A2DFDDCFDC}" dt="2023-10-25T20:25:40.891" v="188" actId="700"/>
          <ac:spMkLst>
            <pc:docMk/>
            <pc:sldMk cId="3033028942" sldId="258"/>
            <ac:spMk id="13" creationId="{9C23378E-16EF-7D77-ECA0-65A9A9CBCAEA}"/>
          </ac:spMkLst>
        </pc:spChg>
        <pc:spChg chg="add mod ord">
          <ac:chgData name="Laura-Isabell Jantz" userId="9709e70881537e85" providerId="LiveId" clId="{17D76904-CCA4-496A-AE3C-78A2DFDDCFDC}" dt="2023-10-25T20:25:40.891" v="188" actId="700"/>
          <ac:spMkLst>
            <pc:docMk/>
            <pc:sldMk cId="3033028942" sldId="258"/>
            <ac:spMk id="15" creationId="{EE0CB3F7-D607-DD27-6318-D95A7FBB1439}"/>
          </ac:spMkLst>
        </pc:spChg>
        <pc:spChg chg="add del mod">
          <ac:chgData name="Laura-Isabell Jantz" userId="9709e70881537e85" providerId="LiveId" clId="{17D76904-CCA4-496A-AE3C-78A2DFDDCFDC}" dt="2023-10-26T16:01:30.341" v="419"/>
          <ac:spMkLst>
            <pc:docMk/>
            <pc:sldMk cId="3033028942" sldId="258"/>
            <ac:spMk id="18" creationId="{1998025B-5C31-4EE8-9FB9-7135442E71A4}"/>
          </ac:spMkLst>
        </pc:spChg>
        <pc:spChg chg="add del mod">
          <ac:chgData name="Laura-Isabell Jantz" userId="9709e70881537e85" providerId="LiveId" clId="{17D76904-CCA4-496A-AE3C-78A2DFDDCFDC}" dt="2023-10-26T16:01:55.086" v="423"/>
          <ac:spMkLst>
            <pc:docMk/>
            <pc:sldMk cId="3033028942" sldId="258"/>
            <ac:spMk id="22" creationId="{F3F379B8-A06F-B5E5-0772-FFB4FE0B5CDD}"/>
          </ac:spMkLst>
        </pc:spChg>
        <pc:spChg chg="add del mod">
          <ac:chgData name="Laura-Isabell Jantz" userId="9709e70881537e85" providerId="LiveId" clId="{17D76904-CCA4-496A-AE3C-78A2DFDDCFDC}" dt="2023-10-26T16:02:06.720" v="425"/>
          <ac:spMkLst>
            <pc:docMk/>
            <pc:sldMk cId="3033028942" sldId="258"/>
            <ac:spMk id="26" creationId="{F51E7B85-9A0A-793C-84A6-D5C5BFFDCD5A}"/>
          </ac:spMkLst>
        </pc:spChg>
        <pc:spChg chg="add del mod">
          <ac:chgData name="Laura-Isabell Jantz" userId="9709e70881537e85" providerId="LiveId" clId="{17D76904-CCA4-496A-AE3C-78A2DFDDCFDC}" dt="2023-10-26T16:16:47.911" v="502"/>
          <ac:spMkLst>
            <pc:docMk/>
            <pc:sldMk cId="3033028942" sldId="258"/>
            <ac:spMk id="31" creationId="{3AAE83C6-DA83-92EE-A926-E5BF02626E67}"/>
          </ac:spMkLst>
        </pc:spChg>
        <pc:graphicFrameChg chg="add mod modGraphic">
          <ac:chgData name="Laura-Isabell Jantz" userId="9709e70881537e85" providerId="LiveId" clId="{17D76904-CCA4-496A-AE3C-78A2DFDDCFDC}" dt="2023-10-26T16:22:33.110" v="625" actId="14100"/>
          <ac:graphicFrameMkLst>
            <pc:docMk/>
            <pc:sldMk cId="3033028942" sldId="258"/>
            <ac:graphicFrameMk id="29" creationId="{3E3CBDBC-7BA8-D577-D43C-8E77A9E8F9B1}"/>
          </ac:graphicFrameMkLst>
        </pc:graphicFrameChg>
        <pc:picChg chg="add del mod">
          <ac:chgData name="Laura-Isabell Jantz" userId="9709e70881537e85" providerId="LiveId" clId="{17D76904-CCA4-496A-AE3C-78A2DFDDCFDC}" dt="2023-10-26T15:58:30.554" v="408" actId="478"/>
          <ac:picMkLst>
            <pc:docMk/>
            <pc:sldMk cId="3033028942" sldId="258"/>
            <ac:picMk id="4" creationId="{53B7089B-CD39-CCAE-D5EA-208F6BD9CF53}"/>
          </ac:picMkLst>
        </pc:picChg>
        <pc:picChg chg="add del mod">
          <ac:chgData name="Laura-Isabell Jantz" userId="9709e70881537e85" providerId="LiveId" clId="{17D76904-CCA4-496A-AE3C-78A2DFDDCFDC}" dt="2023-10-26T15:59:02.230" v="415" actId="478"/>
          <ac:picMkLst>
            <pc:docMk/>
            <pc:sldMk cId="3033028942" sldId="258"/>
            <ac:picMk id="9" creationId="{68F6C1CD-B366-D68D-2244-22DDD74F5168}"/>
          </ac:picMkLst>
        </pc:picChg>
        <pc:picChg chg="add del mod">
          <ac:chgData name="Laura-Isabell Jantz" userId="9709e70881537e85" providerId="LiveId" clId="{17D76904-CCA4-496A-AE3C-78A2DFDDCFDC}" dt="2023-10-26T15:59:10.352" v="418" actId="478"/>
          <ac:picMkLst>
            <pc:docMk/>
            <pc:sldMk cId="3033028942" sldId="258"/>
            <ac:picMk id="16" creationId="{EF445341-32F6-7B1C-4720-6CF325E4A4D0}"/>
          </ac:picMkLst>
        </pc:picChg>
        <pc:picChg chg="add del mod">
          <ac:chgData name="Laura-Isabell Jantz" userId="9709e70881537e85" providerId="LiveId" clId="{17D76904-CCA4-496A-AE3C-78A2DFDDCFDC}" dt="2023-10-26T16:01:39.690" v="422" actId="478"/>
          <ac:picMkLst>
            <pc:docMk/>
            <pc:sldMk cId="3033028942" sldId="258"/>
            <ac:picMk id="20" creationId="{12A16C61-4BEC-573C-9C60-063DBA35A03C}"/>
          </ac:picMkLst>
        </pc:picChg>
        <pc:picChg chg="add del mod">
          <ac:chgData name="Laura-Isabell Jantz" userId="9709e70881537e85" providerId="LiveId" clId="{17D76904-CCA4-496A-AE3C-78A2DFDDCFDC}" dt="2023-10-26T16:01:59.139" v="424" actId="478"/>
          <ac:picMkLst>
            <pc:docMk/>
            <pc:sldMk cId="3033028942" sldId="258"/>
            <ac:picMk id="24" creationId="{3B29DE03-CCB9-55B9-0801-09CB23E5F342}"/>
          </ac:picMkLst>
        </pc:picChg>
        <pc:picChg chg="add del mod">
          <ac:chgData name="Laura-Isabell Jantz" userId="9709e70881537e85" providerId="LiveId" clId="{17D76904-CCA4-496A-AE3C-78A2DFDDCFDC}" dt="2023-10-26T16:16:45.730" v="501" actId="478"/>
          <ac:picMkLst>
            <pc:docMk/>
            <pc:sldMk cId="3033028942" sldId="258"/>
            <ac:picMk id="28" creationId="{01394696-ACEB-5AD1-69F1-439D0BC22DB8}"/>
          </ac:picMkLst>
        </pc:picChg>
        <pc:picChg chg="add mod">
          <ac:chgData name="Laura-Isabell Jantz" userId="9709e70881537e85" providerId="LiveId" clId="{17D76904-CCA4-496A-AE3C-78A2DFDDCFDC}" dt="2023-10-26T16:27:11.402" v="715" actId="1076"/>
          <ac:picMkLst>
            <pc:docMk/>
            <pc:sldMk cId="3033028942" sldId="258"/>
            <ac:picMk id="33" creationId="{1F7F0D38-8E9F-EE61-AF91-0AC54711B37A}"/>
          </ac:picMkLst>
        </pc:picChg>
      </pc:sldChg>
      <pc:sldChg chg="addSp delSp modSp new del mod">
        <pc:chgData name="Laura-Isabell Jantz" userId="9709e70881537e85" providerId="LiveId" clId="{17D76904-CCA4-496A-AE3C-78A2DFDDCFDC}" dt="2023-10-26T17:02:12.051" v="804" actId="47"/>
        <pc:sldMkLst>
          <pc:docMk/>
          <pc:sldMk cId="1004510618" sldId="259"/>
        </pc:sldMkLst>
        <pc:spChg chg="mod">
          <ac:chgData name="Laura-Isabell Jantz" userId="9709e70881537e85" providerId="LiveId" clId="{17D76904-CCA4-496A-AE3C-78A2DFDDCFDC}" dt="2023-10-26T16:29:07.120" v="720" actId="26606"/>
          <ac:spMkLst>
            <pc:docMk/>
            <pc:sldMk cId="1004510618" sldId="259"/>
            <ac:spMk id="2" creationId="{C9444565-1A0F-2A2D-E25F-2798B2CA5C32}"/>
          </ac:spMkLst>
        </pc:spChg>
        <pc:spChg chg="add del">
          <ac:chgData name="Laura-Isabell Jantz" userId="9709e70881537e85" providerId="LiveId" clId="{17D76904-CCA4-496A-AE3C-78A2DFDDCFDC}" dt="2023-10-26T16:29:07.120" v="720" actId="26606"/>
          <ac:spMkLst>
            <pc:docMk/>
            <pc:sldMk cId="1004510618" sldId="259"/>
            <ac:spMk id="3" creationId="{D807D889-38DC-6ED0-ADF1-7F93FBE9B408}"/>
          </ac:spMkLst>
        </pc:spChg>
        <pc:spChg chg="mod">
          <ac:chgData name="Laura-Isabell Jantz" userId="9709e70881537e85" providerId="LiveId" clId="{17D76904-CCA4-496A-AE3C-78A2DFDDCFDC}" dt="2023-10-26T16:29:07.120" v="720" actId="26606"/>
          <ac:spMkLst>
            <pc:docMk/>
            <pc:sldMk cId="1004510618" sldId="259"/>
            <ac:spMk id="4" creationId="{B62294E8-F165-B7F2-A91A-C649F80D6A33}"/>
          </ac:spMkLst>
        </pc:spChg>
        <pc:spChg chg="mod">
          <ac:chgData name="Laura-Isabell Jantz" userId="9709e70881537e85" providerId="LiveId" clId="{17D76904-CCA4-496A-AE3C-78A2DFDDCFDC}" dt="2023-10-26T16:29:07.120" v="720" actId="26606"/>
          <ac:spMkLst>
            <pc:docMk/>
            <pc:sldMk cId="1004510618" sldId="259"/>
            <ac:spMk id="5" creationId="{656F7DC7-4A8F-D6C0-5A56-5E6F04185F51}"/>
          </ac:spMkLst>
        </pc:spChg>
        <pc:spChg chg="mod">
          <ac:chgData name="Laura-Isabell Jantz" userId="9709e70881537e85" providerId="LiveId" clId="{17D76904-CCA4-496A-AE3C-78A2DFDDCFDC}" dt="2023-10-26T16:29:07.120" v="720" actId="26606"/>
          <ac:spMkLst>
            <pc:docMk/>
            <pc:sldMk cId="1004510618" sldId="259"/>
            <ac:spMk id="6" creationId="{7A3D1253-87E4-8217-FCBB-7B20FCEB65C3}"/>
          </ac:spMkLst>
        </pc:spChg>
        <pc:spChg chg="add del">
          <ac:chgData name="Laura-Isabell Jantz" userId="9709e70881537e85" providerId="LiveId" clId="{17D76904-CCA4-496A-AE3C-78A2DFDDCFDC}" dt="2023-10-26T16:29:07.120" v="720" actId="26606"/>
          <ac:spMkLst>
            <pc:docMk/>
            <pc:sldMk cId="1004510618" sldId="259"/>
            <ac:spMk id="12" creationId="{3E535F73-B955-85FB-0331-EE9FD753C075}"/>
          </ac:spMkLst>
        </pc:spChg>
        <pc:picChg chg="add del">
          <ac:chgData name="Laura-Isabell Jantz" userId="9709e70881537e85" providerId="LiveId" clId="{17D76904-CCA4-496A-AE3C-78A2DFDDCFDC}" dt="2023-10-26T16:29:07.120" v="720" actId="26606"/>
          <ac:picMkLst>
            <pc:docMk/>
            <pc:sldMk cId="1004510618" sldId="259"/>
            <ac:picMk id="8" creationId="{EE1AF43C-6FA8-B851-AF23-0E2A31E269A5}"/>
          </ac:picMkLst>
        </pc:picChg>
      </pc:sldChg>
      <pc:sldChg chg="addSp modSp new del mod ord modClrScheme chgLayout">
        <pc:chgData name="Laura-Isabell Jantz" userId="9709e70881537e85" providerId="LiveId" clId="{17D76904-CCA4-496A-AE3C-78A2DFDDCFDC}" dt="2023-10-26T15:51:16.440" v="311" actId="47"/>
        <pc:sldMkLst>
          <pc:docMk/>
          <pc:sldMk cId="1947606780" sldId="259"/>
        </pc:sldMkLst>
        <pc:spChg chg="add mod">
          <ac:chgData name="Laura-Isabell Jantz" userId="9709e70881537e85" providerId="LiveId" clId="{17D76904-CCA4-496A-AE3C-78A2DFDDCFDC}" dt="2023-10-26T15:37:40.741" v="207" actId="20577"/>
          <ac:spMkLst>
            <pc:docMk/>
            <pc:sldMk cId="1947606780" sldId="259"/>
            <ac:spMk id="2" creationId="{96E77C41-1755-3502-A7DA-EE15010B9E41}"/>
          </ac:spMkLst>
        </pc:spChg>
      </pc:sldChg>
      <pc:sldChg chg="addSp delSp modSp add mod modTransition">
        <pc:chgData name="Laura-Isabell Jantz" userId="9709e70881537e85" providerId="LiveId" clId="{17D76904-CCA4-496A-AE3C-78A2DFDDCFDC}" dt="2023-10-26T16:29:27.770" v="724"/>
        <pc:sldMkLst>
          <pc:docMk/>
          <pc:sldMk cId="1048821868" sldId="260"/>
        </pc:sldMkLst>
        <pc:spChg chg="mod">
          <ac:chgData name="Laura-Isabell Jantz" userId="9709e70881537e85" providerId="LiveId" clId="{17D76904-CCA4-496A-AE3C-78A2DFDDCFDC}" dt="2023-10-26T16:26:59.170" v="713" actId="20577"/>
          <ac:spMkLst>
            <pc:docMk/>
            <pc:sldMk cId="1048821868" sldId="260"/>
            <ac:spMk id="2" creationId="{E60F7DF6-1A24-93EB-1A09-D92C4845BE98}"/>
          </ac:spMkLst>
        </pc:spChg>
        <pc:spChg chg="add del mod">
          <ac:chgData name="Laura-Isabell Jantz" userId="9709e70881537e85" providerId="LiveId" clId="{17D76904-CCA4-496A-AE3C-78A2DFDDCFDC}" dt="2023-10-26T16:23:55.470" v="630"/>
          <ac:spMkLst>
            <pc:docMk/>
            <pc:sldMk cId="1048821868" sldId="260"/>
            <ac:spMk id="4" creationId="{CE3B11F4-770E-D440-8945-2F839356FE08}"/>
          </ac:spMkLst>
        </pc:spChg>
        <pc:spChg chg="add del mod">
          <ac:chgData name="Laura-Isabell Jantz" userId="9709e70881537e85" providerId="LiveId" clId="{17D76904-CCA4-496A-AE3C-78A2DFDDCFDC}" dt="2023-10-26T16:24:53.141" v="635"/>
          <ac:spMkLst>
            <pc:docMk/>
            <pc:sldMk cId="1048821868" sldId="260"/>
            <ac:spMk id="8" creationId="{1D844AC0-9510-D47D-09A0-B77A7B9D3D42}"/>
          </ac:spMkLst>
        </pc:spChg>
        <pc:picChg chg="add del mod">
          <ac:chgData name="Laura-Isabell Jantz" userId="9709e70881537e85" providerId="LiveId" clId="{17D76904-CCA4-496A-AE3C-78A2DFDDCFDC}" dt="2023-10-26T16:24:50.596" v="634" actId="478"/>
          <ac:picMkLst>
            <pc:docMk/>
            <pc:sldMk cId="1048821868" sldId="260"/>
            <ac:picMk id="6" creationId="{E84F7622-A974-DEB9-C4F9-372D64042E1B}"/>
          </ac:picMkLst>
        </pc:picChg>
        <pc:picChg chg="add mod">
          <ac:chgData name="Laura-Isabell Jantz" userId="9709e70881537e85" providerId="LiveId" clId="{17D76904-CCA4-496A-AE3C-78A2DFDDCFDC}" dt="2023-10-26T16:27:05.370" v="714" actId="1076"/>
          <ac:picMkLst>
            <pc:docMk/>
            <pc:sldMk cId="1048821868" sldId="260"/>
            <ac:picMk id="10" creationId="{896FD876-44D8-2CAA-C26A-4570E3A4FD53}"/>
          </ac:picMkLst>
        </pc:picChg>
        <pc:picChg chg="del">
          <ac:chgData name="Laura-Isabell Jantz" userId="9709e70881537e85" providerId="LiveId" clId="{17D76904-CCA4-496A-AE3C-78A2DFDDCFDC}" dt="2023-10-26T16:23:49.888" v="629" actId="478"/>
          <ac:picMkLst>
            <pc:docMk/>
            <pc:sldMk cId="1048821868" sldId="260"/>
            <ac:picMk id="33" creationId="{1F7F0D38-8E9F-EE61-AF91-0AC54711B37A}"/>
          </ac:picMkLst>
        </pc:picChg>
      </pc:sldChg>
      <pc:sldChg chg="addSp delSp modSp add mod modTransition modClrScheme delAnim modAnim chgLayout">
        <pc:chgData name="Laura-Isabell Jantz" userId="9709e70881537e85" providerId="LiveId" clId="{17D76904-CCA4-496A-AE3C-78A2DFDDCFDC}" dt="2023-10-27T14:51:28.560" v="1009" actId="1076"/>
        <pc:sldMkLst>
          <pc:docMk/>
          <pc:sldMk cId="1913485544" sldId="261"/>
        </pc:sldMkLst>
        <pc:spChg chg="mod ord">
          <ac:chgData name="Laura-Isabell Jantz" userId="9709e70881537e85" providerId="LiveId" clId="{17D76904-CCA4-496A-AE3C-78A2DFDDCFDC}" dt="2023-10-26T17:03:17.162" v="843" actId="1076"/>
          <ac:spMkLst>
            <pc:docMk/>
            <pc:sldMk cId="1913485544" sldId="261"/>
            <ac:spMk id="2" creationId="{E60F7DF6-1A24-93EB-1A09-D92C4845BE98}"/>
          </ac:spMkLst>
        </pc:spChg>
        <pc:spChg chg="add del mod">
          <ac:chgData name="Laura-Isabell Jantz" userId="9709e70881537e85" providerId="LiveId" clId="{17D76904-CCA4-496A-AE3C-78A2DFDDCFDC}" dt="2023-10-26T16:30:40.131" v="727"/>
          <ac:spMkLst>
            <pc:docMk/>
            <pc:sldMk cId="1913485544" sldId="261"/>
            <ac:spMk id="4" creationId="{D5E7C675-3F23-B113-C770-D5798D7D1EBE}"/>
          </ac:spMkLst>
        </pc:spChg>
        <pc:spChg chg="add del mod">
          <ac:chgData name="Laura-Isabell Jantz" userId="9709e70881537e85" providerId="LiveId" clId="{17D76904-CCA4-496A-AE3C-78A2DFDDCFDC}" dt="2023-10-27T13:40:36.841" v="916" actId="478"/>
          <ac:spMkLst>
            <pc:docMk/>
            <pc:sldMk cId="1913485544" sldId="261"/>
            <ac:spMk id="6" creationId="{FD617ECD-7162-907E-EC6F-E1AEC65781A3}"/>
          </ac:spMkLst>
        </pc:spChg>
        <pc:spChg chg="add del mod">
          <ac:chgData name="Laura-Isabell Jantz" userId="9709e70881537e85" providerId="LiveId" clId="{17D76904-CCA4-496A-AE3C-78A2DFDDCFDC}" dt="2023-10-27T13:40:38.326" v="917" actId="478"/>
          <ac:spMkLst>
            <pc:docMk/>
            <pc:sldMk cId="1913485544" sldId="261"/>
            <ac:spMk id="8" creationId="{0558E2BE-7E68-B471-1651-23F37B56DCF2}"/>
          </ac:spMkLst>
        </pc:spChg>
        <pc:spChg chg="add del mod">
          <ac:chgData name="Laura-Isabell Jantz" userId="9709e70881537e85" providerId="LiveId" clId="{17D76904-CCA4-496A-AE3C-78A2DFDDCFDC}" dt="2023-10-26T16:34:28.215" v="729"/>
          <ac:spMkLst>
            <pc:docMk/>
            <pc:sldMk cId="1913485544" sldId="261"/>
            <ac:spMk id="8" creationId="{D18270FC-4677-3871-5CD2-FD126E085E89}"/>
          </ac:spMkLst>
        </pc:spChg>
        <pc:spChg chg="mod ord">
          <ac:chgData name="Laura-Isabell Jantz" userId="9709e70881537e85" providerId="LiveId" clId="{17D76904-CCA4-496A-AE3C-78A2DFDDCFDC}" dt="2023-10-26T16:39:50.651" v="746" actId="700"/>
          <ac:spMkLst>
            <pc:docMk/>
            <pc:sldMk cId="1913485544" sldId="261"/>
            <ac:spMk id="11" creationId="{6D3A378B-30F2-677E-ADE3-D99793471434}"/>
          </ac:spMkLst>
        </pc:spChg>
        <pc:spChg chg="mod ord">
          <ac:chgData name="Laura-Isabell Jantz" userId="9709e70881537e85" providerId="LiveId" clId="{17D76904-CCA4-496A-AE3C-78A2DFDDCFDC}" dt="2023-10-26T16:39:50.651" v="746" actId="700"/>
          <ac:spMkLst>
            <pc:docMk/>
            <pc:sldMk cId="1913485544" sldId="261"/>
            <ac:spMk id="13" creationId="{9C23378E-16EF-7D77-ECA0-65A9A9CBCAEA}"/>
          </ac:spMkLst>
        </pc:spChg>
        <pc:spChg chg="mod ord">
          <ac:chgData name="Laura-Isabell Jantz" userId="9709e70881537e85" providerId="LiveId" clId="{17D76904-CCA4-496A-AE3C-78A2DFDDCFDC}" dt="2023-10-26T16:39:50.651" v="746" actId="700"/>
          <ac:spMkLst>
            <pc:docMk/>
            <pc:sldMk cId="1913485544" sldId="261"/>
            <ac:spMk id="15" creationId="{EE0CB3F7-D607-DD27-6318-D95A7FBB1439}"/>
          </ac:spMkLst>
        </pc:spChg>
        <pc:spChg chg="add del mod">
          <ac:chgData name="Laura-Isabell Jantz" userId="9709e70881537e85" providerId="LiveId" clId="{17D76904-CCA4-496A-AE3C-78A2DFDDCFDC}" dt="2023-10-26T16:35:01.640" v="733"/>
          <ac:spMkLst>
            <pc:docMk/>
            <pc:sldMk cId="1913485544" sldId="261"/>
            <ac:spMk id="16" creationId="{A7BFEFF9-EA79-F121-3ADF-EDE152711150}"/>
          </ac:spMkLst>
        </pc:spChg>
        <pc:spChg chg="add del mod">
          <ac:chgData name="Laura-Isabell Jantz" userId="9709e70881537e85" providerId="LiveId" clId="{17D76904-CCA4-496A-AE3C-78A2DFDDCFDC}" dt="2023-10-26T16:38:06.507" v="738"/>
          <ac:spMkLst>
            <pc:docMk/>
            <pc:sldMk cId="1913485544" sldId="261"/>
            <ac:spMk id="20" creationId="{8EA02DD9-B4A5-0EF4-AD8C-52E7C01844BC}"/>
          </ac:spMkLst>
        </pc:spChg>
        <pc:spChg chg="add del mod ord">
          <ac:chgData name="Laura-Isabell Jantz" userId="9709e70881537e85" providerId="LiveId" clId="{17D76904-CCA4-496A-AE3C-78A2DFDDCFDC}" dt="2023-10-26T16:39:50.651" v="746" actId="700"/>
          <ac:spMkLst>
            <pc:docMk/>
            <pc:sldMk cId="1913485544" sldId="261"/>
            <ac:spMk id="24" creationId="{703A6166-47A8-0A0F-DBA1-0CA48BADEEB2}"/>
          </ac:spMkLst>
        </pc:spChg>
        <pc:spChg chg="add del mod ord">
          <ac:chgData name="Laura-Isabell Jantz" userId="9709e70881537e85" providerId="LiveId" clId="{17D76904-CCA4-496A-AE3C-78A2DFDDCFDC}" dt="2023-10-26T16:39:53.650" v="747"/>
          <ac:spMkLst>
            <pc:docMk/>
            <pc:sldMk cId="1913485544" sldId="261"/>
            <ac:spMk id="25" creationId="{1DC39D89-1D01-1BB9-8B8A-DFE80CC262E7}"/>
          </ac:spMkLst>
        </pc:spChg>
        <pc:spChg chg="add del mod ord">
          <ac:chgData name="Laura-Isabell Jantz" userId="9709e70881537e85" providerId="LiveId" clId="{17D76904-CCA4-496A-AE3C-78A2DFDDCFDC}" dt="2023-10-26T16:54:29.899" v="755"/>
          <ac:spMkLst>
            <pc:docMk/>
            <pc:sldMk cId="1913485544" sldId="261"/>
            <ac:spMk id="26" creationId="{86B6FDF1-377F-D765-82BA-763A7B16B1D5}"/>
          </ac:spMkLst>
        </pc:spChg>
        <pc:spChg chg="add del mod">
          <ac:chgData name="Laura-Isabell Jantz" userId="9709e70881537e85" providerId="LiveId" clId="{17D76904-CCA4-496A-AE3C-78A2DFDDCFDC}" dt="2023-10-26T16:54:51.134" v="757"/>
          <ac:spMkLst>
            <pc:docMk/>
            <pc:sldMk cId="1913485544" sldId="261"/>
            <ac:spMk id="33" creationId="{3ADB3912-A5D6-D81D-C5FA-AF3306DD5375}"/>
          </ac:spMkLst>
        </pc:spChg>
        <pc:spChg chg="add del mod">
          <ac:chgData name="Laura-Isabell Jantz" userId="9709e70881537e85" providerId="LiveId" clId="{17D76904-CCA4-496A-AE3C-78A2DFDDCFDC}" dt="2023-10-26T16:55:45.220" v="766"/>
          <ac:spMkLst>
            <pc:docMk/>
            <pc:sldMk cId="1913485544" sldId="261"/>
            <ac:spMk id="37" creationId="{336E7099-AE23-911E-D69B-050E433BAD30}"/>
          </ac:spMkLst>
        </pc:spChg>
        <pc:spChg chg="add del mod">
          <ac:chgData name="Laura-Isabell Jantz" userId="9709e70881537e85" providerId="LiveId" clId="{17D76904-CCA4-496A-AE3C-78A2DFDDCFDC}" dt="2023-10-26T16:56:03.829" v="768"/>
          <ac:spMkLst>
            <pc:docMk/>
            <pc:sldMk cId="1913485544" sldId="261"/>
            <ac:spMk id="41" creationId="{6C592958-0E7A-D6B6-FF45-F8173D7A8130}"/>
          </ac:spMkLst>
        </pc:spChg>
        <pc:spChg chg="add del mod">
          <ac:chgData name="Laura-Isabell Jantz" userId="9709e70881537e85" providerId="LiveId" clId="{17D76904-CCA4-496A-AE3C-78A2DFDDCFDC}" dt="2023-10-26T16:56:09.854" v="770"/>
          <ac:spMkLst>
            <pc:docMk/>
            <pc:sldMk cId="1913485544" sldId="261"/>
            <ac:spMk id="45" creationId="{788C1A67-7D12-304C-5E07-05D756640855}"/>
          </ac:spMkLst>
        </pc:spChg>
        <pc:spChg chg="add del mod">
          <ac:chgData name="Laura-Isabell Jantz" userId="9709e70881537e85" providerId="LiveId" clId="{17D76904-CCA4-496A-AE3C-78A2DFDDCFDC}" dt="2023-10-26T17:01:05.660" v="794"/>
          <ac:spMkLst>
            <pc:docMk/>
            <pc:sldMk cId="1913485544" sldId="261"/>
            <ac:spMk id="49" creationId="{40A9E0C8-9D09-71C5-E84F-9325895A56AE}"/>
          </ac:spMkLst>
        </pc:spChg>
        <pc:spChg chg="add del mod">
          <ac:chgData name="Laura-Isabell Jantz" userId="9709e70881537e85" providerId="LiveId" clId="{17D76904-CCA4-496A-AE3C-78A2DFDDCFDC}" dt="2023-10-26T17:01:05.660" v="794"/>
          <ac:spMkLst>
            <pc:docMk/>
            <pc:sldMk cId="1913485544" sldId="261"/>
            <ac:spMk id="51" creationId="{3F121E9D-BCD0-79E4-C50A-95E72B77A79E}"/>
          </ac:spMkLst>
        </pc:spChg>
        <pc:graphicFrameChg chg="del">
          <ac:chgData name="Laura-Isabell Jantz" userId="9709e70881537e85" providerId="LiveId" clId="{17D76904-CCA4-496A-AE3C-78A2DFDDCFDC}" dt="2023-10-26T16:29:37.200" v="725" actId="478"/>
          <ac:graphicFrameMkLst>
            <pc:docMk/>
            <pc:sldMk cId="1913485544" sldId="261"/>
            <ac:graphicFrameMk id="29" creationId="{3E3CBDBC-7BA8-D577-D43C-8E77A9E8F9B1}"/>
          </ac:graphicFrameMkLst>
        </pc:graphicFrameChg>
        <pc:picChg chg="add del mod">
          <ac:chgData name="Laura-Isabell Jantz" userId="9709e70881537e85" providerId="LiveId" clId="{17D76904-CCA4-496A-AE3C-78A2DFDDCFDC}" dt="2023-10-27T13:40:14.051" v="908" actId="478"/>
          <ac:picMkLst>
            <pc:docMk/>
            <pc:sldMk cId="1913485544" sldId="261"/>
            <ac:picMk id="4" creationId="{EF3A8C4A-696B-DDA1-3969-5E971DB274EE}"/>
          </ac:picMkLst>
        </pc:picChg>
        <pc:picChg chg="add del mod">
          <ac:chgData name="Laura-Isabell Jantz" userId="9709e70881537e85" providerId="LiveId" clId="{17D76904-CCA4-496A-AE3C-78A2DFDDCFDC}" dt="2023-10-26T16:34:25.691" v="728" actId="478"/>
          <ac:picMkLst>
            <pc:docMk/>
            <pc:sldMk cId="1913485544" sldId="261"/>
            <ac:picMk id="6" creationId="{7EDC1D13-296C-FFF1-AFB6-CAD2DF179E4D}"/>
          </ac:picMkLst>
        </pc:picChg>
        <pc:picChg chg="del">
          <ac:chgData name="Laura-Isabell Jantz" userId="9709e70881537e85" providerId="LiveId" clId="{17D76904-CCA4-496A-AE3C-78A2DFDDCFDC}" dt="2023-10-26T16:29:38.686" v="726" actId="478"/>
          <ac:picMkLst>
            <pc:docMk/>
            <pc:sldMk cId="1913485544" sldId="261"/>
            <ac:picMk id="10" creationId="{896FD876-44D8-2CAA-C26A-4570E3A4FD53}"/>
          </ac:picMkLst>
        </pc:picChg>
        <pc:picChg chg="add del mod">
          <ac:chgData name="Laura-Isabell Jantz" userId="9709e70881537e85" providerId="LiveId" clId="{17D76904-CCA4-496A-AE3C-78A2DFDDCFDC}" dt="2023-10-27T13:40:28.283" v="913"/>
          <ac:picMkLst>
            <pc:docMk/>
            <pc:sldMk cId="1913485544" sldId="261"/>
            <ac:picMk id="10" creationId="{BB706385-F411-B530-2BCA-4B1ED4A389B9}"/>
          </ac:picMkLst>
        </pc:picChg>
        <pc:picChg chg="add del mod">
          <ac:chgData name="Laura-Isabell Jantz" userId="9709e70881537e85" providerId="LiveId" clId="{17D76904-CCA4-496A-AE3C-78A2DFDDCFDC}" dt="2023-10-26T16:34:58.895" v="732" actId="478"/>
          <ac:picMkLst>
            <pc:docMk/>
            <pc:sldMk cId="1913485544" sldId="261"/>
            <ac:picMk id="12" creationId="{CEFBEEAA-6A72-011C-94AF-70DBDC70F36C}"/>
          </ac:picMkLst>
        </pc:picChg>
        <pc:picChg chg="add del mod">
          <ac:chgData name="Laura-Isabell Jantz" userId="9709e70881537e85" providerId="LiveId" clId="{17D76904-CCA4-496A-AE3C-78A2DFDDCFDC}" dt="2023-10-27T13:40:28.283" v="913"/>
          <ac:picMkLst>
            <pc:docMk/>
            <pc:sldMk cId="1913485544" sldId="261"/>
            <ac:picMk id="14" creationId="{266579C9-74D4-8A51-8C72-EAB7D22860F5}"/>
          </ac:picMkLst>
        </pc:picChg>
        <pc:picChg chg="add del mod">
          <ac:chgData name="Laura-Isabell Jantz" userId="9709e70881537e85" providerId="LiveId" clId="{17D76904-CCA4-496A-AE3C-78A2DFDDCFDC}" dt="2023-10-27T13:40:34.631" v="915"/>
          <ac:picMkLst>
            <pc:docMk/>
            <pc:sldMk cId="1913485544" sldId="261"/>
            <ac:picMk id="17" creationId="{C879EFF9-74F9-6236-B470-6504156EAC51}"/>
          </ac:picMkLst>
        </pc:picChg>
        <pc:picChg chg="add del mod">
          <ac:chgData name="Laura-Isabell Jantz" userId="9709e70881537e85" providerId="LiveId" clId="{17D76904-CCA4-496A-AE3C-78A2DFDDCFDC}" dt="2023-10-26T16:38:04.232" v="737" actId="478"/>
          <ac:picMkLst>
            <pc:docMk/>
            <pc:sldMk cId="1913485544" sldId="261"/>
            <ac:picMk id="18" creationId="{38BB74BB-A146-D21C-2603-9B2C4C371816}"/>
          </ac:picMkLst>
        </pc:picChg>
        <pc:picChg chg="add del mod">
          <ac:chgData name="Laura-Isabell Jantz" userId="9709e70881537e85" providerId="LiveId" clId="{17D76904-CCA4-496A-AE3C-78A2DFDDCFDC}" dt="2023-10-27T13:42:01.331" v="929" actId="478"/>
          <ac:picMkLst>
            <pc:docMk/>
            <pc:sldMk cId="1913485544" sldId="261"/>
            <ac:picMk id="19" creationId="{7A9CFC5C-F2E3-8DA7-EBDE-66FADCEA7409}"/>
          </ac:picMkLst>
        </pc:picChg>
        <pc:picChg chg="add del mod">
          <ac:chgData name="Laura-Isabell Jantz" userId="9709e70881537e85" providerId="LiveId" clId="{17D76904-CCA4-496A-AE3C-78A2DFDDCFDC}" dt="2023-10-27T13:42:00.350" v="928" actId="478"/>
          <ac:picMkLst>
            <pc:docMk/>
            <pc:sldMk cId="1913485544" sldId="261"/>
            <ac:picMk id="21" creationId="{84675AA2-DD16-9A28-179F-2D8288C8238F}"/>
          </ac:picMkLst>
        </pc:picChg>
        <pc:picChg chg="add del mod modCrop">
          <ac:chgData name="Laura-Isabell Jantz" userId="9709e70881537e85" providerId="LiveId" clId="{17D76904-CCA4-496A-AE3C-78A2DFDDCFDC}" dt="2023-10-26T16:39:44.322" v="745" actId="478"/>
          <ac:picMkLst>
            <pc:docMk/>
            <pc:sldMk cId="1913485544" sldId="261"/>
            <ac:picMk id="22" creationId="{361CC53F-8C4C-6425-1FD1-4024CCA7D242}"/>
          </ac:picMkLst>
        </pc:picChg>
        <pc:picChg chg="add del mod">
          <ac:chgData name="Laura-Isabell Jantz" userId="9709e70881537e85" providerId="LiveId" clId="{17D76904-CCA4-496A-AE3C-78A2DFDDCFDC}" dt="2023-10-27T14:49:09.551" v="985" actId="478"/>
          <ac:picMkLst>
            <pc:docMk/>
            <pc:sldMk cId="1913485544" sldId="261"/>
            <ac:picMk id="23" creationId="{6A52B951-A536-31DB-EDBB-199BFBB7E092}"/>
          </ac:picMkLst>
        </pc:picChg>
        <pc:picChg chg="add del mod">
          <ac:chgData name="Laura-Isabell Jantz" userId="9709e70881537e85" providerId="LiveId" clId="{17D76904-CCA4-496A-AE3C-78A2DFDDCFDC}" dt="2023-10-27T14:49:08.788" v="984" actId="478"/>
          <ac:picMkLst>
            <pc:docMk/>
            <pc:sldMk cId="1913485544" sldId="261"/>
            <ac:picMk id="25" creationId="{CD853D87-E530-64BC-3D12-8FB99C58D2C2}"/>
          </ac:picMkLst>
        </pc:picChg>
        <pc:picChg chg="add del mod">
          <ac:chgData name="Laura-Isabell Jantz" userId="9709e70881537e85" providerId="LiveId" clId="{17D76904-CCA4-496A-AE3C-78A2DFDDCFDC}" dt="2023-10-27T14:50:59.629" v="998" actId="478"/>
          <ac:picMkLst>
            <pc:docMk/>
            <pc:sldMk cId="1913485544" sldId="261"/>
            <ac:picMk id="27" creationId="{B1BCEBAE-587B-7E86-71E1-2FC49900845E}"/>
          </ac:picMkLst>
        </pc:picChg>
        <pc:picChg chg="add del mod modCrop">
          <ac:chgData name="Laura-Isabell Jantz" userId="9709e70881537e85" providerId="LiveId" clId="{17D76904-CCA4-496A-AE3C-78A2DFDDCFDC}" dt="2023-10-26T16:55:39.700" v="765" actId="478"/>
          <ac:picMkLst>
            <pc:docMk/>
            <pc:sldMk cId="1913485544" sldId="261"/>
            <ac:picMk id="28" creationId="{EB87DB0E-8074-11DF-8455-26242EF677B8}"/>
          </ac:picMkLst>
        </pc:picChg>
        <pc:picChg chg="add del mod">
          <ac:chgData name="Laura-Isabell Jantz" userId="9709e70881537e85" providerId="LiveId" clId="{17D76904-CCA4-496A-AE3C-78A2DFDDCFDC}" dt="2023-10-27T14:51:00.159" v="999" actId="478"/>
          <ac:picMkLst>
            <pc:docMk/>
            <pc:sldMk cId="1913485544" sldId="261"/>
            <ac:picMk id="29" creationId="{1D2882C2-0E57-3787-32A1-17C32CC45374}"/>
          </ac:picMkLst>
        </pc:picChg>
        <pc:picChg chg="add mod">
          <ac:chgData name="Laura-Isabell Jantz" userId="9709e70881537e85" providerId="LiveId" clId="{17D76904-CCA4-496A-AE3C-78A2DFDDCFDC}" dt="2023-10-27T14:51:28.560" v="1009" actId="1076"/>
          <ac:picMkLst>
            <pc:docMk/>
            <pc:sldMk cId="1913485544" sldId="261"/>
            <ac:picMk id="31" creationId="{04D64FA7-C9E1-786F-209B-B34EE523B2B3}"/>
          </ac:picMkLst>
        </pc:picChg>
        <pc:picChg chg="add del mod">
          <ac:chgData name="Laura-Isabell Jantz" userId="9709e70881537e85" providerId="LiveId" clId="{17D76904-CCA4-496A-AE3C-78A2DFDDCFDC}" dt="2023-10-26T16:54:34.173" v="756" actId="478"/>
          <ac:picMkLst>
            <pc:docMk/>
            <pc:sldMk cId="1913485544" sldId="261"/>
            <ac:picMk id="31" creationId="{0A5DF81C-0D15-81FE-4231-44FF161684FA}"/>
          </ac:picMkLst>
        </pc:picChg>
        <pc:picChg chg="add mod">
          <ac:chgData name="Laura-Isabell Jantz" userId="9709e70881537e85" providerId="LiveId" clId="{17D76904-CCA4-496A-AE3C-78A2DFDDCFDC}" dt="2023-10-27T14:51:28.560" v="1009" actId="1076"/>
          <ac:picMkLst>
            <pc:docMk/>
            <pc:sldMk cId="1913485544" sldId="261"/>
            <ac:picMk id="33" creationId="{5155DEAE-10E6-0A0B-973A-2FF8F801A247}"/>
          </ac:picMkLst>
        </pc:picChg>
        <pc:picChg chg="add del mod">
          <ac:chgData name="Laura-Isabell Jantz" userId="9709e70881537e85" providerId="LiveId" clId="{17D76904-CCA4-496A-AE3C-78A2DFDDCFDC}" dt="2023-10-26T16:56:05.090" v="769" actId="478"/>
          <ac:picMkLst>
            <pc:docMk/>
            <pc:sldMk cId="1913485544" sldId="261"/>
            <ac:picMk id="35" creationId="{FD6B3513-E50C-9430-360F-5CAA96BA8430}"/>
          </ac:picMkLst>
        </pc:picChg>
        <pc:picChg chg="add del mod">
          <ac:chgData name="Laura-Isabell Jantz" userId="9709e70881537e85" providerId="LiveId" clId="{17D76904-CCA4-496A-AE3C-78A2DFDDCFDC}" dt="2023-10-26T16:55:49.551" v="767" actId="478"/>
          <ac:picMkLst>
            <pc:docMk/>
            <pc:sldMk cId="1913485544" sldId="261"/>
            <ac:picMk id="39" creationId="{D253D30C-8CA0-2EF6-AC60-007858AEABC6}"/>
          </ac:picMkLst>
        </pc:picChg>
        <pc:picChg chg="add del mod">
          <ac:chgData name="Laura-Isabell Jantz" userId="9709e70881537e85" providerId="LiveId" clId="{17D76904-CCA4-496A-AE3C-78A2DFDDCFDC}" dt="2023-10-26T17:01:02.190" v="793" actId="478"/>
          <ac:picMkLst>
            <pc:docMk/>
            <pc:sldMk cId="1913485544" sldId="261"/>
            <ac:picMk id="43" creationId="{8199ED77-0E51-0AEA-AE56-05CA4DE11618}"/>
          </ac:picMkLst>
        </pc:picChg>
        <pc:picChg chg="add del mod modCrop">
          <ac:chgData name="Laura-Isabell Jantz" userId="9709e70881537e85" providerId="LiveId" clId="{17D76904-CCA4-496A-AE3C-78A2DFDDCFDC}" dt="2023-10-26T17:01:02.190" v="793" actId="478"/>
          <ac:picMkLst>
            <pc:docMk/>
            <pc:sldMk cId="1913485544" sldId="261"/>
            <ac:picMk id="47" creationId="{E939521C-FECD-2DFD-544F-7CBCAD20C823}"/>
          </ac:picMkLst>
        </pc:picChg>
        <pc:picChg chg="add del mod">
          <ac:chgData name="Laura-Isabell Jantz" userId="9709e70881537e85" providerId="LiveId" clId="{17D76904-CCA4-496A-AE3C-78A2DFDDCFDC}" dt="2023-10-27T13:40:15.321" v="910" actId="478"/>
          <ac:picMkLst>
            <pc:docMk/>
            <pc:sldMk cId="1913485544" sldId="261"/>
            <ac:picMk id="53" creationId="{137DBD5B-8E91-99B6-4968-0628CEAA7899}"/>
          </ac:picMkLst>
        </pc:picChg>
        <pc:picChg chg="add del mod">
          <ac:chgData name="Laura-Isabell Jantz" userId="9709e70881537e85" providerId="LiveId" clId="{17D76904-CCA4-496A-AE3C-78A2DFDDCFDC}" dt="2023-10-27T13:40:16.011" v="911" actId="478"/>
          <ac:picMkLst>
            <pc:docMk/>
            <pc:sldMk cId="1913485544" sldId="261"/>
            <ac:picMk id="55" creationId="{C51D874D-9573-8C78-CD59-664215C6F1A1}"/>
          </ac:picMkLst>
        </pc:picChg>
      </pc:sldChg>
      <pc:sldChg chg="modSp add del mod">
        <pc:chgData name="Laura-Isabell Jantz" userId="9709e70881537e85" providerId="LiveId" clId="{17D76904-CCA4-496A-AE3C-78A2DFDDCFDC}" dt="2023-10-26T17:03:18.971" v="844" actId="47"/>
        <pc:sldMkLst>
          <pc:docMk/>
          <pc:sldMk cId="2552524843" sldId="262"/>
        </pc:sldMkLst>
        <pc:spChg chg="mod">
          <ac:chgData name="Laura-Isabell Jantz" userId="9709e70881537e85" providerId="LiveId" clId="{17D76904-CCA4-496A-AE3C-78A2DFDDCFDC}" dt="2023-10-26T17:02:38.990" v="842" actId="20577"/>
          <ac:spMkLst>
            <pc:docMk/>
            <pc:sldMk cId="2552524843" sldId="262"/>
            <ac:spMk id="2" creationId="{E60F7DF6-1A24-93EB-1A09-D92C4845BE98}"/>
          </ac:spMkLst>
        </pc:spChg>
      </pc:sldChg>
      <pc:sldChg chg="addSp delSp modSp add mod modClrScheme delAnim chgLayout">
        <pc:chgData name="Laura-Isabell Jantz" userId="9709e70881537e85" providerId="LiveId" clId="{17D76904-CCA4-496A-AE3C-78A2DFDDCFDC}" dt="2023-10-27T14:52:08.702" v="1015" actId="1076"/>
        <pc:sldMkLst>
          <pc:docMk/>
          <pc:sldMk cId="3107899713" sldId="262"/>
        </pc:sldMkLst>
        <pc:spChg chg="mod ord">
          <ac:chgData name="Laura-Isabell Jantz" userId="9709e70881537e85" providerId="LiveId" clId="{17D76904-CCA4-496A-AE3C-78A2DFDDCFDC}" dt="2023-10-26T17:42:42.302" v="881" actId="700"/>
          <ac:spMkLst>
            <pc:docMk/>
            <pc:sldMk cId="3107899713" sldId="262"/>
            <ac:spMk id="2" creationId="{E60F7DF6-1A24-93EB-1A09-D92C4845BE98}"/>
          </ac:spMkLst>
        </pc:spChg>
        <pc:spChg chg="add del mod ord">
          <ac:chgData name="Laura-Isabell Jantz" userId="9709e70881537e85" providerId="LiveId" clId="{17D76904-CCA4-496A-AE3C-78A2DFDDCFDC}" dt="2023-10-26T17:42:46.852" v="882" actId="478"/>
          <ac:spMkLst>
            <pc:docMk/>
            <pc:sldMk cId="3107899713" sldId="262"/>
            <ac:spMk id="4" creationId="{FDF36A7B-69EE-432A-9DF8-62D6B68CA62F}"/>
          </ac:spMkLst>
        </pc:spChg>
        <pc:spChg chg="add del mod">
          <ac:chgData name="Laura-Isabell Jantz" userId="9709e70881537e85" providerId="LiveId" clId="{17D76904-CCA4-496A-AE3C-78A2DFDDCFDC}" dt="2023-10-26T17:42:48.208" v="883" actId="478"/>
          <ac:spMkLst>
            <pc:docMk/>
            <pc:sldMk cId="3107899713" sldId="262"/>
            <ac:spMk id="6" creationId="{7B0D92A6-4625-875F-55C3-218B0351ECF5}"/>
          </ac:spMkLst>
        </pc:spChg>
        <pc:spChg chg="add del mod ord">
          <ac:chgData name="Laura-Isabell Jantz" userId="9709e70881537e85" providerId="LiveId" clId="{17D76904-CCA4-496A-AE3C-78A2DFDDCFDC}" dt="2023-10-26T17:42:42.302" v="881" actId="700"/>
          <ac:spMkLst>
            <pc:docMk/>
            <pc:sldMk cId="3107899713" sldId="262"/>
            <ac:spMk id="7" creationId="{0F191CF7-584B-5208-AD12-3D8BE9659AFE}"/>
          </ac:spMkLst>
        </pc:spChg>
        <pc:spChg chg="mod ord">
          <ac:chgData name="Laura-Isabell Jantz" userId="9709e70881537e85" providerId="LiveId" clId="{17D76904-CCA4-496A-AE3C-78A2DFDDCFDC}" dt="2023-10-26T17:42:42.302" v="881" actId="700"/>
          <ac:spMkLst>
            <pc:docMk/>
            <pc:sldMk cId="3107899713" sldId="262"/>
            <ac:spMk id="11" creationId="{6D3A378B-30F2-677E-ADE3-D99793471434}"/>
          </ac:spMkLst>
        </pc:spChg>
        <pc:spChg chg="mod ord">
          <ac:chgData name="Laura-Isabell Jantz" userId="9709e70881537e85" providerId="LiveId" clId="{17D76904-CCA4-496A-AE3C-78A2DFDDCFDC}" dt="2023-10-26T17:42:42.302" v="881" actId="700"/>
          <ac:spMkLst>
            <pc:docMk/>
            <pc:sldMk cId="3107899713" sldId="262"/>
            <ac:spMk id="13" creationId="{9C23378E-16EF-7D77-ECA0-65A9A9CBCAEA}"/>
          </ac:spMkLst>
        </pc:spChg>
        <pc:spChg chg="mod ord">
          <ac:chgData name="Laura-Isabell Jantz" userId="9709e70881537e85" providerId="LiveId" clId="{17D76904-CCA4-496A-AE3C-78A2DFDDCFDC}" dt="2023-10-26T17:42:42.302" v="881" actId="700"/>
          <ac:spMkLst>
            <pc:docMk/>
            <pc:sldMk cId="3107899713" sldId="262"/>
            <ac:spMk id="15" creationId="{EE0CB3F7-D607-DD27-6318-D95A7FBB1439}"/>
          </ac:spMkLst>
        </pc:spChg>
        <pc:picChg chg="add del mod">
          <ac:chgData name="Laura-Isabell Jantz" userId="9709e70881537e85" providerId="LiveId" clId="{17D76904-CCA4-496A-AE3C-78A2DFDDCFDC}" dt="2023-10-27T13:57:26.402" v="943" actId="478"/>
          <ac:picMkLst>
            <pc:docMk/>
            <pc:sldMk cId="3107899713" sldId="262"/>
            <ac:picMk id="4" creationId="{8534C321-2964-6E83-735B-2871A9008D07}"/>
          </ac:picMkLst>
        </pc:picChg>
        <pc:picChg chg="add del mod">
          <ac:chgData name="Laura-Isabell Jantz" userId="9709e70881537e85" providerId="LiveId" clId="{17D76904-CCA4-496A-AE3C-78A2DFDDCFDC}" dt="2023-10-27T14:38:06.829" v="954" actId="478"/>
          <ac:picMkLst>
            <pc:docMk/>
            <pc:sldMk cId="3107899713" sldId="262"/>
            <ac:picMk id="6" creationId="{C39FC50A-A85B-B54D-4DBE-F193ADA8EC56}"/>
          </ac:picMkLst>
        </pc:picChg>
        <pc:picChg chg="add del mod">
          <ac:chgData name="Laura-Isabell Jantz" userId="9709e70881537e85" providerId="LiveId" clId="{17D76904-CCA4-496A-AE3C-78A2DFDDCFDC}" dt="2023-10-27T14:39:13.528" v="962" actId="478"/>
          <ac:picMkLst>
            <pc:docMk/>
            <pc:sldMk cId="3107899713" sldId="262"/>
            <ac:picMk id="8" creationId="{B2860071-461F-4ED3-8600-9B725DC37AFF}"/>
          </ac:picMkLst>
        </pc:picChg>
        <pc:picChg chg="add del mod">
          <ac:chgData name="Laura-Isabell Jantz" userId="9709e70881537e85" providerId="LiveId" clId="{17D76904-CCA4-496A-AE3C-78A2DFDDCFDC}" dt="2023-10-27T13:57:15.877" v="941" actId="478"/>
          <ac:picMkLst>
            <pc:docMk/>
            <pc:sldMk cId="3107899713" sldId="262"/>
            <ac:picMk id="9" creationId="{6F28D542-3553-A928-454B-BF40797E09F3}"/>
          </ac:picMkLst>
        </pc:picChg>
        <pc:picChg chg="add del mod">
          <ac:chgData name="Laura-Isabell Jantz" userId="9709e70881537e85" providerId="LiveId" clId="{17D76904-CCA4-496A-AE3C-78A2DFDDCFDC}" dt="2023-10-27T14:42:36.480" v="970" actId="478"/>
          <ac:picMkLst>
            <pc:docMk/>
            <pc:sldMk cId="3107899713" sldId="262"/>
            <ac:picMk id="12" creationId="{253BDBAF-1EA4-7A61-D6ED-F374AADB88DE}"/>
          </ac:picMkLst>
        </pc:picChg>
        <pc:picChg chg="add del mod">
          <ac:chgData name="Laura-Isabell Jantz" userId="9709e70881537e85" providerId="LiveId" clId="{17D76904-CCA4-496A-AE3C-78A2DFDDCFDC}" dt="2023-10-27T14:43:03.784" v="977" actId="478"/>
          <ac:picMkLst>
            <pc:docMk/>
            <pc:sldMk cId="3107899713" sldId="262"/>
            <ac:picMk id="16" creationId="{25FCB260-4C65-D200-A15D-5D51A693A58B}"/>
          </ac:picMkLst>
        </pc:picChg>
        <pc:picChg chg="add del mod">
          <ac:chgData name="Laura-Isabell Jantz" userId="9709e70881537e85" providerId="LiveId" clId="{17D76904-CCA4-496A-AE3C-78A2DFDDCFDC}" dt="2023-10-27T14:51:55.439" v="1010" actId="478"/>
          <ac:picMkLst>
            <pc:docMk/>
            <pc:sldMk cId="3107899713" sldId="262"/>
            <ac:picMk id="18" creationId="{DD501A99-0EF2-6BA3-D365-413621F50ADB}"/>
          </ac:picMkLst>
        </pc:picChg>
        <pc:picChg chg="add mod">
          <ac:chgData name="Laura-Isabell Jantz" userId="9709e70881537e85" providerId="LiveId" clId="{17D76904-CCA4-496A-AE3C-78A2DFDDCFDC}" dt="2023-10-27T14:52:08.702" v="1015" actId="1076"/>
          <ac:picMkLst>
            <pc:docMk/>
            <pc:sldMk cId="3107899713" sldId="262"/>
            <ac:picMk id="20" creationId="{2B26CD8E-1EF8-17E9-31CE-924108AC6E46}"/>
          </ac:picMkLst>
        </pc:picChg>
        <pc:picChg chg="del">
          <ac:chgData name="Laura-Isabell Jantz" userId="9709e70881537e85" providerId="LiveId" clId="{17D76904-CCA4-496A-AE3C-78A2DFDDCFDC}" dt="2023-10-26T17:04:02.500" v="850" actId="478"/>
          <ac:picMkLst>
            <pc:docMk/>
            <pc:sldMk cId="3107899713" sldId="262"/>
            <ac:picMk id="53" creationId="{137DBD5B-8E91-99B6-4968-0628CEAA7899}"/>
          </ac:picMkLst>
        </pc:picChg>
        <pc:picChg chg="del">
          <ac:chgData name="Laura-Isabell Jantz" userId="9709e70881537e85" providerId="LiveId" clId="{17D76904-CCA4-496A-AE3C-78A2DFDDCFDC}" dt="2023-10-26T17:04:03.239" v="851" actId="478"/>
          <ac:picMkLst>
            <pc:docMk/>
            <pc:sldMk cId="3107899713" sldId="262"/>
            <ac:picMk id="55" creationId="{C51D874D-9573-8C78-CD59-664215C6F1A1}"/>
          </ac:picMkLst>
        </pc:picChg>
      </pc:sldChg>
      <pc:sldChg chg="addSp delSp modSp add mod">
        <pc:chgData name="Laura-Isabell Jantz" userId="9709e70881537e85" providerId="LiveId" clId="{17D76904-CCA4-496A-AE3C-78A2DFDDCFDC}" dt="2023-10-27T15:09:23.970" v="1027" actId="1076"/>
        <pc:sldMkLst>
          <pc:docMk/>
          <pc:sldMk cId="2463080975" sldId="263"/>
        </pc:sldMkLst>
        <pc:picChg chg="add del mod">
          <ac:chgData name="Laura-Isabell Jantz" userId="9709e70881537e85" providerId="LiveId" clId="{17D76904-CCA4-496A-AE3C-78A2DFDDCFDC}" dt="2023-10-27T15:09:09.832" v="1023" actId="478"/>
          <ac:picMkLst>
            <pc:docMk/>
            <pc:sldMk cId="2463080975" sldId="263"/>
            <ac:picMk id="4" creationId="{4600EDA9-80F0-11CF-F2EA-0E26EE9E0CC0}"/>
          </ac:picMkLst>
        </pc:picChg>
        <pc:picChg chg="add mod">
          <ac:chgData name="Laura-Isabell Jantz" userId="9709e70881537e85" providerId="LiveId" clId="{17D76904-CCA4-496A-AE3C-78A2DFDDCFDC}" dt="2023-10-27T15:09:23.970" v="1027" actId="1076"/>
          <ac:picMkLst>
            <pc:docMk/>
            <pc:sldMk cId="2463080975" sldId="263"/>
            <ac:picMk id="6" creationId="{60A240A8-7293-CED4-3706-56814CA6EB9C}"/>
          </ac:picMkLst>
        </pc:picChg>
        <pc:picChg chg="del">
          <ac:chgData name="Laura-Isabell Jantz" userId="9709e70881537e85" providerId="LiveId" clId="{17D76904-CCA4-496A-AE3C-78A2DFDDCFDC}" dt="2023-10-27T15:08:39.917" v="1019" actId="478"/>
          <ac:picMkLst>
            <pc:docMk/>
            <pc:sldMk cId="2463080975" sldId="263"/>
            <ac:picMk id="20" creationId="{2B26CD8E-1EF8-17E9-31CE-924108AC6E46}"/>
          </ac:picMkLst>
        </pc:picChg>
      </pc:sldChg>
      <pc:sldChg chg="add del">
        <pc:chgData name="Laura-Isabell Jantz" userId="9709e70881537e85" providerId="LiveId" clId="{17D76904-CCA4-496A-AE3C-78A2DFDDCFDC}" dt="2023-10-27T15:08:33.790" v="1017" actId="2890"/>
        <pc:sldMkLst>
          <pc:docMk/>
          <pc:sldMk cId="2812661228" sldId="263"/>
        </pc:sldMkLst>
      </pc:sldChg>
      <pc:sldChg chg="addSp delSp modSp add mod modClrScheme modAnim chgLayout">
        <pc:chgData name="Laura-Isabell Jantz" userId="9709e70881537e85" providerId="LiveId" clId="{17D76904-CCA4-496A-AE3C-78A2DFDDCFDC}" dt="2023-10-27T15:34:30.559" v="1220"/>
        <pc:sldMkLst>
          <pc:docMk/>
          <pc:sldMk cId="2490339189" sldId="264"/>
        </pc:sldMkLst>
        <pc:spChg chg="mod ord">
          <ac:chgData name="Laura-Isabell Jantz" userId="9709e70881537e85" providerId="LiveId" clId="{17D76904-CCA4-496A-AE3C-78A2DFDDCFDC}" dt="2023-10-27T15:11:21.637" v="1091" actId="1076"/>
          <ac:spMkLst>
            <pc:docMk/>
            <pc:sldMk cId="2490339189" sldId="264"/>
            <ac:spMk id="2" creationId="{E60F7DF6-1A24-93EB-1A09-D92C4845BE98}"/>
          </ac:spMkLst>
        </pc:spChg>
        <pc:spChg chg="mod topLvl">
          <ac:chgData name="Laura-Isabell Jantz" userId="9709e70881537e85" providerId="LiveId" clId="{17D76904-CCA4-496A-AE3C-78A2DFDDCFDC}" dt="2023-10-27T15:31:00.569" v="1184" actId="165"/>
          <ac:spMkLst>
            <pc:docMk/>
            <pc:sldMk cId="2490339189" sldId="264"/>
            <ac:spMk id="4" creationId="{61C43183-2D2D-C6B3-E4F3-FF253780A445}"/>
          </ac:spMkLst>
        </pc:spChg>
        <pc:spChg chg="mod topLvl">
          <ac:chgData name="Laura-Isabell Jantz" userId="9709e70881537e85" providerId="LiveId" clId="{17D76904-CCA4-496A-AE3C-78A2DFDDCFDC}" dt="2023-10-27T15:31:00.569" v="1184" actId="165"/>
          <ac:spMkLst>
            <pc:docMk/>
            <pc:sldMk cId="2490339189" sldId="264"/>
            <ac:spMk id="5" creationId="{5F3266AF-A58E-6B02-BAD5-BF4C078F8D78}"/>
          </ac:spMkLst>
        </pc:spChg>
        <pc:spChg chg="mod topLvl">
          <ac:chgData name="Laura-Isabell Jantz" userId="9709e70881537e85" providerId="LiveId" clId="{17D76904-CCA4-496A-AE3C-78A2DFDDCFDC}" dt="2023-10-27T15:31:00.569" v="1184" actId="165"/>
          <ac:spMkLst>
            <pc:docMk/>
            <pc:sldMk cId="2490339189" sldId="264"/>
            <ac:spMk id="7" creationId="{0397C3F9-D58B-40A9-766F-6652C0D4C4D5}"/>
          </ac:spMkLst>
        </pc:spChg>
        <pc:spChg chg="mod topLvl">
          <ac:chgData name="Laura-Isabell Jantz" userId="9709e70881537e85" providerId="LiveId" clId="{17D76904-CCA4-496A-AE3C-78A2DFDDCFDC}" dt="2023-10-27T15:31:00.569" v="1184" actId="165"/>
          <ac:spMkLst>
            <pc:docMk/>
            <pc:sldMk cId="2490339189" sldId="264"/>
            <ac:spMk id="8" creationId="{4275A8F0-929E-E4DD-73FA-F8F328DC9E75}"/>
          </ac:spMkLst>
        </pc:spChg>
        <pc:spChg chg="mod topLvl">
          <ac:chgData name="Laura-Isabell Jantz" userId="9709e70881537e85" providerId="LiveId" clId="{17D76904-CCA4-496A-AE3C-78A2DFDDCFDC}" dt="2023-10-27T15:31:00.569" v="1184" actId="165"/>
          <ac:spMkLst>
            <pc:docMk/>
            <pc:sldMk cId="2490339189" sldId="264"/>
            <ac:spMk id="9" creationId="{6B6F8D77-101C-B2A1-6269-7CEC3384F82E}"/>
          </ac:spMkLst>
        </pc:spChg>
        <pc:spChg chg="mod topLvl">
          <ac:chgData name="Laura-Isabell Jantz" userId="9709e70881537e85" providerId="LiveId" clId="{17D76904-CCA4-496A-AE3C-78A2DFDDCFDC}" dt="2023-10-27T15:31:00.569" v="1184" actId="165"/>
          <ac:spMkLst>
            <pc:docMk/>
            <pc:sldMk cId="2490339189" sldId="264"/>
            <ac:spMk id="10" creationId="{6F9FCCBB-A3D1-67D7-FE2C-E548D13CF111}"/>
          </ac:spMkLst>
        </pc:spChg>
        <pc:spChg chg="mod">
          <ac:chgData name="Laura-Isabell Jantz" userId="9709e70881537e85" providerId="LiveId" clId="{17D76904-CCA4-496A-AE3C-78A2DFDDCFDC}" dt="2023-10-27T15:11:05.087" v="1089" actId="26606"/>
          <ac:spMkLst>
            <pc:docMk/>
            <pc:sldMk cId="2490339189" sldId="264"/>
            <ac:spMk id="11" creationId="{6D3A378B-30F2-677E-ADE3-D99793471434}"/>
          </ac:spMkLst>
        </pc:spChg>
        <pc:spChg chg="mod topLvl">
          <ac:chgData name="Laura-Isabell Jantz" userId="9709e70881537e85" providerId="LiveId" clId="{17D76904-CCA4-496A-AE3C-78A2DFDDCFDC}" dt="2023-10-27T15:31:00.569" v="1184" actId="165"/>
          <ac:spMkLst>
            <pc:docMk/>
            <pc:sldMk cId="2490339189" sldId="264"/>
            <ac:spMk id="12" creationId="{F65E7FA3-0796-AAC9-756A-71F7E8AF7E82}"/>
          </ac:spMkLst>
        </pc:spChg>
        <pc:spChg chg="mod">
          <ac:chgData name="Laura-Isabell Jantz" userId="9709e70881537e85" providerId="LiveId" clId="{17D76904-CCA4-496A-AE3C-78A2DFDDCFDC}" dt="2023-10-27T15:11:05.087" v="1089" actId="26606"/>
          <ac:spMkLst>
            <pc:docMk/>
            <pc:sldMk cId="2490339189" sldId="264"/>
            <ac:spMk id="13" creationId="{9C23378E-16EF-7D77-ECA0-65A9A9CBCAEA}"/>
          </ac:spMkLst>
        </pc:spChg>
        <pc:spChg chg="mod">
          <ac:chgData name="Laura-Isabell Jantz" userId="9709e70881537e85" providerId="LiveId" clId="{17D76904-CCA4-496A-AE3C-78A2DFDDCFDC}" dt="2023-10-27T15:11:05.087" v="1089" actId="26606"/>
          <ac:spMkLst>
            <pc:docMk/>
            <pc:sldMk cId="2490339189" sldId="264"/>
            <ac:spMk id="15" creationId="{EE0CB3F7-D607-DD27-6318-D95A7FBB1439}"/>
          </ac:spMkLst>
        </pc:spChg>
        <pc:spChg chg="add del mod">
          <ac:chgData name="Laura-Isabell Jantz" userId="9709e70881537e85" providerId="LiveId" clId="{17D76904-CCA4-496A-AE3C-78A2DFDDCFDC}" dt="2023-10-27T15:11:13.501" v="1090" actId="478"/>
          <ac:spMkLst>
            <pc:docMk/>
            <pc:sldMk cId="2490339189" sldId="264"/>
            <ac:spMk id="20" creationId="{FFF44CBA-6187-7260-37EE-B4BEA4B80ADC}"/>
          </ac:spMkLst>
        </pc:spChg>
        <pc:spChg chg="add del mod">
          <ac:chgData name="Laura-Isabell Jantz" userId="9709e70881537e85" providerId="LiveId" clId="{17D76904-CCA4-496A-AE3C-78A2DFDDCFDC}" dt="2023-10-27T15:10:05.010" v="1046" actId="26606"/>
          <ac:spMkLst>
            <pc:docMk/>
            <pc:sldMk cId="2490339189" sldId="264"/>
            <ac:spMk id="21" creationId="{F8FE6C11-B56E-D593-91F8-4157FCB4AFD4}"/>
          </ac:spMkLst>
        </pc:spChg>
        <pc:spChg chg="add del mod">
          <ac:chgData name="Laura-Isabell Jantz" userId="9709e70881537e85" providerId="LiveId" clId="{17D76904-CCA4-496A-AE3C-78A2DFDDCFDC}" dt="2023-10-27T15:10:24.571" v="1068" actId="26606"/>
          <ac:spMkLst>
            <pc:docMk/>
            <pc:sldMk cId="2490339189" sldId="264"/>
            <ac:spMk id="24" creationId="{FF89BF47-33BB-8510-A325-F7BD5D069588}"/>
          </ac:spMkLst>
        </pc:spChg>
        <pc:spChg chg="add mod">
          <ac:chgData name="Laura-Isabell Jantz" userId="9709e70881537e85" providerId="LiveId" clId="{17D76904-CCA4-496A-AE3C-78A2DFDDCFDC}" dt="2023-10-27T15:30:33.789" v="1182" actId="1076"/>
          <ac:spMkLst>
            <pc:docMk/>
            <pc:sldMk cId="2490339189" sldId="264"/>
            <ac:spMk id="27" creationId="{A6E9D01C-AC63-E378-4962-FDFB4CC4A5EC}"/>
          </ac:spMkLst>
        </pc:spChg>
        <pc:spChg chg="add mod">
          <ac:chgData name="Laura-Isabell Jantz" userId="9709e70881537e85" providerId="LiveId" clId="{17D76904-CCA4-496A-AE3C-78A2DFDDCFDC}" dt="2023-10-27T15:30:33.789" v="1182" actId="1076"/>
          <ac:spMkLst>
            <pc:docMk/>
            <pc:sldMk cId="2490339189" sldId="264"/>
            <ac:spMk id="28" creationId="{0D9B352E-39A2-3617-64AB-7C79818DF13D}"/>
          </ac:spMkLst>
        </pc:spChg>
        <pc:spChg chg="add del mod">
          <ac:chgData name="Laura-Isabell Jantz" userId="9709e70881537e85" providerId="LiveId" clId="{17D76904-CCA4-496A-AE3C-78A2DFDDCFDC}" dt="2023-10-27T15:28:57.660" v="1166" actId="478"/>
          <ac:spMkLst>
            <pc:docMk/>
            <pc:sldMk cId="2490339189" sldId="264"/>
            <ac:spMk id="29" creationId="{89DDA227-3C60-3281-E0FD-73B70FA7400D}"/>
          </ac:spMkLst>
        </pc:spChg>
        <pc:spChg chg="add mod">
          <ac:chgData name="Laura-Isabell Jantz" userId="9709e70881537e85" providerId="LiveId" clId="{17D76904-CCA4-496A-AE3C-78A2DFDDCFDC}" dt="2023-10-27T15:30:33.789" v="1182" actId="1076"/>
          <ac:spMkLst>
            <pc:docMk/>
            <pc:sldMk cId="2490339189" sldId="264"/>
            <ac:spMk id="34" creationId="{274E6BAE-1877-EA07-B8B7-AA9DD057A049}"/>
          </ac:spMkLst>
        </pc:spChg>
        <pc:spChg chg="add mod">
          <ac:chgData name="Laura-Isabell Jantz" userId="9709e70881537e85" providerId="LiveId" clId="{17D76904-CCA4-496A-AE3C-78A2DFDDCFDC}" dt="2023-10-27T15:34:15.081" v="1218" actId="1076"/>
          <ac:spMkLst>
            <pc:docMk/>
            <pc:sldMk cId="2490339189" sldId="264"/>
            <ac:spMk id="35" creationId="{53F19509-2FC4-DFC4-7958-2FB74AC9F31E}"/>
          </ac:spMkLst>
        </pc:spChg>
        <pc:grpChg chg="add del mod">
          <ac:chgData name="Laura-Isabell Jantz" userId="9709e70881537e85" providerId="LiveId" clId="{17D76904-CCA4-496A-AE3C-78A2DFDDCFDC}" dt="2023-10-27T15:31:00.569" v="1184" actId="165"/>
          <ac:grpSpMkLst>
            <pc:docMk/>
            <pc:sldMk cId="2490339189" sldId="264"/>
            <ac:grpSpMk id="3" creationId="{53E32856-FEEF-8D80-E364-9C0A27F58B5E}"/>
          </ac:grpSpMkLst>
        </pc:grpChg>
        <pc:picChg chg="del">
          <ac:chgData name="Laura-Isabell Jantz" userId="9709e70881537e85" providerId="LiveId" clId="{17D76904-CCA4-496A-AE3C-78A2DFDDCFDC}" dt="2023-10-27T15:09:36.429" v="1029" actId="478"/>
          <ac:picMkLst>
            <pc:docMk/>
            <pc:sldMk cId="2490339189" sldId="264"/>
            <ac:picMk id="6" creationId="{60A240A8-7293-CED4-3706-56814CA6EB9C}"/>
          </ac:picMkLst>
        </pc:picChg>
        <pc:picChg chg="add mod">
          <ac:chgData name="Laura-Isabell Jantz" userId="9709e70881537e85" providerId="LiveId" clId="{17D76904-CCA4-496A-AE3C-78A2DFDDCFDC}" dt="2023-10-27T15:16:00.570" v="1096" actId="1076"/>
          <ac:picMkLst>
            <pc:docMk/>
            <pc:sldMk cId="2490339189" sldId="264"/>
            <ac:picMk id="14" creationId="{331E466E-981A-1002-0A7E-3BD110F00198}"/>
          </ac:picMkLst>
        </pc:picChg>
        <pc:picChg chg="add del">
          <ac:chgData name="Laura-Isabell Jantz" userId="9709e70881537e85" providerId="LiveId" clId="{17D76904-CCA4-496A-AE3C-78A2DFDDCFDC}" dt="2023-10-27T15:10:05.010" v="1046" actId="26606"/>
          <ac:picMkLst>
            <pc:docMk/>
            <pc:sldMk cId="2490339189" sldId="264"/>
            <ac:picMk id="17" creationId="{AACA81C8-BACC-AEB1-90FD-9E9C6BAC0B08}"/>
          </ac:picMkLst>
        </pc:picChg>
        <pc:picChg chg="add mod">
          <ac:chgData name="Laura-Isabell Jantz" userId="9709e70881537e85" providerId="LiveId" clId="{17D76904-CCA4-496A-AE3C-78A2DFDDCFDC}" dt="2023-10-27T15:30:33.789" v="1182" actId="1076"/>
          <ac:picMkLst>
            <pc:docMk/>
            <pc:sldMk cId="2490339189" sldId="264"/>
            <ac:picMk id="18" creationId="{D90E9796-37CF-7027-DD8D-6A4B5D6A252D}"/>
          </ac:picMkLst>
        </pc:picChg>
        <pc:picChg chg="add mod">
          <ac:chgData name="Laura-Isabell Jantz" userId="9709e70881537e85" providerId="LiveId" clId="{17D76904-CCA4-496A-AE3C-78A2DFDDCFDC}" dt="2023-10-27T15:30:33.789" v="1182" actId="1076"/>
          <ac:picMkLst>
            <pc:docMk/>
            <pc:sldMk cId="2490339189" sldId="264"/>
            <ac:picMk id="22" creationId="{260C3754-4726-9B1C-234E-D2DE590B97C0}"/>
          </ac:picMkLst>
        </pc:picChg>
        <pc:picChg chg="add del">
          <ac:chgData name="Laura-Isabell Jantz" userId="9709e70881537e85" providerId="LiveId" clId="{17D76904-CCA4-496A-AE3C-78A2DFDDCFDC}" dt="2023-10-27T15:10:24.571" v="1068" actId="26606"/>
          <ac:picMkLst>
            <pc:docMk/>
            <pc:sldMk cId="2490339189" sldId="264"/>
            <ac:picMk id="23" creationId="{892B7BF0-FBF2-775F-5BF8-A3C14177324C}"/>
          </ac:picMkLst>
        </pc:picChg>
        <pc:picChg chg="add del mod">
          <ac:chgData name="Laura-Isabell Jantz" userId="9709e70881537e85" providerId="LiveId" clId="{17D76904-CCA4-496A-AE3C-78A2DFDDCFDC}" dt="2023-10-27T15:29:12.480" v="1167" actId="478"/>
          <ac:picMkLst>
            <pc:docMk/>
            <pc:sldMk cId="2490339189" sldId="264"/>
            <ac:picMk id="26" creationId="{9658D52B-F0AA-D30A-B5E7-A93B145035AC}"/>
          </ac:picMkLst>
        </pc:picChg>
        <pc:picChg chg="add del mod">
          <ac:chgData name="Laura-Isabell Jantz" userId="9709e70881537e85" providerId="LiveId" clId="{17D76904-CCA4-496A-AE3C-78A2DFDDCFDC}" dt="2023-10-27T15:29:40.779" v="1173" actId="478"/>
          <ac:picMkLst>
            <pc:docMk/>
            <pc:sldMk cId="2490339189" sldId="264"/>
            <ac:picMk id="31" creationId="{E7D7BCFF-26F9-C002-749C-73A99F48A9A7}"/>
          </ac:picMkLst>
        </pc:picChg>
        <pc:picChg chg="add mod">
          <ac:chgData name="Laura-Isabell Jantz" userId="9709e70881537e85" providerId="LiveId" clId="{17D76904-CCA4-496A-AE3C-78A2DFDDCFDC}" dt="2023-10-27T15:30:33.789" v="1182" actId="1076"/>
          <ac:picMkLst>
            <pc:docMk/>
            <pc:sldMk cId="2490339189" sldId="264"/>
            <ac:picMk id="33" creationId="{F9E97A25-3476-A6D8-8C81-4FD8AEB280E8}"/>
          </ac:picMkLst>
        </pc:picChg>
        <pc:picChg chg="add del mod">
          <ac:chgData name="Laura-Isabell Jantz" userId="9709e70881537e85" providerId="LiveId" clId="{17D76904-CCA4-496A-AE3C-78A2DFDDCFDC}" dt="2023-10-27T15:20:57.719" v="1105" actId="478"/>
          <ac:picMkLst>
            <pc:docMk/>
            <pc:sldMk cId="2490339189" sldId="264"/>
            <ac:picMk id="1026" creationId="{183DB021-D637-8DBC-A24D-40F27A9719EC}"/>
          </ac:picMkLst>
        </pc:picChg>
        <pc:picChg chg="add del mod">
          <ac:chgData name="Laura-Isabell Jantz" userId="9709e70881537e85" providerId="LiveId" clId="{17D76904-CCA4-496A-AE3C-78A2DFDDCFDC}" dt="2023-10-27T15:21:30.003" v="1112" actId="478"/>
          <ac:picMkLst>
            <pc:docMk/>
            <pc:sldMk cId="2490339189" sldId="264"/>
            <ac:picMk id="1028" creationId="{FA4358A2-3E56-95DD-17C9-544A4D6877F0}"/>
          </ac:picMkLst>
        </pc:picChg>
      </pc:sldChg>
      <pc:sldChg chg="addSp delSp modSp add mod">
        <pc:chgData name="Laura-Isabell Jantz" userId="9709e70881537e85" providerId="LiveId" clId="{17D76904-CCA4-496A-AE3C-78A2DFDDCFDC}" dt="2023-10-27T16:06:55.319" v="1586" actId="1076"/>
        <pc:sldMkLst>
          <pc:docMk/>
          <pc:sldMk cId="2145249359" sldId="265"/>
        </pc:sldMkLst>
        <pc:spChg chg="mod">
          <ac:chgData name="Laura-Isabell Jantz" userId="9709e70881537e85" providerId="LiveId" clId="{17D76904-CCA4-496A-AE3C-78A2DFDDCFDC}" dt="2023-10-27T15:53:07.907" v="1465" actId="20577"/>
          <ac:spMkLst>
            <pc:docMk/>
            <pc:sldMk cId="2145249359" sldId="265"/>
            <ac:spMk id="2" creationId="{E60F7DF6-1A24-93EB-1A09-D92C4845BE98}"/>
          </ac:spMkLst>
        </pc:spChg>
        <pc:graphicFrameChg chg="add mod modGraphic">
          <ac:chgData name="Laura-Isabell Jantz" userId="9709e70881537e85" providerId="LiveId" clId="{17D76904-CCA4-496A-AE3C-78A2DFDDCFDC}" dt="2023-10-27T16:06:55.319" v="1586" actId="1076"/>
          <ac:graphicFrameMkLst>
            <pc:docMk/>
            <pc:sldMk cId="2145249359" sldId="265"/>
            <ac:graphicFrameMk id="3" creationId="{F0162A7A-62C0-FAC6-7D9C-22CFABE2957C}"/>
          </ac:graphicFrameMkLst>
        </pc:graphicFrameChg>
        <pc:graphicFrameChg chg="add del mod">
          <ac:chgData name="Laura-Isabell Jantz" userId="9709e70881537e85" providerId="LiveId" clId="{17D76904-CCA4-496A-AE3C-78A2DFDDCFDC}" dt="2023-10-27T15:45:31.461" v="1432"/>
          <ac:graphicFrameMkLst>
            <pc:docMk/>
            <pc:sldMk cId="2145249359" sldId="265"/>
            <ac:graphicFrameMk id="4" creationId="{2DE9FBBF-DDD6-2D09-8143-1A2D7538C20D}"/>
          </ac:graphicFrameMkLst>
        </pc:graphicFrameChg>
        <pc:graphicFrameChg chg="add mod modGraphic">
          <ac:chgData name="Laura-Isabell Jantz" userId="9709e70881537e85" providerId="LiveId" clId="{17D76904-CCA4-496A-AE3C-78A2DFDDCFDC}" dt="2023-10-27T16:06:07.219" v="1580" actId="1076"/>
          <ac:graphicFrameMkLst>
            <pc:docMk/>
            <pc:sldMk cId="2145249359" sldId="265"/>
            <ac:graphicFrameMk id="5" creationId="{C68EF494-E092-9B20-0B14-09EFC2C86773}"/>
          </ac:graphicFrameMkLst>
        </pc:graphicFrameChg>
        <pc:graphicFrameChg chg="add del mod">
          <ac:chgData name="Laura-Isabell Jantz" userId="9709e70881537e85" providerId="LiveId" clId="{17D76904-CCA4-496A-AE3C-78A2DFDDCFDC}" dt="2023-10-27T16:01:18.625" v="1481"/>
          <ac:graphicFrameMkLst>
            <pc:docMk/>
            <pc:sldMk cId="2145249359" sldId="265"/>
            <ac:graphicFrameMk id="7" creationId="{4F7FBC5C-6719-CDE3-A773-96D200BD9FB0}"/>
          </ac:graphicFrameMkLst>
        </pc:graphicFrameChg>
        <pc:picChg chg="del">
          <ac:chgData name="Laura-Isabell Jantz" userId="9709e70881537e85" providerId="LiveId" clId="{17D76904-CCA4-496A-AE3C-78A2DFDDCFDC}" dt="2023-10-27T15:35:10.541" v="1231" actId="478"/>
          <ac:picMkLst>
            <pc:docMk/>
            <pc:sldMk cId="2145249359" sldId="265"/>
            <ac:picMk id="6" creationId="{60A240A8-7293-CED4-3706-56814CA6EB9C}"/>
          </ac:picMkLst>
        </pc:picChg>
        <pc:picChg chg="add mod">
          <ac:chgData name="Laura-Isabell Jantz" userId="9709e70881537e85" providerId="LiveId" clId="{17D76904-CCA4-496A-AE3C-78A2DFDDCFDC}" dt="2023-10-27T16:06:44.405" v="1585"/>
          <ac:picMkLst>
            <pc:docMk/>
            <pc:sldMk cId="2145249359" sldId="265"/>
            <ac:picMk id="8" creationId="{6D8E7AAE-D294-D385-E22E-99F21C6ABA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8E18-EA1E-438E-BA19-4A28411780FC}" type="datetimeFigureOut">
              <a:rPr lang="en-GB" smtClean="0"/>
              <a:t>28/10/2023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AAC9D-9DDE-40F1-A45B-53A16D6426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9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0F25-C812-44D2-B347-17DBB078AFD0}" type="datetime1">
              <a:rPr lang="de-DE" smtClean="0"/>
              <a:t>28.10.2023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BA1D-E32F-404C-8839-A2142834D44D}" type="datetime1">
              <a:rPr lang="de-DE" smtClean="0"/>
              <a:t>28.10.2023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1E1A-278F-456E-9067-374B51A64F50}" type="datetime1">
              <a:rPr lang="de-DE" smtClean="0"/>
              <a:t>28.10.2023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A304-C12C-4B5E-B521-CB9B8D64578A}" type="datetime1">
              <a:rPr lang="de-DE" smtClean="0"/>
              <a:t>28.10.2023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377B-04F7-45C8-946A-2D3D1B67DBBB}" type="datetime1">
              <a:rPr lang="de-DE" smtClean="0"/>
              <a:t>28.10.2023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E4AB-A091-4027-9CCB-D7F87A8B582E}" type="datetime1">
              <a:rPr lang="de-DE" smtClean="0"/>
              <a:t>28.10.2023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D3A1-E060-4EB8-886F-36D821EC816F}" type="datetime1">
              <a:rPr lang="de-DE" smtClean="0"/>
              <a:t>28.10.2023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2326-B359-4461-85CF-903D8AAA6F86}" type="datetime1">
              <a:rPr lang="de-DE" smtClean="0"/>
              <a:t>28.10.2023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23FA-EF4F-47A4-914E-767F95809976}" type="datetime1">
              <a:rPr lang="de-DE" smtClean="0"/>
              <a:t>28.10.2023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AEF-8B08-4A44-B05A-43FE19E19565}" type="datetime1">
              <a:rPr lang="de-DE" smtClean="0"/>
              <a:t>28.10.2023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BE5E-83FB-4963-8C21-7BED8F55BC76}" type="datetime1">
              <a:rPr lang="de-DE" smtClean="0"/>
              <a:t>28.10.2023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68C3CE-DDAD-4CE6-8FA2-459D4EAA457C}" type="datetime1">
              <a:rPr lang="de-DE" smtClean="0"/>
              <a:t>28.10.2023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/>
              <a:t>Case Study: FIFA Money Ball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Football ball in goal">
            <a:extLst>
              <a:ext uri="{FF2B5EF4-FFF2-40B4-BE49-F238E27FC236}">
                <a16:creationId xmlns:a16="http://schemas.microsoft.com/office/drawing/2014/main" id="{2C7BF91C-D660-D1E7-4B8C-3C14228C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4" b="13896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79FE-D157-C52A-2CF7-91D091EDF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065" y="498764"/>
            <a:ext cx="3726596" cy="1496291"/>
          </a:xfrm>
        </p:spPr>
        <p:txBody>
          <a:bodyPr anchor="ctr">
            <a:normAutofit fontScale="90000"/>
          </a:bodyPr>
          <a:lstStyle/>
          <a:p>
            <a:r>
              <a:rPr lang="en-GB" sz="3200" b="0"/>
              <a:t>Case-Study:</a:t>
            </a:r>
            <a:br>
              <a:rPr lang="en-GB" sz="3200"/>
            </a:br>
            <a:r>
              <a:rPr lang="en-GB" sz="3200">
                <a:latin typeface="+mn-lt"/>
              </a:rPr>
              <a:t>FIFA-MONEY BALL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346C4E-7DE6-C7C6-C720-C09FB449F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065" y="2126030"/>
            <a:ext cx="5029198" cy="19562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400"/>
              <a:t>Giuliana Miranda | Laura Jantz</a:t>
            </a:r>
          </a:p>
          <a:p>
            <a:pPr>
              <a:lnSpc>
                <a:spcPct val="100000"/>
              </a:lnSpc>
            </a:pPr>
            <a:r>
              <a:rPr lang="en-GB" sz="1100" b="1"/>
              <a:t>28.10.2023</a:t>
            </a:r>
          </a:p>
        </p:txBody>
      </p:sp>
      <p:pic>
        <p:nvPicPr>
          <p:cNvPr id="7" name="Picture 6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98BAEE81-A7E3-635B-80FF-BEF0DDEEF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847" y="4666240"/>
            <a:ext cx="1877949" cy="20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9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527-CB29-7181-393B-95BAE3172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784747"/>
            <a:ext cx="3846394" cy="1555842"/>
          </a:xfrm>
        </p:spPr>
        <p:txBody>
          <a:bodyPr>
            <a:normAutofit/>
          </a:bodyPr>
          <a:lstStyle/>
          <a:p>
            <a:pPr algn="r"/>
            <a:r>
              <a:rPr lang="en-GB"/>
              <a:t>The Challenge</a:t>
            </a:r>
          </a:p>
        </p:txBody>
      </p:sp>
      <p:sp>
        <p:nvSpPr>
          <p:cNvPr id="28" name="Subtitle 12">
            <a:extLst>
              <a:ext uri="{FF2B5EF4-FFF2-40B4-BE49-F238E27FC236}">
                <a16:creationId xmlns:a16="http://schemas.microsoft.com/office/drawing/2014/main" id="{F8FE6C11-B56E-D593-91F8-4157FCB4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4756" y="2411602"/>
            <a:ext cx="3288436" cy="2187693"/>
          </a:xfrm>
        </p:spPr>
        <p:txBody>
          <a:bodyPr/>
          <a:lstStyle/>
          <a:p>
            <a:pPr algn="r"/>
            <a:r>
              <a:rPr lang="en-US"/>
              <a:t>Get the 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en-US"/>
              <a:t>best Players for our driving team</a:t>
            </a:r>
          </a:p>
          <a:p>
            <a:pPr algn="r"/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 100 M</a:t>
            </a:r>
          </a:p>
        </p:txBody>
      </p:sp>
      <p:pic>
        <p:nvPicPr>
          <p:cNvPr id="4" name="Picture 3" descr="A logo with a lion head&#10;&#10;Description automatically generated">
            <a:extLst>
              <a:ext uri="{FF2B5EF4-FFF2-40B4-BE49-F238E27FC236}">
                <a16:creationId xmlns:a16="http://schemas.microsoft.com/office/drawing/2014/main" id="{EC23C073-0275-0520-E64B-2DB76ACD3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2037" r="8807" b="9809"/>
          <a:stretch/>
        </p:blipFill>
        <p:spPr>
          <a:xfrm>
            <a:off x="6318505" y="164592"/>
            <a:ext cx="3846394" cy="3721608"/>
          </a:xfrm>
          <a:prstGeom prst="rect">
            <a:avLst/>
          </a:prstGeom>
        </p:spPr>
      </p:pic>
      <p:pic>
        <p:nvPicPr>
          <p:cNvPr id="11" name="Picture 10" descr="A group of men's faces on a yellow background&#10;&#10;Description automatically generated">
            <a:extLst>
              <a:ext uri="{FF2B5EF4-FFF2-40B4-BE49-F238E27FC236}">
                <a16:creationId xmlns:a16="http://schemas.microsoft.com/office/drawing/2014/main" id="{1233E431-DD1C-07CE-F0F6-F0DCCAE57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6" t="3101" r="1609" b="66792"/>
          <a:stretch/>
        </p:blipFill>
        <p:spPr>
          <a:xfrm>
            <a:off x="1179577" y="3991713"/>
            <a:ext cx="4498848" cy="235000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52363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F6-1A24-93EB-1A09-D92C484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/>
              <a:t>Information Base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3A31CF3-A2DC-4294-9BD3-5904331B5506}" type="datetime1">
              <a:rPr lang="de-DE" smtClean="0"/>
              <a:t>28.10.2023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Case Study: FIFA Money Ball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3CBDBC-7BA8-D577-D43C-8E77A9E8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62287"/>
              </p:ext>
            </p:extLst>
          </p:nvPr>
        </p:nvGraphicFramePr>
        <p:xfrm>
          <a:off x="1055626" y="2340577"/>
          <a:ext cx="3872990" cy="419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2990">
                  <a:extLst>
                    <a:ext uri="{9D8B030D-6E8A-4147-A177-3AD203B41FA5}">
                      <a16:colId xmlns:a16="http://schemas.microsoft.com/office/drawing/2014/main" val="1590505209"/>
                    </a:ext>
                  </a:extLst>
                </a:gridCol>
              </a:tblGrid>
              <a:tr h="245139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13.700 Players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897 Clubs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160 Nationalities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Players Ability from 38 to 93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Player Values from 1 K to 90 M</a:t>
                      </a:r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52278"/>
                  </a:ext>
                </a:extLst>
              </a:tr>
              <a:tr h="40664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5265"/>
                  </a:ext>
                </a:extLst>
              </a:tr>
              <a:tr h="40664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9176"/>
                  </a:ext>
                </a:extLst>
              </a:tr>
            </a:tbl>
          </a:graphicData>
        </a:graphic>
      </p:graphicFrame>
      <p:pic>
        <p:nvPicPr>
          <p:cNvPr id="33" name="Content Placeholder 32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1F7F0D38-8E9F-EE61-AF91-0AC54711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20" y="1055580"/>
            <a:ext cx="6962902" cy="5802420"/>
          </a:xfrm>
        </p:spPr>
      </p:pic>
    </p:spTree>
    <p:extLst>
      <p:ext uri="{BB962C8B-B14F-4D97-AF65-F5344CB8AC3E}">
        <p14:creationId xmlns:p14="http://schemas.microsoft.com/office/powerpoint/2010/main" val="303302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F6-1A24-93EB-1A09-D92C4845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/>
              <a:t>Information Base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0B65848-45B0-4793-992B-47BE16CA174A}" type="datetime1">
              <a:rPr lang="de-DE" smtClean="0"/>
              <a:t>28.10.2023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Case Study: FIFA Money Ball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3CBDBC-7BA8-D577-D43C-8E77A9E8F9B1}"/>
              </a:ext>
            </a:extLst>
          </p:cNvPr>
          <p:cNvGraphicFramePr>
            <a:graphicFrameLocks noGrp="1"/>
          </p:cNvGraphicFramePr>
          <p:nvPr/>
        </p:nvGraphicFramePr>
        <p:xfrm>
          <a:off x="1055626" y="2340577"/>
          <a:ext cx="3872990" cy="419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2990">
                  <a:extLst>
                    <a:ext uri="{9D8B030D-6E8A-4147-A177-3AD203B41FA5}">
                      <a16:colId xmlns:a16="http://schemas.microsoft.com/office/drawing/2014/main" val="1590505209"/>
                    </a:ext>
                  </a:extLst>
                </a:gridCol>
              </a:tblGrid>
              <a:tr h="2451397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13.700 Players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897 Clubs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160 Nationalities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Players Ability from 38 to 93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GB"/>
                        <a:t>Player Values from 1 K to 90 M</a:t>
                      </a:r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952278"/>
                  </a:ext>
                </a:extLst>
              </a:tr>
              <a:tr h="40664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5265"/>
                  </a:ext>
                </a:extLst>
              </a:tr>
              <a:tr h="40664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9176"/>
                  </a:ext>
                </a:extLst>
              </a:tr>
            </a:tbl>
          </a:graphicData>
        </a:graphic>
      </p:graphicFrame>
      <p:pic>
        <p:nvPicPr>
          <p:cNvPr id="10" name="Content Placeholder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96FD876-44D8-2CAA-C26A-4570E3A4F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85" y="1711618"/>
            <a:ext cx="7528560" cy="4517136"/>
          </a:xfrm>
        </p:spPr>
      </p:pic>
    </p:spTree>
    <p:extLst>
      <p:ext uri="{BB962C8B-B14F-4D97-AF65-F5344CB8AC3E}">
        <p14:creationId xmlns:p14="http://schemas.microsoft.com/office/powerpoint/2010/main" val="104882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F6-1A24-93EB-1A09-D92C4845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61" y="388201"/>
            <a:ext cx="10092477" cy="953669"/>
          </a:xfrm>
        </p:spPr>
        <p:txBody>
          <a:bodyPr>
            <a:normAutofit/>
          </a:bodyPr>
          <a:lstStyle/>
          <a:p>
            <a:r>
              <a:rPr lang="en-GB" sz="4800"/>
              <a:t>Information Base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0B65848-45B0-4793-992B-47BE16CA174A}" type="datetime1">
              <a:rPr lang="de-DE" smtClean="0"/>
              <a:t>28.10.2023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Case Study: FIFA Money Ball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1" name="Picture 30" descr="A graph with a red line&#10;&#10;Description automatically generated">
            <a:extLst>
              <a:ext uri="{FF2B5EF4-FFF2-40B4-BE49-F238E27FC236}">
                <a16:creationId xmlns:a16="http://schemas.microsoft.com/office/drawing/2014/main" id="{04D64FA7-C9E1-786F-209B-B34EE523B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482"/>
            <a:ext cx="6365180" cy="5304317"/>
          </a:xfrm>
          <a:prstGeom prst="rect">
            <a:avLst/>
          </a:prstGeom>
        </p:spPr>
      </p:pic>
      <p:pic>
        <p:nvPicPr>
          <p:cNvPr id="33" name="Picture 32" descr="A graph with a red line&#10;&#10;Description automatically generated">
            <a:extLst>
              <a:ext uri="{FF2B5EF4-FFF2-40B4-BE49-F238E27FC236}">
                <a16:creationId xmlns:a16="http://schemas.microsoft.com/office/drawing/2014/main" id="{5155DEAE-10E6-0A0B-973A-2FF8F801A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165482"/>
            <a:ext cx="6365180" cy="53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8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F6-1A24-93EB-1A09-D92C4845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61" y="388201"/>
            <a:ext cx="10092477" cy="953669"/>
          </a:xfrm>
        </p:spPr>
        <p:txBody>
          <a:bodyPr>
            <a:normAutofit/>
          </a:bodyPr>
          <a:lstStyle/>
          <a:p>
            <a:r>
              <a:rPr lang="en-GB" sz="4800"/>
              <a:t>Information Base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0B65848-45B0-4793-992B-47BE16CA174A}" type="datetime1">
              <a:rPr lang="de-DE" smtClean="0"/>
              <a:t>28.10.2023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Case Study: FIFA Money Ball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0" name="Picture 19" descr="A graph with a red line&#10;&#10;Description automatically generated">
            <a:extLst>
              <a:ext uri="{FF2B5EF4-FFF2-40B4-BE49-F238E27FC236}">
                <a16:creationId xmlns:a16="http://schemas.microsoft.com/office/drawing/2014/main" id="{2B26CD8E-1EF8-17E9-31CE-924108AC6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1" y="1001233"/>
            <a:ext cx="8486776" cy="5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F6-1A24-93EB-1A09-D92C4845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61" y="388201"/>
            <a:ext cx="10092477" cy="953669"/>
          </a:xfrm>
        </p:spPr>
        <p:txBody>
          <a:bodyPr>
            <a:normAutofit/>
          </a:bodyPr>
          <a:lstStyle/>
          <a:p>
            <a:r>
              <a:rPr lang="en-GB" sz="4800"/>
              <a:t>Information Base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0B65848-45B0-4793-992B-47BE16CA174A}" type="datetime1">
              <a:rPr lang="de-DE" smtClean="0"/>
              <a:t>28.10.2023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Case Study: FIFA Money Ball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0683BF20-94DA-613E-7E5B-18A60F481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18" y="857864"/>
            <a:ext cx="7200163" cy="60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0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F6-1A24-93EB-1A09-D92C4845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61" y="388201"/>
            <a:ext cx="10092477" cy="953669"/>
          </a:xfrm>
        </p:spPr>
        <p:txBody>
          <a:bodyPr>
            <a:normAutofit/>
          </a:bodyPr>
          <a:lstStyle/>
          <a:p>
            <a:r>
              <a:rPr lang="en-GB" sz="4800"/>
              <a:t>The Result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0B65848-45B0-4793-992B-47BE16CA174A}" type="datetime1">
              <a:rPr lang="de-DE" smtClean="0"/>
              <a:t>28.10.2023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/>
              <a:t>Case Study: FIFA Money Ball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162A7A-62C0-FAC6-7D9C-22CFABE2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65193"/>
              </p:ext>
            </p:extLst>
          </p:nvPr>
        </p:nvGraphicFramePr>
        <p:xfrm>
          <a:off x="9248775" y="2693072"/>
          <a:ext cx="263842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313">
                  <a:extLst>
                    <a:ext uri="{9D8B030D-6E8A-4147-A177-3AD203B41FA5}">
                      <a16:colId xmlns:a16="http://schemas.microsoft.com/office/drawing/2014/main" val="316270629"/>
                    </a:ext>
                  </a:extLst>
                </a:gridCol>
                <a:gridCol w="1378112">
                  <a:extLst>
                    <a:ext uri="{9D8B030D-6E8A-4147-A177-3AD203B41FA5}">
                      <a16:colId xmlns:a16="http://schemas.microsoft.com/office/drawing/2014/main" val="3493813881"/>
                    </a:ext>
                  </a:extLst>
                </a:gridCol>
              </a:tblGrid>
              <a:tr h="569619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Number of variables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22850"/>
                  </a:ext>
                </a:extLst>
              </a:tr>
              <a:tr h="325497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R²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296631"/>
                  </a:ext>
                </a:extLst>
              </a:tr>
              <a:tr h="325497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MSE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1.64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887803"/>
                  </a:ext>
                </a:extLst>
              </a:tr>
              <a:tr h="325497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MAE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1.28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00457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8EF494-E092-9B20-0B14-09EFC2C8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2759"/>
              </p:ext>
            </p:extLst>
          </p:nvPr>
        </p:nvGraphicFramePr>
        <p:xfrm>
          <a:off x="1049761" y="2010509"/>
          <a:ext cx="7599930" cy="3676646"/>
        </p:xfrm>
        <a:graphic>
          <a:graphicData uri="http://schemas.openxmlformats.org/drawingml/2006/table">
            <a:tbl>
              <a:tblPr/>
              <a:tblGrid>
                <a:gridCol w="850390">
                  <a:extLst>
                    <a:ext uri="{9D8B030D-6E8A-4147-A177-3AD203B41FA5}">
                      <a16:colId xmlns:a16="http://schemas.microsoft.com/office/drawing/2014/main" val="109952384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904418160"/>
                    </a:ext>
                  </a:extLst>
                </a:gridCol>
                <a:gridCol w="1537868">
                  <a:extLst>
                    <a:ext uri="{9D8B030D-6E8A-4147-A177-3AD203B41FA5}">
                      <a16:colId xmlns:a16="http://schemas.microsoft.com/office/drawing/2014/main" val="2904876888"/>
                    </a:ext>
                  </a:extLst>
                </a:gridCol>
                <a:gridCol w="1519986">
                  <a:extLst>
                    <a:ext uri="{9D8B030D-6E8A-4147-A177-3AD203B41FA5}">
                      <a16:colId xmlns:a16="http://schemas.microsoft.com/office/drawing/2014/main" val="3740777895"/>
                    </a:ext>
                  </a:extLst>
                </a:gridCol>
                <a:gridCol w="1519986">
                  <a:extLst>
                    <a:ext uri="{9D8B030D-6E8A-4147-A177-3AD203B41FA5}">
                      <a16:colId xmlns:a16="http://schemas.microsoft.com/office/drawing/2014/main" val="215523191"/>
                    </a:ext>
                  </a:extLst>
                </a:gridCol>
              </a:tblGrid>
              <a:tr h="547586">
                <a:tc>
                  <a:txBody>
                    <a:bodyPr/>
                    <a:lstStyle/>
                    <a:p>
                      <a:pPr algn="ctr" fontAlgn="ctr"/>
                      <a:endParaRPr lang="en-GB" sz="1500" b="1">
                        <a:effectLst/>
                      </a:endParaRP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GB" sz="1500" b="1">
                          <a:effectLst/>
                        </a:rPr>
                      </a:br>
                      <a:r>
                        <a:rPr lang="en-GB" sz="1500" b="1">
                          <a:effectLst/>
                        </a:rPr>
                        <a:t>Player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Ova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Value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Age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968655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1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M. Neuer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89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29.0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34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907959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2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V. van Dijk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87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75.5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28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083895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3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S. </a:t>
                      </a:r>
                      <a:r>
                        <a:rPr lang="en-GB" sz="1500" err="1">
                          <a:effectLst/>
                        </a:rPr>
                        <a:t>Mané</a:t>
                      </a:r>
                      <a:endParaRPr lang="en-GB" sz="1500">
                        <a:effectLst/>
                      </a:endParaRP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87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78.0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28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57466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4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L. Suárez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86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31.5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33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979619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5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dirty="0">
                          <a:effectLst/>
                        </a:rPr>
                        <a:t>S. </a:t>
                      </a:r>
                      <a:r>
                        <a:rPr lang="en-GB" sz="1500" dirty="0" err="1">
                          <a:effectLst/>
                        </a:rPr>
                        <a:t>Handanovič</a:t>
                      </a:r>
                      <a:endParaRPr lang="en-GB" sz="1500" dirty="0">
                        <a:effectLst/>
                      </a:endParaRP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86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16.0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dirty="0">
                          <a:effectLst/>
                        </a:rPr>
                        <a:t>35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00315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6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dirty="0">
                          <a:effectLst/>
                        </a:rPr>
                        <a:t>P. Lahm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86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dirty="0">
                          <a:effectLst/>
                        </a:rPr>
                        <a:t>29.6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32</a:t>
                      </a:r>
                      <a:endParaRPr lang="en-GB" sz="1500" dirty="0">
                        <a:effectLst/>
                      </a:endParaRP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55429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dirty="0">
                          <a:effectLst/>
                        </a:rPr>
                        <a:t>7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L. Modrić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85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24.5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34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36068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8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F. de Jong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85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50.5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23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115800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9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N. Kanté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85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51.0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29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98488"/>
                  </a:ext>
                </a:extLst>
              </a:tr>
              <a:tr h="3129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>
                          <a:effectLst/>
                        </a:rPr>
                        <a:t>10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>
                          <a:effectLst/>
                        </a:rPr>
                        <a:t>M. Hummels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85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>
                          <a:effectLst/>
                        </a:rPr>
                        <a:t>33.0 M €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dirty="0">
                          <a:effectLst/>
                        </a:rPr>
                        <a:t>31</a:t>
                      </a:r>
                    </a:p>
                  </a:txBody>
                  <a:tcPr marL="78227" marR="78227" marT="39113" marB="391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94060"/>
                  </a:ext>
                </a:extLst>
              </a:tr>
            </a:tbl>
          </a:graphicData>
        </a:graphic>
      </p:graphicFrame>
      <p:pic>
        <p:nvPicPr>
          <p:cNvPr id="8" name="Picture 7" descr="A logo with a lion head&#10;&#10;Description automatically generated">
            <a:extLst>
              <a:ext uri="{FF2B5EF4-FFF2-40B4-BE49-F238E27FC236}">
                <a16:creationId xmlns:a16="http://schemas.microsoft.com/office/drawing/2014/main" id="{6D8E7AAE-D294-D385-E22E-99F21C6ABA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2037" r="8807" b="9809"/>
          <a:stretch/>
        </p:blipFill>
        <p:spPr>
          <a:xfrm>
            <a:off x="9873988" y="336042"/>
            <a:ext cx="1930145" cy="1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4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DF6-1A24-93EB-1A09-D92C4845B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876" y="4190403"/>
            <a:ext cx="4748924" cy="1789140"/>
          </a:xfrm>
        </p:spPr>
        <p:txBody>
          <a:bodyPr anchor="b">
            <a:normAutofit/>
          </a:bodyPr>
          <a:lstStyle/>
          <a:p>
            <a:pPr algn="r"/>
            <a:r>
              <a:rPr lang="en-GB"/>
              <a:t>The Chosen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B65848-45B0-4793-992B-47BE16CA174A}" type="datetime1">
              <a:rPr lang="de-DE" smtClean="0"/>
              <a:t>28.10.2023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Case Study: FIFA Money Ball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rapezoid 7">
            <a:extLst>
              <a:ext uri="{FF2B5EF4-FFF2-40B4-BE49-F238E27FC236}">
                <a16:creationId xmlns:a16="http://schemas.microsoft.com/office/drawing/2014/main" id="{61C43183-2D2D-C6B3-E4F3-FF253780A445}"/>
              </a:ext>
            </a:extLst>
          </p:cNvPr>
          <p:cNvSpPr/>
          <p:nvPr/>
        </p:nvSpPr>
        <p:spPr>
          <a:xfrm>
            <a:off x="464067" y="3575208"/>
            <a:ext cx="3187700" cy="279400"/>
          </a:xfrm>
          <a:prstGeom prst="trapezoid">
            <a:avLst>
              <a:gd name="adj" fmla="val 2318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8">
            <a:extLst>
              <a:ext uri="{FF2B5EF4-FFF2-40B4-BE49-F238E27FC236}">
                <a16:creationId xmlns:a16="http://schemas.microsoft.com/office/drawing/2014/main" id="{5F3266AF-A58E-6B02-BAD5-BF4C078F8D78}"/>
              </a:ext>
            </a:extLst>
          </p:cNvPr>
          <p:cNvSpPr/>
          <p:nvPr/>
        </p:nvSpPr>
        <p:spPr>
          <a:xfrm>
            <a:off x="3867667" y="3803808"/>
            <a:ext cx="3187700" cy="279400"/>
          </a:xfrm>
          <a:prstGeom prst="trapezoid">
            <a:avLst>
              <a:gd name="adj" fmla="val 2318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7C3F9-D58B-40A9-766F-6652C0D4C4D5}"/>
              </a:ext>
            </a:extLst>
          </p:cNvPr>
          <p:cNvSpPr/>
          <p:nvPr/>
        </p:nvSpPr>
        <p:spPr>
          <a:xfrm>
            <a:off x="464067" y="3854608"/>
            <a:ext cx="2360880" cy="10991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75A8F0-929E-E4DD-73FA-F8F328DC9E75}"/>
              </a:ext>
            </a:extLst>
          </p:cNvPr>
          <p:cNvSpPr/>
          <p:nvPr/>
        </p:nvSpPr>
        <p:spPr>
          <a:xfrm>
            <a:off x="4694487" y="4083208"/>
            <a:ext cx="2360880" cy="870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9" name="Trapezoid 11">
            <a:extLst>
              <a:ext uri="{FF2B5EF4-FFF2-40B4-BE49-F238E27FC236}">
                <a16:creationId xmlns:a16="http://schemas.microsoft.com/office/drawing/2014/main" id="{6B6F8D77-101C-B2A1-6269-7CEC3384F82E}"/>
              </a:ext>
            </a:extLst>
          </p:cNvPr>
          <p:cNvSpPr/>
          <p:nvPr/>
        </p:nvSpPr>
        <p:spPr>
          <a:xfrm>
            <a:off x="2718317" y="3124917"/>
            <a:ext cx="2165350" cy="127000"/>
          </a:xfrm>
          <a:prstGeom prst="trapezoid">
            <a:avLst>
              <a:gd name="adj" fmla="val 1286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6F9FCCBB-A3D1-67D7-FE2C-E548D13CF111}"/>
              </a:ext>
            </a:extLst>
          </p:cNvPr>
          <p:cNvSpPr/>
          <p:nvPr/>
        </p:nvSpPr>
        <p:spPr>
          <a:xfrm flipH="1">
            <a:off x="2584967" y="3854608"/>
            <a:ext cx="133350" cy="109910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5E7FA3-0796-AAC9-756A-71F7E8AF7E82}"/>
              </a:ext>
            </a:extLst>
          </p:cNvPr>
          <p:cNvSpPr/>
          <p:nvPr/>
        </p:nvSpPr>
        <p:spPr>
          <a:xfrm>
            <a:off x="2718317" y="3251917"/>
            <a:ext cx="2165350" cy="1833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pic>
        <p:nvPicPr>
          <p:cNvPr id="14" name="Picture 13" descr="A logo with a lion head&#10;&#10;Description automatically generated">
            <a:extLst>
              <a:ext uri="{FF2B5EF4-FFF2-40B4-BE49-F238E27FC236}">
                <a16:creationId xmlns:a16="http://schemas.microsoft.com/office/drawing/2014/main" id="{331E466E-981A-1002-0A7E-3BD110F00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2037" r="8807" b="9809"/>
          <a:stretch/>
        </p:blipFill>
        <p:spPr>
          <a:xfrm>
            <a:off x="9873988" y="336042"/>
            <a:ext cx="1930145" cy="1867527"/>
          </a:xfrm>
          <a:prstGeom prst="rect">
            <a:avLst/>
          </a:prstGeom>
        </p:spPr>
      </p:pic>
      <p:pic>
        <p:nvPicPr>
          <p:cNvPr id="18" name="Picture 17" descr="A person's face on a yellow background&#10;&#10;Description automatically generated">
            <a:extLst>
              <a:ext uri="{FF2B5EF4-FFF2-40B4-BE49-F238E27FC236}">
                <a16:creationId xmlns:a16="http://schemas.microsoft.com/office/drawing/2014/main" id="{D90E9796-37CF-7027-DD8D-6A4B5D6A2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66" y="518840"/>
            <a:ext cx="2160852" cy="2733077"/>
          </a:xfrm>
          <a:prstGeom prst="rect">
            <a:avLst/>
          </a:prstGeom>
        </p:spPr>
      </p:pic>
      <p:pic>
        <p:nvPicPr>
          <p:cNvPr id="22" name="Picture 21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260C3754-4726-9B1C-234E-D2DE590B9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2" y="1122608"/>
            <a:ext cx="2160000" cy="2732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E9D01C-AC63-E378-4962-FDFB4CC4A5EC}"/>
              </a:ext>
            </a:extLst>
          </p:cNvPr>
          <p:cNvSpPr txBox="1"/>
          <p:nvPr/>
        </p:nvSpPr>
        <p:spPr>
          <a:xfrm>
            <a:off x="1199993" y="3393275"/>
            <a:ext cx="78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rgbClr val="43360A"/>
                </a:solidFill>
              </a:rPr>
              <a:t>31.5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9B352E-39A2-3617-64AB-7C79818DF13D}"/>
              </a:ext>
            </a:extLst>
          </p:cNvPr>
          <p:cNvSpPr txBox="1"/>
          <p:nvPr/>
        </p:nvSpPr>
        <p:spPr>
          <a:xfrm>
            <a:off x="3409793" y="2779410"/>
            <a:ext cx="78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rgbClr val="43360A"/>
                </a:solidFill>
              </a:rPr>
              <a:t>29.0 M</a:t>
            </a:r>
          </a:p>
        </p:txBody>
      </p:sp>
      <p:pic>
        <p:nvPicPr>
          <p:cNvPr id="33" name="Picture 32" descr="A person's face on a yellow background&#10;&#10;Description automatically generated">
            <a:extLst>
              <a:ext uri="{FF2B5EF4-FFF2-40B4-BE49-F238E27FC236}">
                <a16:creationId xmlns:a16="http://schemas.microsoft.com/office/drawing/2014/main" id="{F9E97A25-3476-A6D8-8C81-4FD8AEB28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42" y="1351208"/>
            <a:ext cx="2160000" cy="2732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4E6BAE-1877-EA07-B8B7-AA9DD057A049}"/>
              </a:ext>
            </a:extLst>
          </p:cNvPr>
          <p:cNvSpPr txBox="1"/>
          <p:nvPr/>
        </p:nvSpPr>
        <p:spPr>
          <a:xfrm>
            <a:off x="5614243" y="3650012"/>
            <a:ext cx="78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>
                <a:solidFill>
                  <a:srgbClr val="43360A"/>
                </a:solidFill>
              </a:rPr>
              <a:t>16.0 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F19509-2FC4-DFC4-7958-2FB74AC9F31E}"/>
              </a:ext>
            </a:extLst>
          </p:cNvPr>
          <p:cNvSpPr txBox="1"/>
          <p:nvPr/>
        </p:nvSpPr>
        <p:spPr>
          <a:xfrm>
            <a:off x="1870170" y="5484306"/>
            <a:ext cx="386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budget: 23.5 M</a:t>
            </a:r>
          </a:p>
        </p:txBody>
      </p:sp>
    </p:spTree>
    <p:extLst>
      <p:ext uri="{BB962C8B-B14F-4D97-AF65-F5344CB8AC3E}">
        <p14:creationId xmlns:p14="http://schemas.microsoft.com/office/powerpoint/2010/main" val="249033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27" grpId="0"/>
      <p:bldP spid="28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Neue Haas Grotesk Text Pro</vt:lpstr>
      <vt:lpstr>SwellVTI</vt:lpstr>
      <vt:lpstr>Case-Study: FIFA-MONEY BALL</vt:lpstr>
      <vt:lpstr>The Challenge</vt:lpstr>
      <vt:lpstr>Information Base</vt:lpstr>
      <vt:lpstr>Information Base</vt:lpstr>
      <vt:lpstr>Information Base</vt:lpstr>
      <vt:lpstr>Information Base</vt:lpstr>
      <vt:lpstr>Information Base</vt:lpstr>
      <vt:lpstr>The Result</vt:lpstr>
      <vt:lpstr>The Chosen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</dc:title>
  <dc:creator>lauraisabell.jantz</dc:creator>
  <cp:lastModifiedBy>lauraisabell.jantz</cp:lastModifiedBy>
  <cp:revision>2</cp:revision>
  <dcterms:created xsi:type="dcterms:W3CDTF">2023-10-25T20:04:38Z</dcterms:created>
  <dcterms:modified xsi:type="dcterms:W3CDTF">2023-10-28T09:25:30Z</dcterms:modified>
</cp:coreProperties>
</file>