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hnavivendra02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nu0816/IBM_Skillsbuild_Internship.git" TargetMode="External"/><Relationship Id="rId7" Type="http://schemas.openxmlformats.org/officeDocument/2006/relationships/hyperlink" Target="http://www.academia.edu/" TargetMode="External"/><Relationship Id="rId2" Type="http://schemas.openxmlformats.org/officeDocument/2006/relationships/hyperlink" Target="https://drive.google.com/drive/folders/1qQqg6SdmjwJoq5O3prsm4yyKa088nw_X?usp=sharing" TargetMode="External"/><Relationship Id="rId1" Type="http://schemas.openxmlformats.org/officeDocument/2006/relationships/slideLayout" Target="../slideLayouts/slideLayout2.xml"/><Relationship Id="rId6" Type="http://schemas.openxmlformats.org/officeDocument/2006/relationships/hyperlink" Target="http://www.researchgate.com/" TargetMode="External"/><Relationship Id="rId5" Type="http://schemas.openxmlformats.org/officeDocument/2006/relationships/hyperlink" Target="http://www.wikipedia.com/" TargetMode="External"/><Relationship Id="rId4" Type="http://schemas.openxmlformats.org/officeDocument/2006/relationships/hyperlink" Target="https://drive.google.com/file/d/1yzEJf303B70Oovt-W7OlgIqGK6SIITM8/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C3FF6DE-53BF-C9CB-32A7-AE7F03946918}"/>
              </a:ext>
            </a:extLst>
          </p:cNvPr>
          <p:cNvSpPr txBox="1"/>
          <p:nvPr/>
        </p:nvSpPr>
        <p:spPr>
          <a:xfrm>
            <a:off x="446533" y="2655093"/>
            <a:ext cx="9200387" cy="3170099"/>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Name:- </a:t>
            </a:r>
            <a:r>
              <a:rPr lang="en-IN" sz="2000" dirty="0" err="1">
                <a:latin typeface="Times New Roman" panose="02020603050405020304" pitchFamily="18" charset="0"/>
                <a:cs typeface="Times New Roman" panose="02020603050405020304" pitchFamily="18" charset="0"/>
              </a:rPr>
              <a:t>Vendra</a:t>
            </a:r>
            <a:r>
              <a:rPr lang="en-IN" sz="2000" dirty="0">
                <a:latin typeface="Times New Roman" panose="02020603050405020304" pitchFamily="18" charset="0"/>
                <a:cs typeface="Times New Roman" panose="02020603050405020304" pitchFamily="18" charset="0"/>
              </a:rPr>
              <a:t> Jahnavi</a:t>
            </a:r>
          </a:p>
          <a:p>
            <a:pPr algn="ctr"/>
            <a:r>
              <a:rPr lang="en-IN" sz="2000" dirty="0" err="1">
                <a:latin typeface="Times New Roman" panose="02020603050405020304" pitchFamily="18" charset="0"/>
                <a:cs typeface="Times New Roman" panose="02020603050405020304" pitchFamily="18" charset="0"/>
              </a:rPr>
              <a:t>Skillsbuild</a:t>
            </a:r>
            <a:r>
              <a:rPr lang="en-IN" sz="2000" dirty="0">
                <a:latin typeface="Times New Roman" panose="02020603050405020304" pitchFamily="18" charset="0"/>
                <a:cs typeface="Times New Roman" panose="02020603050405020304" pitchFamily="18" charset="0"/>
              </a:rPr>
              <a:t> Email:- </a:t>
            </a:r>
            <a:r>
              <a:rPr lang="en-IN" sz="2000"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jahnavivendra026@gmail.com</a:t>
            </a:r>
            <a:endParaRPr lang="en-IN" sz="2000" dirty="0">
              <a:solidFill>
                <a:schemeClr val="accent1"/>
              </a:solidFill>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College:-  </a:t>
            </a:r>
            <a:r>
              <a:rPr lang="en-IN" sz="2000" dirty="0" err="1">
                <a:latin typeface="Times New Roman" panose="02020603050405020304" pitchFamily="18" charset="0"/>
                <a:cs typeface="Times New Roman" panose="02020603050405020304" pitchFamily="18" charset="0"/>
              </a:rPr>
              <a:t>Sagi</a:t>
            </a:r>
            <a:r>
              <a:rPr lang="en-IN" sz="2000" dirty="0">
                <a:latin typeface="Times New Roman" panose="02020603050405020304" pitchFamily="18" charset="0"/>
                <a:cs typeface="Times New Roman" panose="02020603050405020304" pitchFamily="18" charset="0"/>
              </a:rPr>
              <a:t> Rama Krishnam Raju Engineering College, Ap </a:t>
            </a:r>
          </a:p>
          <a:p>
            <a:pPr algn="ctr"/>
            <a:r>
              <a:rPr lang="en-IN" sz="2000" b="1" dirty="0">
                <a:latin typeface="Times New Roman" panose="02020603050405020304" pitchFamily="18" charset="0"/>
                <a:cs typeface="Times New Roman" panose="02020603050405020304" pitchFamily="18" charset="0"/>
              </a:rPr>
              <a:t>Internship Domain:- Data Analytics (DA)</a:t>
            </a:r>
          </a:p>
          <a:p>
            <a:pPr algn="ctr"/>
            <a:r>
              <a:rPr lang="en-IN" sz="2000" dirty="0">
                <a:latin typeface="Times New Roman" panose="02020603050405020304" pitchFamily="18" charset="0"/>
                <a:cs typeface="Times New Roman" panose="02020603050405020304" pitchFamily="18" charset="0"/>
              </a:rPr>
              <a:t>Start Date:- 12/06/2023</a:t>
            </a:r>
          </a:p>
          <a:p>
            <a:pPr algn="ctr"/>
            <a:r>
              <a:rPr lang="en-IN" sz="2000" dirty="0">
                <a:latin typeface="Times New Roman" panose="02020603050405020304" pitchFamily="18" charset="0"/>
                <a:cs typeface="Times New Roman" panose="02020603050405020304" pitchFamily="18" charset="0"/>
              </a:rPr>
              <a:t>End Date:- 24/07/2023</a:t>
            </a:r>
          </a:p>
          <a:p>
            <a:pPr algn="ctr"/>
            <a:r>
              <a:rPr lang="en-IN" sz="2000" dirty="0">
                <a:latin typeface="Times New Roman" panose="02020603050405020304" pitchFamily="18" charset="0"/>
                <a:cs typeface="Times New Roman" panose="02020603050405020304" pitchFamily="18" charset="0"/>
              </a:rPr>
              <a:t>Internship ID:- INTERNSHIP_168198413964410a8b547b1 </a:t>
            </a:r>
          </a:p>
          <a:p>
            <a:pPr algn="ctr"/>
            <a:r>
              <a:rPr lang="en-IN" sz="2000" dirty="0">
                <a:latin typeface="Times New Roman" panose="02020603050405020304" pitchFamily="18" charset="0"/>
                <a:cs typeface="Times New Roman" panose="02020603050405020304" pitchFamily="18" charset="0"/>
              </a:rPr>
              <a:t>AICTE Student ID:- STU6410324e34f761678783054</a:t>
            </a: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Enhanced Decision-Making: </a:t>
            </a:r>
            <a:r>
              <a:rPr lang="en-US" sz="1600"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Competitive Advantage: </a:t>
            </a:r>
            <a:r>
              <a:rPr lang="en-US" sz="1600"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Streamlined Operations: </a:t>
            </a:r>
            <a:r>
              <a:rPr lang="en-US" sz="1600"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Scalability and Adaptability: </a:t>
            </a:r>
            <a:r>
              <a:rPr lang="en-US" sz="1600"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I CUSTOMIZE THE PROJECT AND MAKE IT MY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Personalized Project Objectives: </a:t>
            </a:r>
            <a:r>
              <a:rPr lang="en-US" sz="1600"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Tailored Analysis Techniques: </a:t>
            </a:r>
            <a:r>
              <a:rPr lang="en-US" sz="1600"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Creative Data Visualization: </a:t>
            </a:r>
            <a:r>
              <a:rPr lang="en-US" sz="1600"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Domain-specific Insights: </a:t>
            </a:r>
            <a:r>
              <a:rPr lang="en-US" sz="1600"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Real-world Implementation Strategies: </a:t>
            </a:r>
            <a:r>
              <a:rPr lang="en-US" sz="1600"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Reflecting Personal Style: </a:t>
            </a:r>
            <a:r>
              <a:rPr lang="en-US" sz="1600"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Customer Segmentation Modeling: </a:t>
            </a:r>
            <a:r>
              <a:rPr lang="en-US" sz="1600"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Predictive Modeling: </a:t>
            </a:r>
            <a:r>
              <a:rPr lang="en-US" sz="1600"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Market Basket Analysis: </a:t>
            </a:r>
            <a:r>
              <a:rPr lang="en-US" sz="1600" dirty="0">
                <a:latin typeface="Times New Roman" panose="02020603050405020304" pitchFamily="18" charset="0"/>
                <a:cs typeface="Times New Roman" panose="02020603050405020304" pitchFamily="18" charset="0"/>
              </a:rPr>
              <a:t>Utilize association rule mining techniques like </a:t>
            </a:r>
            <a:r>
              <a:rPr lang="en-US" sz="1600" dirty="0" err="1">
                <a:latin typeface="Times New Roman" panose="02020603050405020304" pitchFamily="18" charset="0"/>
                <a:cs typeface="Times New Roman" panose="02020603050405020304" pitchFamily="18" charset="0"/>
              </a:rPr>
              <a:t>Apriori</a:t>
            </a:r>
            <a:r>
              <a:rPr lang="en-US" sz="1600"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Churn Prediction Modeling: </a:t>
            </a:r>
            <a:r>
              <a:rPr lang="en-US" sz="1600"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Recommendation Systems: </a:t>
            </a:r>
            <a:r>
              <a:rPr lang="en-US" sz="1600"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Sentiment Analysis: </a:t>
            </a:r>
            <a:r>
              <a:rPr lang="en-US" sz="1600"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Optimization Modeling: </a:t>
            </a:r>
            <a:r>
              <a:rPr lang="en-US" sz="1600"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 Customer Segmentation Results:</a:t>
            </a:r>
          </a:p>
          <a:p>
            <a:r>
              <a:rPr lang="en-US" sz="1400"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 Sales Analysis Results:</a:t>
            </a:r>
          </a:p>
          <a:p>
            <a:r>
              <a:rPr lang="en-US" sz="1400"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3. Profitability Analysis Results:</a:t>
            </a:r>
          </a:p>
          <a:p>
            <a:r>
              <a:rPr lang="en-US" sz="1400"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4. Customer Behavior Analysis Results:</a:t>
            </a:r>
          </a:p>
          <a:p>
            <a:r>
              <a:rPr lang="en-US" sz="1400"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5. Recommendations and Insights:</a:t>
            </a:r>
          </a:p>
          <a:p>
            <a:r>
              <a:rPr lang="en-US" sz="1400"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557784" y="1618488"/>
            <a:ext cx="11146536"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Drive:-  </a:t>
            </a:r>
            <a:r>
              <a:rPr lang="en-IN" dirty="0">
                <a:latin typeface="Times New Roman" panose="02020603050405020304" pitchFamily="18" charset="0"/>
                <a:cs typeface="Times New Roman" panose="02020603050405020304" pitchFamily="18" charset="0"/>
                <a:hlinkClick r:id="rId2"/>
              </a:rPr>
              <a:t>https://drive.google.com/drive/folders/1qQqg6SdmjwJoq5O3prsm4yyKa088nw_X?usp=sharing</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Github Repo:- </a:t>
            </a:r>
            <a:r>
              <a:rPr lang="en-IN" dirty="0">
                <a:latin typeface="Times New Roman" panose="02020603050405020304" pitchFamily="18" charset="0"/>
                <a:cs typeface="Times New Roman" panose="02020603050405020304" pitchFamily="18" charset="0"/>
                <a:hlinkClick r:id="rId3"/>
              </a:rPr>
              <a:t>https://github.com/janu0816/IBM_Skillsbuild_Internship.git</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Google Colab:- </a:t>
            </a:r>
            <a:r>
              <a:rPr lang="en-US" dirty="0">
                <a:hlinkClick r:id="rId4"/>
              </a:rPr>
              <a:t>https://drive.google.com/file/d/1yzEJf303B70Oovt-W7OlgIqGK6SIITM8/view?usp=sharing</a:t>
            </a:r>
            <a:r>
              <a:rPr lang="en-US" dirty="0"/>
              <a:t> </a:t>
            </a:r>
            <a:r>
              <a:rPr lang="en-US" b="1" dirty="0"/>
              <a:t>Research and Analysis:-</a:t>
            </a:r>
          </a:p>
          <a:p>
            <a:r>
              <a:rPr lang="en-US" dirty="0">
                <a:hlinkClick r:id="rId5"/>
              </a:rPr>
              <a:t>www.wikipedia.com</a:t>
            </a:r>
            <a:endParaRPr lang="en-US" dirty="0"/>
          </a:p>
          <a:p>
            <a:r>
              <a:rPr lang="en-US" dirty="0">
                <a:hlinkClick r:id="rId6"/>
              </a:rPr>
              <a:t>www.researchgate.com</a:t>
            </a:r>
            <a:endParaRPr lang="en-US" dirty="0"/>
          </a:p>
          <a:p>
            <a:r>
              <a:rPr lang="en-US" dirty="0">
                <a:hlinkClick r:id="rId7"/>
              </a:rPr>
              <a:t>www.academia.edu</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4DCE1-782C-6A6D-66AA-B22653A44E98}"/>
              </a:ext>
            </a:extLst>
          </p:cNvPr>
          <p:cNvSpPr txBox="1"/>
          <p:nvPr/>
        </p:nvSpPr>
        <p:spPr>
          <a:xfrm>
            <a:off x="581192" y="1052335"/>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2789456"/>
            <a:ext cx="11120568" cy="2308324"/>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Understanding the business context and objectives of the project.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objectives of the project are as follows: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Prepare the dataset for further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Management Team: </a:t>
            </a:r>
            <a:r>
              <a:rPr lang="en-US" sz="1600"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Business Analysts: </a:t>
            </a:r>
            <a:r>
              <a:rPr lang="en-US" sz="1600"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Marketing Team: </a:t>
            </a:r>
            <a:r>
              <a:rPr lang="en-US" sz="1600"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Sales Team: </a:t>
            </a:r>
            <a:r>
              <a:rPr lang="en-US" sz="1600"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Operations Team: </a:t>
            </a:r>
            <a:r>
              <a:rPr lang="en-US" sz="1600"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Finance Team: </a:t>
            </a:r>
            <a:r>
              <a:rPr lang="en-US" sz="1600"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Data Analysts/Scientists: </a:t>
            </a:r>
            <a:r>
              <a:rPr lang="en-US" sz="1600"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MY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Value Proposition: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Actionable Insights: </a:t>
            </a:r>
            <a:r>
              <a:rPr lang="en-US" sz="1600"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Improved Sales and Customer Satisfaction: </a:t>
            </a:r>
            <a:r>
              <a:rPr lang="en-US" sz="1600"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Cost Optimization: </a:t>
            </a:r>
            <a:r>
              <a:rPr lang="en-US" sz="1600"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TotalTime>
  <Words>2602</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Franklin Gothic Book</vt:lpstr>
      <vt:lpstr>Franklin Gothic Demi</vt:lpstr>
      <vt:lpstr>Times New Roman</vt:lpstr>
      <vt:lpstr>Wingdings</vt:lpstr>
      <vt:lpstr>Wingdings 2</vt:lpstr>
      <vt:lpstr>DividendVTI</vt:lpstr>
      <vt:lpstr>PowerPoint Presentation</vt:lpstr>
      <vt:lpstr>PowerPoint Presentation</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sheik</cp:lastModifiedBy>
  <cp:revision>6</cp:revision>
  <dcterms:created xsi:type="dcterms:W3CDTF">2021-05-26T16:50:10Z</dcterms:created>
  <dcterms:modified xsi:type="dcterms:W3CDTF">2023-07-15T05:57:08Z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