
<file path=[Content_Types].xml><?xml version="1.0" encoding="utf-8"?>
<Types xmlns="http://schemas.openxmlformats.org/package/2006/content-types">
  <Default Extension="bmp" ContentType="image/bmp"/>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60" r:id="rId3"/>
    <p:sldId id="261" r:id="rId4"/>
    <p:sldId id="262"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3FCE02C-6EC6-4E09-BC2C-9FDED4DE236E}" type="datetimeFigureOut">
              <a:rPr lang="en-US" dirty="0"/>
              <a:t>4/12/2021</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FB075A7A-4A9A-410F-B848-AB998ACC9419}" type="datetimeFigureOut">
              <a:rPr lang="en-US" dirty="0"/>
              <a:pPr/>
              <a:t>4/12/2021</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AA5F3E88-2D66-4D17-B0FA-EA13CB20B2FF}" type="datetimeFigureOut">
              <a:rPr lang="en-US" dirty="0"/>
              <a:pPr/>
              <a:t>4/12/2021</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D8F36E1-9596-4E98-8786-4A17C5D29C65}" type="datetimeFigureOut">
              <a:rPr lang="en-US" dirty="0"/>
              <a:pPr/>
              <a:t>4/12/2021</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EE4D1A55-63BC-4BA2-9538-7DDEADA10621}" type="datetimeFigureOut">
              <a:rPr lang="en-US" dirty="0"/>
              <a:t>4/12/2021</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6D01ABB-8821-4BF5-97A9-E1A66ACAEAA9}" type="datetimeFigureOut">
              <a:rPr lang="en-US" dirty="0"/>
              <a:pPr/>
              <a:t>4/12/2021</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20C37B1C-D4A1-4A4F-A470-80868146AFC5}" type="datetimeFigureOut">
              <a:rPr lang="en-US" dirty="0"/>
              <a:pPr/>
              <a:t>4/12/2021</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D31D1B9-F39E-471E-80A9-595CAA5664AD}" type="datetimeFigureOut">
              <a:rPr lang="en-US" dirty="0"/>
              <a:pPr/>
              <a:t>4/12/2021</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33FCEABC-E2B9-4606-A74F-CB06AF596887}" type="datetimeFigureOut">
              <a:rPr lang="en-US" dirty="0"/>
              <a:pPr/>
              <a:t>4/12/2021</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FA8850A0-01A3-4F4E-AA52-F716A9BFD4EB}" type="datetimeFigureOut">
              <a:rPr lang="en-US" dirty="0"/>
              <a:pPr/>
              <a:t>4/12/2021</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dirty="0"/>
              <a:pPr/>
              <a:t>‹#›</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5811CCA-BB49-46C7-A0E2-F42339750F9A}" type="datetimeFigureOut">
              <a:rPr lang="en-US" dirty="0"/>
              <a:t>4/12/2021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17205CAA-4E5A-4223-BD55-C5D2841AC9EF}" type="datetimeFigureOut">
              <a:rPr lang="en-US" dirty="0"/>
              <a:t>4/12/2021</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0FCF-6D0D-4AC8-A917-AB0E3EC1F929}"/>
              </a:ext>
            </a:extLst>
          </p:cNvPr>
          <p:cNvSpPr>
            <a:spLocks noGrp="1"/>
          </p:cNvSpPr>
          <p:nvPr>
            <p:ph type="ctrTitle"/>
          </p:nvPr>
        </p:nvSpPr>
        <p:spPr>
          <a:xfrm>
            <a:off x="1561708" y="2091263"/>
            <a:ext cx="9068586" cy="1264333"/>
          </a:xfrm>
        </p:spPr>
        <p:txBody>
          <a:bodyPr/>
          <a:lstStyle/>
          <a:p>
            <a:r>
              <a:rPr lang="en-US" sz="7200" b="1" dirty="0"/>
              <a:t>HEALTH TECH </a:t>
            </a:r>
            <a:endParaRPr lang="en-IN" dirty="0"/>
          </a:p>
        </p:txBody>
      </p:sp>
      <p:sp>
        <p:nvSpPr>
          <p:cNvPr id="3" name="Subtitle 2">
            <a:extLst>
              <a:ext uri="{FF2B5EF4-FFF2-40B4-BE49-F238E27FC236}">
                <a16:creationId xmlns:a16="http://schemas.microsoft.com/office/drawing/2014/main" id="{89E1BE2A-BBD6-40A4-BC76-14E1EFA0E951}"/>
              </a:ext>
            </a:extLst>
          </p:cNvPr>
          <p:cNvSpPr>
            <a:spLocks noGrp="1"/>
          </p:cNvSpPr>
          <p:nvPr>
            <p:ph type="subTitle" idx="1"/>
          </p:nvPr>
        </p:nvSpPr>
        <p:spPr>
          <a:xfrm>
            <a:off x="2281806" y="3502404"/>
            <a:ext cx="8086987" cy="1636859"/>
          </a:xfrm>
        </p:spPr>
        <p:txBody>
          <a:bodyPr/>
          <a:lstStyle/>
          <a:p>
            <a:r>
              <a:rPr lang="en-US" sz="2000" dirty="0"/>
              <a:t>DANDU NIHARIKA – 1KS18CS017</a:t>
            </a:r>
            <a:br>
              <a:rPr lang="en-US" sz="2000" dirty="0"/>
            </a:br>
            <a:r>
              <a:rPr lang="en-US" sz="2000" dirty="0"/>
              <a:t>MEGHA SHREE A-1KS18CS049</a:t>
            </a:r>
            <a:br>
              <a:rPr lang="en-US" sz="2000" dirty="0"/>
            </a:br>
            <a:r>
              <a:rPr lang="en-US" sz="2000" dirty="0"/>
              <a:t>N.SAI JAHANAVI-1KS18CS054</a:t>
            </a:r>
            <a:br>
              <a:rPr lang="en-US" sz="2000" dirty="0"/>
            </a:br>
            <a:r>
              <a:rPr lang="en-US" sz="2000" dirty="0"/>
              <a:t>PUJARI VISHNUPRIYA-1KS18CS073</a:t>
            </a:r>
          </a:p>
          <a:p>
            <a:endParaRPr lang="en-IN" dirty="0"/>
          </a:p>
        </p:txBody>
      </p:sp>
    </p:spTree>
    <p:extLst>
      <p:ext uri="{BB962C8B-B14F-4D97-AF65-F5344CB8AC3E}">
        <p14:creationId xmlns:p14="http://schemas.microsoft.com/office/powerpoint/2010/main" val="306688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A7030-3A37-4BE3-A43F-3283959A398A}"/>
              </a:ext>
            </a:extLst>
          </p:cNvPr>
          <p:cNvSpPr>
            <a:spLocks noGrp="1"/>
          </p:cNvSpPr>
          <p:nvPr>
            <p:ph type="ctrTitle"/>
          </p:nvPr>
        </p:nvSpPr>
        <p:spPr>
          <a:xfrm>
            <a:off x="1561708" y="2091263"/>
            <a:ext cx="9068586" cy="802939"/>
          </a:xfrm>
        </p:spPr>
        <p:txBody>
          <a:bodyPr/>
          <a:lstStyle/>
          <a:p>
            <a:r>
              <a:rPr lang="en-US" sz="4400" b="1" dirty="0">
                <a:solidFill>
                  <a:schemeClr val="accent1">
                    <a:lumMod val="60000"/>
                    <a:lumOff val="40000"/>
                  </a:schemeClr>
                </a:solidFill>
                <a:latin typeface="Bahnschrift" panose="020B0502040204020203" pitchFamily="34" charset="0"/>
              </a:rPr>
              <a:t>INTRODUCTION</a:t>
            </a:r>
            <a:endParaRPr lang="en-IN" sz="4400"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75794787-EA16-4404-BCEA-2CEDDAA4F9B5}"/>
              </a:ext>
            </a:extLst>
          </p:cNvPr>
          <p:cNvSpPr>
            <a:spLocks noGrp="1"/>
          </p:cNvSpPr>
          <p:nvPr>
            <p:ph type="subTitle" idx="1"/>
          </p:nvPr>
        </p:nvSpPr>
        <p:spPr>
          <a:xfrm>
            <a:off x="1562100" y="3061982"/>
            <a:ext cx="9070848" cy="2077281"/>
          </a:xfrm>
        </p:spPr>
        <p:txBody>
          <a:bodyPr/>
          <a:lstStyle/>
          <a:p>
            <a:r>
              <a:rPr lang="en-US" sz="1600" dirty="0">
                <a:solidFill>
                  <a:srgbClr val="92D050"/>
                </a:solidFill>
              </a:rPr>
              <a:t>One of the most important personal in a doctor’s office is a medical assistant. There are two type of medical assistant: the administrative and the clinical. Both of these type of medical assistants must have excellent characteristics, ethical and morals behaviors. Medical assistants lend a helping hand to a ton of people, whether it be patients or the people of the health department. They work alongside doctors in the hospital or clinic. Medical assistants tend to the patients by assisting doctors. Medical assistants are fond of helping others.</a:t>
            </a:r>
            <a:endParaRPr lang="en-IN" sz="1600" dirty="0">
              <a:solidFill>
                <a:srgbClr val="92D050"/>
              </a:solidFill>
            </a:endParaRPr>
          </a:p>
          <a:p>
            <a:endParaRPr lang="en-IN" dirty="0"/>
          </a:p>
        </p:txBody>
      </p:sp>
    </p:spTree>
    <p:extLst>
      <p:ext uri="{BB962C8B-B14F-4D97-AF65-F5344CB8AC3E}">
        <p14:creationId xmlns:p14="http://schemas.microsoft.com/office/powerpoint/2010/main" val="2823666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C643-23E1-473C-92C8-74624FB81CC0}"/>
              </a:ext>
            </a:extLst>
          </p:cNvPr>
          <p:cNvSpPr>
            <a:spLocks noGrp="1"/>
          </p:cNvSpPr>
          <p:nvPr>
            <p:ph type="ctrTitle"/>
          </p:nvPr>
        </p:nvSpPr>
        <p:spPr>
          <a:xfrm>
            <a:off x="1561708" y="2091263"/>
            <a:ext cx="9068586" cy="660326"/>
          </a:xfrm>
        </p:spPr>
        <p:txBody>
          <a:bodyPr/>
          <a:lstStyle/>
          <a:p>
            <a:r>
              <a:rPr lang="en-US" sz="4400" b="1" dirty="0">
                <a:solidFill>
                  <a:srgbClr val="FFC000"/>
                </a:solidFill>
              </a:rPr>
              <a:t>IDEOLOGY</a:t>
            </a:r>
            <a:endParaRPr lang="en-IN" sz="4400" b="1" dirty="0">
              <a:solidFill>
                <a:srgbClr val="FFC000"/>
              </a:solidFill>
            </a:endParaRPr>
          </a:p>
        </p:txBody>
      </p:sp>
      <p:sp>
        <p:nvSpPr>
          <p:cNvPr id="3" name="Subtitle 2">
            <a:extLst>
              <a:ext uri="{FF2B5EF4-FFF2-40B4-BE49-F238E27FC236}">
                <a16:creationId xmlns:a16="http://schemas.microsoft.com/office/drawing/2014/main" id="{B77B4F49-433D-4E25-A99B-FAF6EEF0F524}"/>
              </a:ext>
            </a:extLst>
          </p:cNvPr>
          <p:cNvSpPr>
            <a:spLocks noGrp="1"/>
          </p:cNvSpPr>
          <p:nvPr>
            <p:ph type="subTitle" idx="1"/>
          </p:nvPr>
        </p:nvSpPr>
        <p:spPr>
          <a:xfrm>
            <a:off x="1562100" y="2969704"/>
            <a:ext cx="9070848" cy="2169560"/>
          </a:xfrm>
        </p:spPr>
        <p:txBody>
          <a:bodyPr>
            <a:normAutofit fontScale="85000" lnSpcReduction="20000"/>
          </a:bodyPr>
          <a:lstStyle/>
          <a:p>
            <a:r>
              <a:rPr lang="en-US" dirty="0">
                <a:solidFill>
                  <a:srgbClr val="FFFF00"/>
                </a:solidFill>
              </a:rPr>
              <a:t>Our ideology for creating this application is connecting or pairing up a wearable device with our mobile phones. This wearable device  will be  monitoring heart rate, bp, oxygen levels in the body. It will be sending readings of the patient from time to time to the app. To be more </a:t>
            </a:r>
            <a:r>
              <a:rPr lang="en-US" dirty="0" err="1">
                <a:solidFill>
                  <a:srgbClr val="FFFF00"/>
                </a:solidFill>
              </a:rPr>
              <a:t>precised</a:t>
            </a:r>
            <a:r>
              <a:rPr lang="en-US" dirty="0">
                <a:solidFill>
                  <a:srgbClr val="FFFF00"/>
                </a:solidFill>
              </a:rPr>
              <a:t> for every 10 or 5 mins. This application also sends reminders of taking tablets and reminders of walking or doing exercise according to the requirements of the patients health or appointments on visiting the doctor. If there is any fluctuation or sudden drop in the heart beat or bp levels the near ones may it be parents, friends, kids </a:t>
            </a:r>
            <a:r>
              <a:rPr lang="en-US" dirty="0" err="1">
                <a:solidFill>
                  <a:srgbClr val="FFFF00"/>
                </a:solidFill>
              </a:rPr>
              <a:t>etc</a:t>
            </a:r>
            <a:r>
              <a:rPr lang="en-US" dirty="0">
                <a:solidFill>
                  <a:srgbClr val="FFFF00"/>
                </a:solidFill>
              </a:rPr>
              <a:t> will get messages and they can reach near the patient as early as possible. The reason to take only a wearable device </a:t>
            </a:r>
            <a:r>
              <a:rPr lang="en-US" dirty="0" err="1">
                <a:solidFill>
                  <a:srgbClr val="FFFF00"/>
                </a:solidFill>
              </a:rPr>
              <a:t>here,preferably</a:t>
            </a:r>
            <a:r>
              <a:rPr lang="en-US" dirty="0">
                <a:solidFill>
                  <a:srgbClr val="FFFF00"/>
                </a:solidFill>
              </a:rPr>
              <a:t> a watch, is because once the patient wears the watch there wont be any necessity for them to remove it or any worries of carrying it everywhere. If he has to carry his phone everywhere it will be very uncomfortable in few places hence can comfortably  wear a watch instead.</a:t>
            </a:r>
            <a:endParaRPr lang="en-IN" dirty="0">
              <a:solidFill>
                <a:srgbClr val="FFFF00"/>
              </a:solidFill>
            </a:endParaRPr>
          </a:p>
        </p:txBody>
      </p:sp>
    </p:spTree>
    <p:extLst>
      <p:ext uri="{BB962C8B-B14F-4D97-AF65-F5344CB8AC3E}">
        <p14:creationId xmlns:p14="http://schemas.microsoft.com/office/powerpoint/2010/main" val="3017021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2EF7D-712D-40FE-AA95-4466E98EEA57}"/>
              </a:ext>
            </a:extLst>
          </p:cNvPr>
          <p:cNvSpPr>
            <a:spLocks noGrp="1"/>
          </p:cNvSpPr>
          <p:nvPr>
            <p:ph type="ctrTitle"/>
          </p:nvPr>
        </p:nvSpPr>
        <p:spPr>
          <a:xfrm>
            <a:off x="1561708" y="1887523"/>
            <a:ext cx="9068586" cy="780176"/>
          </a:xfrm>
        </p:spPr>
        <p:txBody>
          <a:bodyPr/>
          <a:lstStyle/>
          <a:p>
            <a:r>
              <a:rPr lang="en-US" sz="4400" b="1" dirty="0">
                <a:solidFill>
                  <a:schemeClr val="accent4">
                    <a:lumMod val="40000"/>
                    <a:lumOff val="60000"/>
                  </a:schemeClr>
                </a:solidFill>
              </a:rPr>
              <a:t>CONCLUSION</a:t>
            </a:r>
            <a:r>
              <a:rPr lang="en-US" b="1" dirty="0"/>
              <a:t> </a:t>
            </a:r>
            <a:endParaRPr lang="en-IN" b="1" dirty="0"/>
          </a:p>
        </p:txBody>
      </p:sp>
      <p:sp>
        <p:nvSpPr>
          <p:cNvPr id="3" name="Subtitle 2">
            <a:extLst>
              <a:ext uri="{FF2B5EF4-FFF2-40B4-BE49-F238E27FC236}">
                <a16:creationId xmlns:a16="http://schemas.microsoft.com/office/drawing/2014/main" id="{4A49A271-9BD8-49F1-BDE1-E3A34166424E}"/>
              </a:ext>
            </a:extLst>
          </p:cNvPr>
          <p:cNvSpPr>
            <a:spLocks noGrp="1"/>
          </p:cNvSpPr>
          <p:nvPr>
            <p:ph type="subTitle" idx="1"/>
          </p:nvPr>
        </p:nvSpPr>
        <p:spPr>
          <a:xfrm>
            <a:off x="1562100" y="2667699"/>
            <a:ext cx="9070848" cy="2642531"/>
          </a:xfrm>
        </p:spPr>
        <p:txBody>
          <a:bodyPr>
            <a:normAutofit/>
          </a:bodyPr>
          <a:lstStyle/>
          <a:p>
            <a:r>
              <a:rPr lang="en-US" dirty="0">
                <a:solidFill>
                  <a:schemeClr val="accent4">
                    <a:lumMod val="60000"/>
                    <a:lumOff val="40000"/>
                  </a:schemeClr>
                </a:solidFill>
              </a:rPr>
              <a:t>Medical assistants are health care practitioners who ensure smooth workflow in the health care </a:t>
            </a:r>
            <a:r>
              <a:rPr lang="en-US" dirty="0" err="1">
                <a:solidFill>
                  <a:schemeClr val="accent4">
                    <a:lumMod val="60000"/>
                    <a:lumOff val="40000"/>
                  </a:schemeClr>
                </a:solidFill>
              </a:rPr>
              <a:t>centre</a:t>
            </a:r>
            <a:r>
              <a:rPr lang="en-US" dirty="0">
                <a:solidFill>
                  <a:schemeClr val="accent4">
                    <a:lumMod val="60000"/>
                    <a:lumOff val="40000"/>
                  </a:schemeClr>
                </a:solidFill>
              </a:rPr>
              <a:t>. they directly interact with doctors during medical process.</a:t>
            </a:r>
            <a:br>
              <a:rPr lang="en-US" dirty="0">
                <a:solidFill>
                  <a:schemeClr val="accent4">
                    <a:lumMod val="60000"/>
                    <a:lumOff val="40000"/>
                  </a:schemeClr>
                </a:solidFill>
              </a:rPr>
            </a:br>
            <a:br>
              <a:rPr lang="en-US" dirty="0">
                <a:solidFill>
                  <a:schemeClr val="accent4">
                    <a:lumMod val="60000"/>
                    <a:lumOff val="40000"/>
                  </a:schemeClr>
                </a:solidFill>
              </a:rPr>
            </a:br>
            <a:r>
              <a:rPr lang="en-US" dirty="0">
                <a:solidFill>
                  <a:schemeClr val="accent4">
                    <a:lumMod val="60000"/>
                    <a:lumOff val="40000"/>
                  </a:schemeClr>
                </a:solidFill>
              </a:rPr>
              <a:t>Medical assistants play a major role in the  health care environment . Medical assistants will be forever needed, because everyday a child is born and people are getting older . Medical assistants care and their job is to provide good health care to patients.</a:t>
            </a:r>
          </a:p>
        </p:txBody>
      </p:sp>
    </p:spTree>
    <p:extLst>
      <p:ext uri="{BB962C8B-B14F-4D97-AF65-F5344CB8AC3E}">
        <p14:creationId xmlns:p14="http://schemas.microsoft.com/office/powerpoint/2010/main" val="2012158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52C70-3D92-49A1-B15D-8FDC7034D83B}"/>
              </a:ext>
            </a:extLst>
          </p:cNvPr>
          <p:cNvSpPr>
            <a:spLocks noGrp="1"/>
          </p:cNvSpPr>
          <p:nvPr>
            <p:ph type="ctrTitle"/>
          </p:nvPr>
        </p:nvSpPr>
        <p:spPr>
          <a:xfrm>
            <a:off x="1561708" y="2091263"/>
            <a:ext cx="9068586" cy="2921579"/>
          </a:xfrm>
        </p:spPr>
        <p:txBody>
          <a:bodyPr/>
          <a:lstStyle/>
          <a:p>
            <a:r>
              <a:rPr lang="en-US" b="1" dirty="0"/>
              <a:t>THANK YOU </a:t>
            </a:r>
            <a:endParaRPr lang="en-IN" b="1" dirty="0"/>
          </a:p>
        </p:txBody>
      </p:sp>
      <p:sp>
        <p:nvSpPr>
          <p:cNvPr id="3" name="Subtitle 2">
            <a:extLst>
              <a:ext uri="{FF2B5EF4-FFF2-40B4-BE49-F238E27FC236}">
                <a16:creationId xmlns:a16="http://schemas.microsoft.com/office/drawing/2014/main" id="{1BC3AFCF-D0BB-4D16-861D-1E3844A8E915}"/>
              </a:ext>
            </a:extLst>
          </p:cNvPr>
          <p:cNvSpPr>
            <a:spLocks noGrp="1"/>
          </p:cNvSpPr>
          <p:nvPr>
            <p:ph type="subTitle" idx="1"/>
          </p:nvPr>
        </p:nvSpPr>
        <p:spPr>
          <a:xfrm>
            <a:off x="1562100" y="5427674"/>
            <a:ext cx="9070848" cy="45719"/>
          </a:xfrm>
        </p:spPr>
        <p:txBody>
          <a:bodyPr>
            <a:normAutofit fontScale="25000" lnSpcReduction="20000"/>
          </a:bodyPr>
          <a:lstStyle/>
          <a:p>
            <a:endParaRPr lang="en-IN" dirty="0"/>
          </a:p>
        </p:txBody>
      </p:sp>
    </p:spTree>
    <p:extLst>
      <p:ext uri="{BB962C8B-B14F-4D97-AF65-F5344CB8AC3E}">
        <p14:creationId xmlns:p14="http://schemas.microsoft.com/office/powerpoint/2010/main" val="2144487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docProps/app.xml><?xml version="1.0" encoding="utf-8"?>
<Properties xmlns="http://schemas.openxmlformats.org/officeDocument/2006/extended-properties" xmlns:vt="http://schemas.openxmlformats.org/officeDocument/2006/docPropsVTypes">
  <Template>TM03457510[[fn=Savon]]</Template>
  <TotalTime>16</TotalTime>
  <Words>393</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Bahnschrift</vt:lpstr>
      <vt:lpstr>Century Gothic</vt:lpstr>
      <vt:lpstr>Savon</vt:lpstr>
      <vt:lpstr>HEALTH TECH </vt:lpstr>
      <vt:lpstr>INTRODUCTION</vt:lpstr>
      <vt:lpstr>IDEOLOGY</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TECH </dc:title>
  <dc:creator>megha lalith</dc:creator>
  <cp:lastModifiedBy>megha lalith</cp:lastModifiedBy>
  <cp:revision>3</cp:revision>
  <dcterms:created xsi:type="dcterms:W3CDTF">2021-04-12T18:04:22Z</dcterms:created>
  <dcterms:modified xsi:type="dcterms:W3CDTF">2021-04-12T18:20:24Z</dcterms:modified>
</cp:coreProperties>
</file>