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67" r:id="rId3"/>
    <p:sldId id="264" r:id="rId4"/>
    <p:sldId id="289" r:id="rId5"/>
    <p:sldId id="270" r:id="rId6"/>
    <p:sldId id="288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6" r:id="rId19"/>
    <p:sldId id="281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D4E9E-F55B-4E34-93E4-56138800B5E8}">
  <a:tblStyle styleId="{78AD4E9E-F55B-4E34-93E4-56138800B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7" autoAdjust="0"/>
    <p:restoredTop sz="94669"/>
  </p:normalViewPr>
  <p:slideViewPr>
    <p:cSldViewPr snapToGrid="0" snapToObjects="1"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0186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5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417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1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1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1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1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38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Char char="▷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988468" cy="307275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mr-IN" sz="4000" dirty="0" smtClean="0"/>
              <a:t>D3-04–</a:t>
            </a:r>
            <a:r>
              <a:rPr lang="id-ID" sz="4000" dirty="0" smtClean="0"/>
              <a:t>2018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400" dirty="0" smtClean="0"/>
              <a:t>11</a:t>
            </a:r>
            <a:r>
              <a:rPr lang="id-ID" sz="2400" dirty="0" smtClean="0"/>
              <a:t>317001 </a:t>
            </a:r>
            <a:r>
              <a:rPr lang="id-ID" sz="2400" dirty="0" smtClean="0"/>
              <a:t>Januar Tampubolon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en-US" sz="2400" dirty="0" smtClean="0"/>
              <a:t>11</a:t>
            </a:r>
            <a:r>
              <a:rPr lang="id-ID" sz="2400" dirty="0" smtClean="0"/>
              <a:t>317007 Diana Sitio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en-US" sz="2400" dirty="0" smtClean="0"/>
              <a:t>11</a:t>
            </a:r>
            <a:r>
              <a:rPr lang="id-ID" sz="2400" dirty="0" smtClean="0"/>
              <a:t>317028 Boy Hutagaol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dirty="0" smtClean="0"/>
              <a:t>11317029 Delta Pangaribuan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dirty="0" smtClean="0"/>
              <a:t>11317037 Lidya Manurung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dirty="0" smtClean="0"/>
              <a:t>11317052</a:t>
            </a:r>
            <a:r>
              <a:rPr lang="id-ID" sz="2400" b="1" dirty="0" smtClean="0"/>
              <a:t> </a:t>
            </a:r>
            <a:r>
              <a:rPr lang="id-ID" sz="2400" dirty="0" smtClean="0"/>
              <a:t>Obrian Lumbantobing</a:t>
            </a:r>
            <a:r>
              <a:rPr lang="id-ID" sz="2000" b="1" dirty="0" smtClean="0"/>
              <a:t/>
            </a:r>
            <a:br>
              <a:rPr lang="id-ID" sz="2000" b="1" dirty="0" smtClean="0"/>
            </a:br>
            <a:endParaRPr lang="en" sz="2000" dirty="0"/>
          </a:p>
        </p:txBody>
      </p:sp>
      <p:sp>
        <p:nvSpPr>
          <p:cNvPr id="3" name="Shape 78"/>
          <p:cNvSpPr txBox="1">
            <a:spLocks/>
          </p:cNvSpPr>
          <p:nvPr/>
        </p:nvSpPr>
        <p:spPr>
          <a:xfrm>
            <a:off x="437882" y="836419"/>
            <a:ext cx="7688480" cy="1315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ts val="4800"/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id-ID" sz="4000" dirty="0" smtClean="0"/>
              <a:t>Website Pak Kumis Barbershop</a:t>
            </a:r>
            <a:endParaRPr lang="e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872832"/>
          </a:xfrm>
        </p:spPr>
        <p:txBody>
          <a:bodyPr/>
          <a:lstStyle/>
          <a:p>
            <a:r>
              <a:rPr lang="id-ID" dirty="0" smtClean="0"/>
              <a:t>4. About Us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812" y="1344706"/>
            <a:ext cx="79965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854903"/>
          </a:xfrm>
        </p:spPr>
        <p:txBody>
          <a:bodyPr/>
          <a:lstStyle/>
          <a:p>
            <a:r>
              <a:rPr lang="id-ID" dirty="0" smtClean="0"/>
              <a:t>5. Gallery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82" y="1290918"/>
            <a:ext cx="7906871" cy="51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6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908691"/>
          </a:xfrm>
        </p:spPr>
        <p:txBody>
          <a:bodyPr/>
          <a:lstStyle/>
          <a:p>
            <a:r>
              <a:rPr lang="id-ID" dirty="0" smtClean="0"/>
              <a:t>6. Register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3035" y="1417650"/>
            <a:ext cx="7655859" cy="50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7. Login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3257" y="1656640"/>
            <a:ext cx="8316296" cy="48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8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10. Dashboard Jasa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3080" b="21771"/>
          <a:stretch/>
        </p:blipFill>
        <p:spPr bwMode="auto">
          <a:xfrm>
            <a:off x="322730" y="1739153"/>
            <a:ext cx="8516470" cy="4858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283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11. Dashboard Tampilan Laporan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3168" b="21782"/>
          <a:stretch/>
        </p:blipFill>
        <p:spPr bwMode="auto">
          <a:xfrm>
            <a:off x="484093" y="1417649"/>
            <a:ext cx="8319247" cy="5252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24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12. Dashboard Tabel Pebelian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2036" b="9571"/>
          <a:stretch/>
        </p:blipFill>
        <p:spPr bwMode="auto">
          <a:xfrm>
            <a:off x="502023" y="1417650"/>
            <a:ext cx="8122023" cy="52700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045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13. Dashboard Halaman daftar produk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770" t="6142" b="2740"/>
          <a:stretch/>
        </p:blipFill>
        <p:spPr>
          <a:xfrm>
            <a:off x="448234" y="1739153"/>
            <a:ext cx="7960659" cy="4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8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98736" y="274650"/>
            <a:ext cx="788159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 smtClean="0">
                <a:solidFill>
                  <a:schemeClr val="tx1"/>
                </a:solidFill>
              </a:rPr>
              <a:t>Pembagian Kerja</a:t>
            </a: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64772"/>
              </p:ext>
            </p:extLst>
          </p:nvPr>
        </p:nvGraphicFramePr>
        <p:xfrm>
          <a:off x="969819" y="1602177"/>
          <a:ext cx="7024254" cy="3615182"/>
        </p:xfrm>
        <a:graphic>
          <a:graphicData uri="http://schemas.openxmlformats.org/drawingml/2006/table">
            <a:tbl>
              <a:tblPr firstRow="1" firstCol="1" bandRow="1">
                <a:tableStyleId>{78AD4E9E-F55B-4E34-93E4-56138800B5E8}</a:tableStyleId>
              </a:tblPr>
              <a:tblGrid>
                <a:gridCol w="420781"/>
                <a:gridCol w="1341240"/>
                <a:gridCol w="1564781"/>
                <a:gridCol w="3697452"/>
              </a:tblGrid>
              <a:tr h="250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No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Nama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Role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Deskripsi Tugas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90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Januar Tampubolon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Coder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Melakukan coding untuk mengimplementasi setiap fungsi yang dibutuhkan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>
                          <a:effectLst/>
                        </a:rPr>
                        <a:t>2.</a:t>
                      </a: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Diana Sitio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Designer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65760" indent="-36576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id-ID" sz="1100">
                          <a:effectLst/>
                        </a:rPr>
                        <a:t>Mendesain database yang dibutuhka, dan mendesain user interface</a:t>
                      </a:r>
                      <a:endParaRPr lang="id-ID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90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>
                          <a:effectLst/>
                        </a:rPr>
                        <a:t>3.</a:t>
                      </a: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Boy Hutagaol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Coder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Melakukan coding untuk mengimplementasi setiap fungsi yang dibutuhkan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737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200" dirty="0" smtClean="0">
                          <a:effectLst/>
                        </a:rPr>
                        <a:t>4.</a:t>
                      </a: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Delta Pangaribuan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Analyst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65760" indent="-36576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tabLst>
                          <a:tab pos="365760" algn="l"/>
                          <a:tab pos="457200" algn="l"/>
                        </a:tabLst>
                      </a:pPr>
                      <a:r>
                        <a:rPr lang="id-ID" sz="1100">
                          <a:effectLst/>
                        </a:rPr>
                        <a:t>Melakukan pengumpulan requirement dari sistem, dan menganalisis  setiap fungsi yang dibutuhkan.</a:t>
                      </a:r>
                      <a:endParaRPr lang="id-ID" sz="1100" b="1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07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5.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Lidya Manurung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Analyst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Melakukan pengumpulan requirement dari sistem, dan menganalisis  setiap fungsi yang dibutuhkan.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9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6.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Obrian Lumbantobing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Designer</a:t>
                      </a:r>
                      <a:endParaRPr lang="id-ID" sz="1200" i="1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Mendesain database yang dibutuhkan, dan mendesain user interface</a:t>
                      </a:r>
                      <a:endParaRPr lang="id-ID" sz="1200" i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955205" y="1762080"/>
            <a:ext cx="7171156" cy="276835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FFFF"/>
                </a:solidFill>
              </a:rPr>
              <a:t>DEMO WEBSITE</a:t>
            </a:r>
            <a:endParaRPr lang="en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3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955204" y="1762080"/>
            <a:ext cx="7126911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7200" dirty="0" smtClean="0">
                <a:solidFill>
                  <a:srgbClr val="FFFFFF"/>
                </a:solidFill>
              </a:rPr>
              <a:t>Detail Pengerjaan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955205" y="3513904"/>
            <a:ext cx="6623100" cy="13678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lt1"/>
                </a:solidFill>
              </a:rPr>
              <a:t>Deskripsi</a:t>
            </a:r>
            <a:r>
              <a:rPr lang="en-US" sz="2400" dirty="0" smtClean="0">
                <a:solidFill>
                  <a:schemeClr val="lt1"/>
                </a:solidFill>
              </a:rPr>
              <a:t> website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lt1"/>
                </a:solidFill>
              </a:rPr>
              <a:t>Struktur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</a:rPr>
              <a:t>halaman</a:t>
            </a:r>
            <a:r>
              <a:rPr lang="en-US" sz="2400" dirty="0" smtClean="0">
                <a:solidFill>
                  <a:schemeClr val="lt1"/>
                </a:solidFill>
              </a:rPr>
              <a:t> website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d-ID" sz="2400" dirty="0" smtClean="0">
                <a:solidFill>
                  <a:schemeClr val="lt1"/>
                </a:solidFill>
              </a:rPr>
              <a:t>Pembagian Kerja</a:t>
            </a:r>
            <a:endParaRPr lang="en-US" sz="2400" dirty="0" smtClean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User Interface Website</a:t>
            </a:r>
            <a:endParaRPr lang="en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0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98736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DESKRIPSI PROYEK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98736" y="1417650"/>
            <a:ext cx="7881590" cy="4865163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419100">
              <a:lnSpc>
                <a:spcPct val="200000"/>
              </a:lnSpc>
            </a:pPr>
            <a:r>
              <a:rPr lang="id-ID" sz="2000" dirty="0" smtClean="0">
                <a:solidFill>
                  <a:schemeClr val="tx1"/>
                </a:solidFill>
              </a:rPr>
              <a:t>Website Pak Kumis Barbershop adalah sebuah sistem informasi yang dapat membantu Pak Kumis dalam melakukan pekerjaannya yang seharusnya secara konvensional.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8" y="720436"/>
            <a:ext cx="8814268" cy="57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090" y="124691"/>
            <a:ext cx="42935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BPMN PAK KUMIS BARBERSHOP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593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98736" y="274650"/>
            <a:ext cx="788159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mtClean="0">
                <a:solidFill>
                  <a:schemeClr val="tx1"/>
                </a:solidFill>
              </a:rPr>
              <a:t>STRUKTUR HALAMAN WEBSITE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98736" y="1417650"/>
            <a:ext cx="7881590" cy="4865163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38100" lvl="0">
              <a:lnSpc>
                <a:spcPct val="20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00" y="2043322"/>
            <a:ext cx="6399462" cy="378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98736" y="274650"/>
            <a:ext cx="7881590" cy="61399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 smtClean="0">
                <a:solidFill>
                  <a:schemeClr val="tx1"/>
                </a:solidFill>
              </a:rPr>
              <a:t>ERD 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4" name="Picture 2" descr="F: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2" y="888642"/>
            <a:ext cx="8310191" cy="5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2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98736" y="274650"/>
            <a:ext cx="788159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d-ID" dirty="0" smtClean="0">
                <a:solidFill>
                  <a:schemeClr val="tx1"/>
                </a:solidFill>
              </a:rPr>
              <a:t>MOCKUP</a:t>
            </a:r>
            <a:r>
              <a:rPr lang="en-US" dirty="0" smtClean="0">
                <a:solidFill>
                  <a:schemeClr val="tx1"/>
                </a:solidFill>
              </a:rPr>
              <a:t> HALAMAN WEBSITE</a:t>
            </a:r>
            <a:r>
              <a:rPr lang="id-ID" dirty="0" smtClean="0">
                <a:solidFill>
                  <a:schemeClr val="tx1"/>
                </a:solidFill>
              </a:rPr>
              <a:t/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Home</a:t>
            </a:r>
            <a:endParaRPr lang="e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8736" y="1431298"/>
            <a:ext cx="8079099" cy="50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765256"/>
          </a:xfrm>
        </p:spPr>
        <p:txBody>
          <a:bodyPr/>
          <a:lstStyle/>
          <a:p>
            <a:r>
              <a:rPr lang="id-ID" dirty="0" smtClean="0"/>
              <a:t>2. Shop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6518" y="1237130"/>
            <a:ext cx="8462681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74649"/>
            <a:ext cx="6462600" cy="801115"/>
          </a:xfrm>
        </p:spPr>
        <p:txBody>
          <a:bodyPr/>
          <a:lstStyle/>
          <a:p>
            <a:r>
              <a:rPr lang="id-ID" dirty="0" smtClean="0"/>
              <a:t>3. Cart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024" y="1255060"/>
            <a:ext cx="8139952" cy="51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1279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188</Words>
  <Application>Microsoft Office PowerPoint</Application>
  <PresentationFormat>On-screen Show (4:3)</PresentationFormat>
  <Paragraphs>53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Lato</vt:lpstr>
      <vt:lpstr>Raleway</vt:lpstr>
      <vt:lpstr>Times New Roman</vt:lpstr>
      <vt:lpstr>Antonio template</vt:lpstr>
      <vt:lpstr>D3-04–2018 11317001 Januar Tampubolon 11317007 Diana Sitio 11317028 Boy Hutagaol 11317029 Delta Pangaribuan 11317037 Lidya Manurung 11317052 Obrian Lumbantobing </vt:lpstr>
      <vt:lpstr>Detail Pengerjaan</vt:lpstr>
      <vt:lpstr>DESKRIPSI PROYEK</vt:lpstr>
      <vt:lpstr>PowerPoint Presentation</vt:lpstr>
      <vt:lpstr>STRUKTUR HALAMAN WEBSITE</vt:lpstr>
      <vt:lpstr>ERD </vt:lpstr>
      <vt:lpstr>MOCKUP HALAMAN WEBSITE 1. Home</vt:lpstr>
      <vt:lpstr>2. Shop</vt:lpstr>
      <vt:lpstr>3. Cart</vt:lpstr>
      <vt:lpstr>4. About Us</vt:lpstr>
      <vt:lpstr>5. Gallery</vt:lpstr>
      <vt:lpstr>6. Register</vt:lpstr>
      <vt:lpstr>7. Login</vt:lpstr>
      <vt:lpstr>10. Dashboard Jasa</vt:lpstr>
      <vt:lpstr>11. Dashboard Tampilan Laporan</vt:lpstr>
      <vt:lpstr>12. Dashboard Tabel Pebelian</vt:lpstr>
      <vt:lpstr>13. Dashboard Halaman daftar produk</vt:lpstr>
      <vt:lpstr>Pembagian Kerja</vt:lpstr>
      <vt:lpstr>DEMO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[NAMA KELOMPOK] – 2017  NIM1 – Nama1 NIM2 – Nama2 NIM3 – Nama3 NIM4 – Nama4</dc:title>
  <dc:creator>Windows 8</dc:creator>
  <cp:lastModifiedBy>Andika Hutagaol</cp:lastModifiedBy>
  <cp:revision>83</cp:revision>
  <dcterms:modified xsi:type="dcterms:W3CDTF">2018-06-07T08:28:38Z</dcterms:modified>
</cp:coreProperties>
</file>