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8" r:id="rId4"/>
    <p:sldId id="259" r:id="rId5"/>
    <p:sldId id="257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20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242D-758F-4241-912B-B11DC05365E7}" type="datetimeFigureOut">
              <a:rPr lang="en-US" smtClean="0"/>
              <a:t>16. 9. 30.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3923-B02D-684C-85C8-14CA7C3A3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4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242D-758F-4241-912B-B11DC05365E7}" type="datetimeFigureOut">
              <a:rPr lang="en-US" smtClean="0"/>
              <a:t>16. 9. 30.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3923-B02D-684C-85C8-14CA7C3A3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5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242D-758F-4241-912B-B11DC05365E7}" type="datetimeFigureOut">
              <a:rPr lang="en-US" smtClean="0"/>
              <a:t>16. 9. 30.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3923-B02D-684C-85C8-14CA7C3A3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2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242D-758F-4241-912B-B11DC05365E7}" type="datetimeFigureOut">
              <a:rPr lang="en-US" smtClean="0"/>
              <a:t>16. 9. 30.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3923-B02D-684C-85C8-14CA7C3A3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2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242D-758F-4241-912B-B11DC05365E7}" type="datetimeFigureOut">
              <a:rPr lang="en-US" smtClean="0"/>
              <a:t>16. 9. 30.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3923-B02D-684C-85C8-14CA7C3A3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4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242D-758F-4241-912B-B11DC05365E7}" type="datetimeFigureOut">
              <a:rPr lang="en-US" smtClean="0"/>
              <a:t>16. 9. 30.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3923-B02D-684C-85C8-14CA7C3A3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3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242D-758F-4241-912B-B11DC05365E7}" type="datetimeFigureOut">
              <a:rPr lang="en-US" smtClean="0"/>
              <a:t>16. 9. 30.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3923-B02D-684C-85C8-14CA7C3A3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3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242D-758F-4241-912B-B11DC05365E7}" type="datetimeFigureOut">
              <a:rPr lang="en-US" smtClean="0"/>
              <a:t>16. 9. 30.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3923-B02D-684C-85C8-14CA7C3A3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9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242D-758F-4241-912B-B11DC05365E7}" type="datetimeFigureOut">
              <a:rPr lang="en-US" smtClean="0"/>
              <a:t>16. 9. 30.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3923-B02D-684C-85C8-14CA7C3A3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52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242D-758F-4241-912B-B11DC05365E7}" type="datetimeFigureOut">
              <a:rPr lang="en-US" smtClean="0"/>
              <a:t>16. 9. 30.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3923-B02D-684C-85C8-14CA7C3A3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6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242D-758F-4241-912B-B11DC05365E7}" type="datetimeFigureOut">
              <a:rPr lang="en-US" smtClean="0"/>
              <a:t>16. 9. 30.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3923-B02D-684C-85C8-14CA7C3A3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4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C242D-758F-4241-912B-B11DC05365E7}" type="datetimeFigureOut">
              <a:rPr lang="en-US" smtClean="0"/>
              <a:t>16. 9. 30.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83923-B02D-684C-85C8-14CA7C3A3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5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041400"/>
            <a:ext cx="41148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79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041400"/>
            <a:ext cx="41148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95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041400"/>
            <a:ext cx="41148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02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041400"/>
            <a:ext cx="41148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33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2413" y="919135"/>
            <a:ext cx="2670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pple SD 산돌고딕 Neo 볼드체"/>
                <a:ea typeface="Apple SD 산돌고딕 Neo 볼드체"/>
                <a:cs typeface="Apple SD 산돌고딕 Neo 볼드체"/>
              </a:rPr>
              <a:t>About Shape</a:t>
            </a:r>
            <a:endParaRPr lang="en-US" sz="3600" dirty="0">
              <a:latin typeface="Apple SD 산돌고딕 Neo 볼드체"/>
              <a:ea typeface="Apple SD 산돌고딕 Neo 볼드체"/>
              <a:cs typeface="Apple SD 산돌고딕 Neo 볼드체"/>
            </a:endParaRPr>
          </a:p>
        </p:txBody>
      </p:sp>
    </p:spTree>
    <p:extLst>
      <p:ext uri="{BB962C8B-B14F-4D97-AF65-F5344CB8AC3E}">
        <p14:creationId xmlns:p14="http://schemas.microsoft.com/office/powerpoint/2010/main" val="100423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576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22</TotalTime>
  <Words>2</Words>
  <Application>Microsoft Macintosh PowerPoint</Application>
  <PresentationFormat>On-screen Show (4:3)</PresentationFormat>
  <Paragraphs>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kaist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ham-i choe</dc:creator>
  <cp:lastModifiedBy>ham-i choe</cp:lastModifiedBy>
  <cp:revision>4</cp:revision>
  <dcterms:created xsi:type="dcterms:W3CDTF">2016-09-30T12:39:46Z</dcterms:created>
  <dcterms:modified xsi:type="dcterms:W3CDTF">2016-09-30T13:54:12Z</dcterms:modified>
</cp:coreProperties>
</file>