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9" r:id="rId3"/>
    <p:sldId id="300" r:id="rId4"/>
    <p:sldId id="301" r:id="rId5"/>
    <p:sldId id="302" r:id="rId6"/>
    <p:sldId id="30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08AF1-D2E4-4C0D-B573-B06EEC89588E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845F3-14D9-40F1-AB0B-C3551E585F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4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78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0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9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3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12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37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05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A78B-ED57-401C-B70B-EFE9E3FC4765}" type="datetimeFigureOut">
              <a:rPr lang="en-GB" smtClean="0"/>
              <a:t>08/11/2015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85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Loading and Rendering a Textured Pyramid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Advanced Game Engine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71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Using a texture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4618856" cy="478539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add the (</a:t>
            </a:r>
            <a:r>
              <a:rPr lang="en-GB" dirty="0" err="1" smtClean="0"/>
              <a:t>u,v</a:t>
            </a:r>
            <a:r>
              <a:rPr lang="en-GB" dirty="0" smtClean="0"/>
              <a:t>) coordinates corresponding to each vertex to the bottom of the data file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0.5  0.5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0    0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1    0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1    1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0    1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and provide a texture</a:t>
            </a:r>
            <a:endParaRPr lang="en-GB" dirty="0"/>
          </a:p>
        </p:txBody>
      </p:sp>
      <p:pic>
        <p:nvPicPr>
          <p:cNvPr id="2051" name="Picture 3" descr="G:\Advanced Game Engine Creation\Tiles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10847"/>
            <a:ext cx="3502329" cy="350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the texture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we learned how to load and enable the texture itself last week</a:t>
            </a:r>
          </a:p>
          <a:p>
            <a:pPr lvl="1"/>
            <a:r>
              <a:rPr lang="en-GB" dirty="0" smtClean="0"/>
              <a:t>we can still do this in GameScreenLevel1</a:t>
            </a:r>
          </a:p>
          <a:p>
            <a:pPr lvl="2"/>
            <a:r>
              <a:rPr lang="en-GB" dirty="0" smtClean="0"/>
              <a:t>or move the code to the Pyramid class</a:t>
            </a:r>
          </a:p>
          <a:p>
            <a:r>
              <a:rPr lang="en-GB" dirty="0" smtClean="0"/>
              <a:t>need to add a new </a:t>
            </a:r>
            <a:r>
              <a:rPr lang="en-GB" dirty="0" err="1" smtClean="0"/>
              <a:t>struct</a:t>
            </a:r>
            <a:r>
              <a:rPr lang="en-GB" dirty="0" smtClean="0"/>
              <a:t> to </a:t>
            </a:r>
            <a:r>
              <a:rPr lang="en-GB" dirty="0" err="1" smtClean="0"/>
              <a:t>Commons.h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TexCoord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u;</a:t>
            </a:r>
          </a:p>
          <a:p>
            <a:pPr marL="40005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v;</a:t>
            </a:r>
          </a:p>
          <a:p>
            <a:pPr marL="40005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dirty="0" smtClean="0">
                <a:cs typeface="Courier New" panose="02070309020205020404" pitchFamily="49" charset="0"/>
              </a:rPr>
              <a:t>and add a new member variable to the Pyramid class</a:t>
            </a:r>
          </a:p>
          <a:p>
            <a:pPr marL="40005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TexCoord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texCoords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21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Loading the texture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texCoords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TexCoord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texCoords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].u;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texCoords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].v;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19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with a texture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785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Pyramid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DrawTriangle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glBegin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GL_TRIANGLES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GB" sz="2000" dirty="0"/>
              <a:t> </a:t>
            </a:r>
            <a:r>
              <a:rPr lang="en-GB" sz="2000" dirty="0" smtClean="0"/>
              <a:t>  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glTexCoord2f(</a:t>
            </a:r>
            <a:r>
              <a:rPr lang="en-GB" sz="2000" dirty="0" err="1" smtClean="0"/>
              <a:t>texCoords</a:t>
            </a:r>
            <a:r>
              <a:rPr lang="en-GB" sz="2000" dirty="0" smtClean="0"/>
              <a:t>[a</a:t>
            </a:r>
            <a:r>
              <a:rPr lang="en-GB" sz="2000" dirty="0"/>
              <a:t>].u, </a:t>
            </a:r>
            <a:r>
              <a:rPr lang="en-GB" sz="2000" dirty="0" err="1"/>
              <a:t>texCoords</a:t>
            </a:r>
            <a:r>
              <a:rPr lang="en-GB" sz="2000" dirty="0"/>
              <a:t>[a].v);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glNormal3f(normals[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].x, normals[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].y, normals[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].z);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glVertex3f(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indexedVertices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].x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indexedVertices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].y,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indexedVertices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].z);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and so on for indices b and c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9308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textured pyramid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193879" cy="470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61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232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Courier New</vt:lpstr>
      <vt:lpstr>Office Theme</vt:lpstr>
      <vt:lpstr>Loading and Rendering a Textured Pyramid</vt:lpstr>
      <vt:lpstr>Using a texture</vt:lpstr>
      <vt:lpstr>Storing the texture map</vt:lpstr>
      <vt:lpstr>Loading the texture map</vt:lpstr>
      <vt:lpstr>Drawing with a texture</vt:lpstr>
      <vt:lpstr>A textured pyramid</vt:lpstr>
    </vt:vector>
  </TitlesOfParts>
  <Company>Staffordshire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Viewing</dc:title>
  <dc:creator>FOSTER Steve</dc:creator>
  <cp:lastModifiedBy>Daz</cp:lastModifiedBy>
  <cp:revision>24</cp:revision>
  <dcterms:created xsi:type="dcterms:W3CDTF">2014-02-03T10:20:07Z</dcterms:created>
  <dcterms:modified xsi:type="dcterms:W3CDTF">2015-11-08T21:25:38Z</dcterms:modified>
</cp:coreProperties>
</file>