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4" r:id="rId4"/>
    <p:sldId id="305" r:id="rId5"/>
    <p:sldId id="307" r:id="rId6"/>
    <p:sldId id="306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8AF1-D2E4-4C0D-B573-B06EEC89588E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45F3-14D9-40F1-AB0B-C3551E585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845F3-14D9-40F1-AB0B-C3551E585F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0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1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A78B-ED57-401C-B70B-EFE9E3FC4765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8754-02A3-426C-AEB9-29A4AC0EE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5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Lighting a Pyramid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71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pyramid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last tutorial we learned to load and render a pyramid</a:t>
            </a:r>
          </a:p>
          <a:p>
            <a:r>
              <a:rPr lang="en-GB" dirty="0" smtClean="0"/>
              <a:t>our pyramid looks a little flat</a:t>
            </a:r>
          </a:p>
          <a:p>
            <a:r>
              <a:rPr lang="en-GB" dirty="0" smtClean="0"/>
              <a:t>to add lighting we need to specify the normal for each vertex</a:t>
            </a:r>
          </a:p>
          <a:p>
            <a:pPr lvl="1"/>
            <a:r>
              <a:rPr lang="en-GB" dirty="0" smtClean="0"/>
              <a:t>and the object material, and the lights in the scene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lighting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specify the normal for each vertex in the input file</a:t>
            </a:r>
          </a:p>
          <a:p>
            <a:r>
              <a:rPr lang="en-GB" dirty="0" smtClean="0"/>
              <a:t>the normal is a vector of unit length (1)</a:t>
            </a:r>
          </a:p>
          <a:p>
            <a:r>
              <a:rPr lang="en-GB" dirty="0" smtClean="0"/>
              <a:t>add the </a:t>
            </a:r>
            <a:r>
              <a:rPr lang="en-GB" dirty="0" err="1" smtClean="0"/>
              <a:t>normals</a:t>
            </a:r>
            <a:r>
              <a:rPr lang="en-GB" dirty="0" smtClean="0"/>
              <a:t> for our pyramid after the vertices are specified, but before the index list</a:t>
            </a:r>
          </a:p>
          <a:p>
            <a:pPr marL="0" indent="0">
              <a:buNone/>
            </a:pPr>
            <a:r>
              <a:rPr lang="en-GB" dirty="0">
                <a:latin typeface="Courier New"/>
              </a:rPr>
              <a:t>5</a:t>
            </a:r>
          </a:p>
          <a:p>
            <a:pPr marL="0" indent="0">
              <a:buNone/>
            </a:pPr>
            <a:r>
              <a:rPr lang="en-GB" dirty="0">
                <a:latin typeface="Courier New"/>
              </a:rPr>
              <a:t>0.0  	1.0  0.0  </a:t>
            </a:r>
          </a:p>
          <a:p>
            <a:pPr marL="0" indent="0">
              <a:buNone/>
            </a:pPr>
            <a:r>
              <a:rPr lang="en-GB" dirty="0">
                <a:latin typeface="Courier New"/>
              </a:rPr>
              <a:t>-0.577 	-.577  	0.577  </a:t>
            </a:r>
          </a:p>
          <a:p>
            <a:pPr marL="0" indent="0">
              <a:buNone/>
            </a:pPr>
            <a:r>
              <a:rPr lang="en-GB" dirty="0">
                <a:latin typeface="Courier New"/>
              </a:rPr>
              <a:t>0.577  	-.577  	0.577  </a:t>
            </a:r>
          </a:p>
          <a:p>
            <a:pPr marL="0" indent="0">
              <a:buNone/>
            </a:pPr>
            <a:r>
              <a:rPr lang="en-GB" dirty="0">
                <a:latin typeface="Courier New"/>
              </a:rPr>
              <a:t>0.577  	-.577  	-.577 </a:t>
            </a:r>
          </a:p>
          <a:p>
            <a:pPr marL="0" indent="0">
              <a:buNone/>
            </a:pPr>
            <a:r>
              <a:rPr lang="en-GB" dirty="0">
                <a:latin typeface="Courier New"/>
              </a:rPr>
              <a:t>-0.577 	-.577  	-.577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0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lighting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modify the Pyramid class as follows</a:t>
            </a:r>
          </a:p>
          <a:p>
            <a:pPr lvl="1"/>
            <a:r>
              <a:rPr lang="en-GB" dirty="0" smtClean="0"/>
              <a:t>add member variables to hold the number of </a:t>
            </a:r>
            <a:r>
              <a:rPr lang="en-GB" dirty="0" err="1" smtClean="0"/>
              <a:t>normals</a:t>
            </a:r>
            <a:r>
              <a:rPr lang="en-GB" dirty="0" smtClean="0"/>
              <a:t>, and  for the array of normal vectors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numNormals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ormals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in the Pyramid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Load() </a:t>
            </a:r>
            <a:r>
              <a:rPr lang="en-GB" dirty="0" smtClean="0">
                <a:cs typeface="Consolas" panose="020B0609020204030204" pitchFamily="49" charset="0"/>
              </a:rPr>
              <a:t>method, read in the normal information and store it in the normal </a:t>
            </a:r>
            <a:r>
              <a:rPr lang="en-GB" dirty="0" smtClean="0"/>
              <a:t>array</a:t>
            </a:r>
          </a:p>
          <a:p>
            <a:pPr lvl="2"/>
            <a:r>
              <a:rPr lang="en-GB" dirty="0" smtClean="0"/>
              <a:t>do this after reading in the vertex information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rawTriangle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method specify the normal of each vertex before the </a:t>
            </a:r>
            <a:r>
              <a:rPr lang="en-GB" dirty="0"/>
              <a:t>v</a:t>
            </a:r>
            <a:r>
              <a:rPr lang="en-GB" dirty="0" smtClean="0"/>
              <a:t>ertex itself (see next slide)</a:t>
            </a:r>
          </a:p>
          <a:p>
            <a:pPr lvl="1"/>
            <a:r>
              <a:rPr lang="en-GB" dirty="0" smtClean="0"/>
              <a:t>delete the array of normal vectors in the Pyramid destructor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4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DrawTriangle</a:t>
            </a:r>
            <a:r>
              <a:rPr lang="en-GB" dirty="0" smtClean="0"/>
              <a:t> with </a:t>
            </a:r>
            <a:r>
              <a:rPr lang="en-GB" dirty="0" err="1" smtClean="0"/>
              <a:t>Normals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Pyramid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DrawTriangle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glBegin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8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GL_TRIANGLES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glNormal3f(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normals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].x,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normals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].y,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normals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].z);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glVertex3f(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indexedVertices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].x, 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indexedVertices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].y, 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indexedVertices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].z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and so on for indices b and 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695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don't forget you need to </a:t>
            </a:r>
          </a:p>
          <a:p>
            <a:pPr lvl="1"/>
            <a:r>
              <a:rPr lang="en-GB" dirty="0" smtClean="0"/>
              <a:t>specify and enable the scene lights</a:t>
            </a:r>
            <a:endParaRPr lang="en-GB" dirty="0"/>
          </a:p>
          <a:p>
            <a:pPr lvl="1"/>
            <a:r>
              <a:rPr lang="en-GB" dirty="0" smtClean="0"/>
              <a:t>specify the object </a:t>
            </a:r>
            <a:r>
              <a:rPr lang="en-GB" dirty="0" smtClean="0"/>
              <a:t>material</a:t>
            </a:r>
          </a:p>
          <a:p>
            <a:pPr lvl="1"/>
            <a:r>
              <a:rPr lang="en-GB" dirty="0" smtClean="0"/>
              <a:t>enable normalisation of the </a:t>
            </a:r>
            <a:r>
              <a:rPr lang="en-GB" dirty="0" err="1" smtClean="0"/>
              <a:t>normals</a:t>
            </a:r>
            <a:r>
              <a:rPr lang="en-GB" dirty="0" smtClean="0"/>
              <a:t>, because scaling is being used</a:t>
            </a:r>
          </a:p>
          <a:p>
            <a:pPr marL="857250" lvl="3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GL_NORMALIZE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 smtClean="0"/>
              <a:t>could </a:t>
            </a:r>
            <a:r>
              <a:rPr lang="en-GB" dirty="0" smtClean="0"/>
              <a:t>do </a:t>
            </a:r>
            <a:r>
              <a:rPr lang="en-GB" dirty="0" smtClean="0"/>
              <a:t>all this</a:t>
            </a:r>
            <a:r>
              <a:rPr lang="en-GB" dirty="0" smtClean="0"/>
              <a:t> </a:t>
            </a:r>
            <a:r>
              <a:rPr lang="en-GB" dirty="0" smtClean="0"/>
              <a:t>in GameScreenLevel1</a:t>
            </a:r>
          </a:p>
          <a:p>
            <a:pPr marL="971550" lvl="1" indent="-457200"/>
            <a:r>
              <a:rPr lang="en-GB" dirty="0" smtClean="0"/>
              <a:t>especially if you want to use the same material for multiple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it's not efficient to use scaling in OpenGL scenes</a:t>
            </a:r>
          </a:p>
          <a:p>
            <a:pPr lvl="1"/>
            <a:r>
              <a:rPr lang="en-GB" dirty="0" smtClean="0"/>
              <a:t>because of the extra calculations to scale the </a:t>
            </a:r>
            <a:r>
              <a:rPr lang="en-GB" dirty="0" err="1" smtClean="0"/>
              <a:t>normals</a:t>
            </a:r>
            <a:endParaRPr lang="en-GB" dirty="0" smtClean="0"/>
          </a:p>
          <a:p>
            <a:r>
              <a:rPr lang="en-GB" dirty="0" smtClean="0"/>
              <a:t>try removing the line which scales the pyramid</a:t>
            </a:r>
          </a:p>
          <a:p>
            <a:pPr lvl="1"/>
            <a:r>
              <a:rPr lang="en-GB" dirty="0" smtClean="0"/>
              <a:t>set the camera closer to the pyramid to make it look bigger</a:t>
            </a:r>
          </a:p>
          <a:p>
            <a:r>
              <a:rPr lang="en-GB" dirty="0" smtClean="0"/>
              <a:t>the example is using smooth shading which rounds the pyramid edges</a:t>
            </a:r>
          </a:p>
          <a:p>
            <a:pPr lvl="1"/>
            <a:r>
              <a:rPr lang="en-GB" dirty="0" smtClean="0"/>
              <a:t>appropriate for most models but not a pyramid!</a:t>
            </a:r>
          </a:p>
          <a:p>
            <a:pPr lvl="1"/>
            <a:r>
              <a:rPr lang="en-GB" dirty="0" smtClean="0"/>
              <a:t>how could you change the normal definition and the way the pyramid is loaded and stored so that each edge is flat and </a:t>
            </a:r>
            <a:r>
              <a:rPr lang="en-GB" smtClean="0"/>
              <a:t>sharply defined?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6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368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Lighting a Pyramid</vt:lpstr>
      <vt:lpstr>A better pyramid</vt:lpstr>
      <vt:lpstr>Adding lighting</vt:lpstr>
      <vt:lpstr>Adding lighting</vt:lpstr>
      <vt:lpstr>DrawTriangle with Normals</vt:lpstr>
      <vt:lpstr>Using lights</vt:lpstr>
      <vt:lpstr>Enhancements</vt:lpstr>
    </vt:vector>
  </TitlesOfParts>
  <Company>Staffordshire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Viewing</dc:title>
  <dc:creator>FOSTER Steve</dc:creator>
  <cp:lastModifiedBy>Cathy</cp:lastModifiedBy>
  <cp:revision>31</cp:revision>
  <dcterms:created xsi:type="dcterms:W3CDTF">2014-02-03T10:20:07Z</dcterms:created>
  <dcterms:modified xsi:type="dcterms:W3CDTF">2015-11-02T07:06:35Z</dcterms:modified>
</cp:coreProperties>
</file>