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10" r:id="rId13"/>
    <p:sldId id="311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665647563285404"/>
          <c:y val="0.08542036593251978"/>
          <c:w val="0.8179723688385105"/>
          <c:h val="0.80837338810909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529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dirty="0" sz="2400" lang="en-US" smtClean="0"/>
              <a:t> </a:t>
            </a:r>
            <a:r>
              <a:rPr dirty="0" sz="2400" lang="en-US" smtClean="0"/>
              <a:t>B</a:t>
            </a:r>
            <a:r>
              <a:rPr dirty="0" sz="2400" lang="en-US" smtClean="0"/>
              <a:t>.</a:t>
            </a:r>
            <a:r>
              <a:rPr dirty="0" sz="2400" lang="en-US" smtClean="0"/>
              <a:t>J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S</a:t>
            </a:r>
            <a:r>
              <a:rPr dirty="0" sz="2400" lang="en-US" smtClean="0"/>
              <a:t>I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 smtClean="0"/>
              <a:t>: </a:t>
            </a:r>
            <a:r>
              <a:rPr sz="2400" lang="en-US" smtClean="0"/>
              <a:t>1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0</a:t>
            </a:r>
            <a:r>
              <a:rPr sz="2400" lang="en-US" smtClean="0"/>
              <a:t>0</a:t>
            </a:r>
            <a:r>
              <a:rPr sz="2400" lang="en-US" smtClean="0"/>
              <a:t>3</a:t>
            </a:r>
            <a:r>
              <a:rPr sz="2400" lang="en-US" smtClean="0"/>
              <a:t>2</a:t>
            </a:r>
            <a:r>
              <a:rPr sz="2400" lang="en-US" smtClean="0"/>
              <a:t>6</a:t>
            </a:r>
            <a:r>
              <a:rPr sz="2400" lang="en-US" smtClean="0"/>
              <a:t>(</a:t>
            </a:r>
            <a:r>
              <a:rPr sz="2400" lang="en-US" smtClean="0"/>
              <a:t>230745E14D5307EBDF740D7D9277BC9E</a:t>
            </a:r>
            <a:r>
              <a:rPr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DEPARTMENT:BCOM 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P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T</a:t>
            </a:r>
            <a:r>
              <a:rPr dirty="0" sz="2400" lang="en-US" smtClean="0"/>
              <a:t>E </a:t>
            </a:r>
            <a:r>
              <a:rPr dirty="0" sz="2400" lang="en-US" smtClean="0"/>
              <a:t>S</a:t>
            </a:r>
            <a:r>
              <a:rPr dirty="0" sz="2400" lang="en-US" smtClean="0"/>
              <a:t>E</a:t>
            </a:r>
            <a:r>
              <a:rPr dirty="0" sz="2400" lang="en-US" smtClean="0"/>
              <a:t>C</a:t>
            </a:r>
            <a:r>
              <a:rPr dirty="0" sz="2400" lang="en-US" smtClean="0"/>
              <a:t>R</a:t>
            </a:r>
            <a:r>
              <a:rPr dirty="0" sz="2400" lang="en-US" smtClean="0"/>
              <a:t>E</a:t>
            </a:r>
            <a:r>
              <a:rPr dirty="0" sz="2400" lang="en-US" smtClean="0"/>
              <a:t>T</a:t>
            </a:r>
            <a:r>
              <a:rPr dirty="0" sz="2400" lang="en-US" smtClean="0"/>
              <a:t>ARY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I</a:t>
            </a:r>
            <a:r>
              <a:rPr dirty="0" sz="2400" lang="en-US" smtClean="0"/>
              <a:t>P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g</a:t>
            </a:r>
            <a:r>
              <a:rPr dirty="0" sz="2400" lang="en-US" smtClean="0"/>
              <a:t>o</a:t>
            </a:r>
            <a:r>
              <a:rPr dirty="0" sz="2400" lang="en-US" smtClean="0"/>
              <a:t>v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t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</a:t>
            </a:r>
            <a:r>
              <a:rPr dirty="0" sz="2400" lang="en-US" smtClean="0"/>
              <a:t>ege </a:t>
            </a:r>
            <a:r>
              <a:rPr dirty="0" sz="2400" lang="en-US" smtClean="0"/>
              <a:t>T</a:t>
            </a:r>
            <a:r>
              <a:rPr dirty="0" sz="2400" lang="en-US" smtClean="0"/>
              <a:t>i</a:t>
            </a:r>
            <a:r>
              <a:rPr dirty="0" sz="2400" lang="en-US" smtClean="0"/>
              <a:t>r</a:t>
            </a:r>
            <a:r>
              <a:rPr dirty="0" sz="2400" lang="en-US" smtClean="0"/>
              <a:t>u</a:t>
            </a:r>
            <a:r>
              <a:rPr dirty="0" sz="2400" lang="en-US" smtClean="0"/>
              <a:t>t</a:t>
            </a:r>
            <a:r>
              <a:rPr dirty="0" sz="2400" lang="en-US" smtClean="0"/>
              <a:t>t</a:t>
            </a:r>
            <a:r>
              <a:rPr dirty="0" sz="2400" lang="en-US" smtClean="0"/>
              <a:t>ani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882640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Data collection </a:t>
            </a:r>
          </a:p>
          <a:p>
            <a:r>
              <a:rPr dirty="0" lang="en-US" smtClean="0"/>
              <a:t>*KAGGLE _ download</a:t>
            </a:r>
          </a:p>
          <a:p>
            <a:r>
              <a:rPr dirty="0" lang="en-US" smtClean="0"/>
              <a:t>*EDUNET _ download </a:t>
            </a:r>
          </a:p>
          <a:p>
            <a:r>
              <a:rPr dirty="0" lang="en-US" smtClean="0"/>
              <a:t> </a:t>
            </a:r>
          </a:p>
          <a:p>
            <a:r>
              <a:rPr b="1" dirty="0" lang="en-US" smtClean="0"/>
              <a:t>Features collection</a:t>
            </a:r>
          </a:p>
          <a:p>
            <a:r>
              <a:rPr dirty="0" lang="en-US" smtClean="0"/>
              <a:t>*identify the feature in excel</a:t>
            </a:r>
          </a:p>
          <a:p>
            <a:endParaRPr dirty="0" lang="en-US" smtClean="0"/>
          </a:p>
          <a:p>
            <a:r>
              <a:rPr b="1" dirty="0" lang="en-US" smtClean="0"/>
              <a:t>Data cleaning </a:t>
            </a:r>
          </a:p>
          <a:p>
            <a:r>
              <a:rPr dirty="0" lang="en-US" smtClean="0"/>
              <a:t>*missing value _ identifying excel</a:t>
            </a:r>
          </a:p>
          <a:p>
            <a:r>
              <a:rPr dirty="0" lang="en-US" smtClean="0"/>
              <a:t>*missing value _ filter out by COLOUR</a:t>
            </a:r>
          </a:p>
          <a:p>
            <a:endParaRPr dirty="0" lang="en-US" smtClean="0"/>
          </a:p>
          <a:p>
            <a:r>
              <a:rPr b="1" dirty="0" lang="en-US" smtClean="0"/>
              <a:t>Performance level</a:t>
            </a:r>
          </a:p>
          <a:p>
            <a:r>
              <a:rPr dirty="0" lang="en-US" smtClean="0"/>
              <a:t>*formula using _ high &amp; low</a:t>
            </a:r>
          </a:p>
          <a:p>
            <a:endParaRPr dirty="0" lang="en-US" smtClean="0"/>
          </a:p>
          <a:p>
            <a:r>
              <a:rPr b="1" dirty="0" lang="en-US" smtClean="0"/>
              <a:t>Pivot table </a:t>
            </a:r>
          </a:p>
          <a:p>
            <a:r>
              <a:rPr dirty="0" lang="en-US" smtClean="0"/>
              <a:t>*summarized   &amp;  visualized </a:t>
            </a:r>
          </a:p>
          <a:p>
            <a:endParaRPr dirty="0" lang="en-US" smtClean="0"/>
          </a:p>
          <a:p>
            <a:r>
              <a:rPr b="1" dirty="0" lang="en-US" smtClean="0"/>
              <a:t>Result</a:t>
            </a:r>
            <a:r>
              <a:rPr dirty="0" lang="en-US" smtClean="0"/>
              <a:t> </a:t>
            </a:r>
          </a:p>
          <a:p>
            <a:r>
              <a:rPr dirty="0" lang="en-US" smtClean="0"/>
              <a:t>*graph 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701040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EMPLOYEE PERFORMANCE ANAYSIS</a:t>
            </a:r>
            <a:endParaRPr b="1"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4485640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THE EMPLOYEE </a:t>
            </a:r>
            <a:r>
              <a:rPr dirty="0" sz="2400" lang="en-US" smtClean="0"/>
              <a:t> PERFORMANCE ANALYSIS THE PROJECT HAS PROVIDED VALUABLE INSIGHTS INTO THE KEY DRIVERS OF EMPLOYEE PRODUCTIVITY, GROWTH ,</a:t>
            </a:r>
          </a:p>
          <a:p>
            <a:r>
              <a:rPr dirty="0" sz="2400" lang="en-US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dirty="0" sz="2400" lang="en-US" smtClean="0"/>
              <a:t>DEVELOPED TARGETED INTERVENTIONS TO ENHANCE EMPLOYEE PERFORMANCE.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413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6187440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As a result, we need a comprehensive employee performance analysis framework to: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Accurately measure and track employee performance metrics.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Identify correlations between performance and factors like training, engagement, and demographics.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Develop targeted interventions to enhance employee growth and productivity.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Inform data-driven decisions on talent management, promotions, and resource allocation“. 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413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904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6035040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dirty="0" sz="2000" lang="en-US" smtClean="0"/>
          </a:p>
          <a:p>
            <a:r>
              <a:rPr dirty="0" sz="2000" lang="en-US" smtClean="0"/>
              <a:t>*Collect and integrate relevant employee data from various sources (HR systems, performance reviews, training records, etc.)</a:t>
            </a:r>
          </a:p>
          <a:p>
            <a:r>
              <a:rPr dirty="0" sz="2000" lang="en-US" smtClean="0"/>
              <a:t>* Develop a performance metrics framework to measure employee productivity, quality, and growth</a:t>
            </a:r>
          </a:p>
          <a:p>
            <a:r>
              <a:rPr dirty="0" sz="2000" lang="en-US" smtClean="0"/>
              <a:t>*Analyze key drivers of employee performance, including training, engagement, demographics, and more</a:t>
            </a:r>
          </a:p>
          <a:p>
            <a:r>
              <a:rPr dirty="0" sz="2000" lang="en-US" smtClean="0"/>
              <a:t>* Identify areas for improvement and develop targeted interventions to enhance employee growth and productivity</a:t>
            </a:r>
          </a:p>
          <a:p>
            <a:r>
              <a:rPr dirty="0" sz="2000" lang="en-US" smtClean="0"/>
              <a:t>* Create data visualizations to communicate insights to stakeholders and facilitate decision-making.</a:t>
            </a:r>
            <a:endParaRPr dirty="0"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10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91400" y="1600200"/>
            <a:ext cx="2438400" cy="3505200"/>
          </a:xfrm>
          <a:prstGeom prst="rect"/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5552440"/>
          </a:xfrm>
          <a:prstGeom prst="rect"/>
        </p:spPr>
        <p:txBody>
          <a:bodyPr wrap="square">
            <a:spAutoFit/>
          </a:bodyPr>
          <a:p>
            <a:r>
              <a:rPr dirty="0" sz="3200" lang="en-US" smtClean="0"/>
              <a:t>1.Employee</a:t>
            </a:r>
          </a:p>
          <a:p>
            <a:endParaRPr dirty="0" sz="3200" lang="en-US" smtClean="0"/>
          </a:p>
          <a:p>
            <a:r>
              <a:rPr dirty="0" sz="3200" lang="en-US" smtClean="0"/>
              <a:t>2. Manager</a:t>
            </a:r>
          </a:p>
          <a:p>
            <a:endParaRPr dirty="0" sz="3200" lang="en-US" smtClean="0"/>
          </a:p>
          <a:p>
            <a:r>
              <a:rPr dirty="0" sz="3200" lang="en-US" smtClean="0"/>
              <a:t> 3.Industry </a:t>
            </a:r>
          </a:p>
          <a:p>
            <a:endParaRPr dirty="0" sz="3200" lang="en-US" smtClean="0"/>
          </a:p>
          <a:p>
            <a:r>
              <a:rPr dirty="0" sz="3200" lang="en-US" smtClean="0"/>
              <a:t>4.Employer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232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3749040"/>
          </a:xfrm>
          <a:prstGeom prst="rect"/>
        </p:spPr>
        <p:txBody>
          <a:bodyPr wrap="square">
            <a:spAutoFit/>
          </a:bodyPr>
          <a:p>
            <a:r>
              <a:rPr dirty="0" sz="3600" lang="en-US" smtClean="0"/>
              <a:t>*Conditional formatting -missing </a:t>
            </a:r>
          </a:p>
          <a:p>
            <a:r>
              <a:rPr dirty="0" sz="3600" lang="en-US" smtClean="0"/>
              <a:t>*Filter- remove </a:t>
            </a:r>
          </a:p>
          <a:p>
            <a:r>
              <a:rPr dirty="0" sz="3600" lang="en-US" smtClean="0"/>
              <a:t>*Formula -performance level</a:t>
            </a:r>
          </a:p>
          <a:p>
            <a:r>
              <a:rPr dirty="0" sz="3600" lang="en-US" smtClean="0"/>
              <a:t>*Pivot table-summary</a:t>
            </a:r>
          </a:p>
          <a:p>
            <a:r>
              <a:rPr dirty="0" sz="3600" lang="en-US" smtClean="0"/>
              <a:t>*Graph -Data visualization </a:t>
            </a:r>
            <a:endParaRPr dirty="0" sz="3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5247640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Employee data set -download by KAGGLE</a:t>
            </a:r>
          </a:p>
          <a:p>
            <a:r>
              <a:rPr dirty="0" sz="4400" lang="en-US" smtClean="0"/>
              <a:t>26 features -9 features taken </a:t>
            </a:r>
          </a:p>
          <a:p>
            <a:r>
              <a:rPr dirty="0" sz="4400" lang="en-US" smtClean="0"/>
              <a:t>employee id ,numerical value , first name ,last name -text, </a:t>
            </a:r>
          </a:p>
          <a:p>
            <a:r>
              <a:rPr dirty="0" sz="4400" lang="en-US" smtClean="0"/>
              <a:t>employee type -performance level </a:t>
            </a:r>
            <a:endParaRPr dirty="0" sz="4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10312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904240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=IFS(Z8&gt;=5,"VERY HIGH",Z8&gt;=4,"HIGH",Z8&gt;=3,"MEDIUM",TRUE,"LOW")</a:t>
            </a:r>
            <a:endParaRPr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2024-03-28T06:07:22Z</dcterms:created>
  <dcterms:modified xsi:type="dcterms:W3CDTF">2024-10-01T05:07:54Z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4b12e2456b5e48d9ad2abeeebb469028</vt:lpwstr>
  </property>
</Properties>
</file>