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84" y="-1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 name: </a:t>
            </a:r>
            <a:r>
              <a:rPr lang="en-US" dirty="0" err="1" smtClean="0"/>
              <a:t>janani.a</a:t>
            </a:r>
            <a:endParaRPr lang="en-US" dirty="0" smtClean="0"/>
          </a:p>
          <a:p>
            <a:r>
              <a:rPr lang="en-US" dirty="0" smtClean="0"/>
              <a:t>Register no: </a:t>
            </a:r>
            <a:r>
              <a:rPr lang="en-US" cap="none" dirty="0" smtClean="0"/>
              <a:t>asunm</a:t>
            </a:r>
            <a:r>
              <a:rPr lang="en-US" dirty="0" smtClean="0"/>
              <a:t>212405515</a:t>
            </a:r>
          </a:p>
          <a:p>
            <a:r>
              <a:rPr lang="en-US" dirty="0" smtClean="0"/>
              <a:t>NAME OF COLLEGE: LAKSHMI BANGARU ARTS AND SCIENCE COLLEGE UNDER UNIVERSITY OF MADRAS</a:t>
            </a:r>
          </a:p>
          <a:p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Story Builder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Smart Story Builder combines AI, creativity, and entertainment.</a:t>
            </a:r>
          </a:p>
          <a:p>
            <a:pPr>
              <a:defRPr sz="2000"/>
            </a:pPr>
            <a:r>
              <a:t>Provides engaging, personalized storytelling.</a:t>
            </a:r>
          </a:p>
          <a:p>
            <a:pPr>
              <a:defRPr sz="2000"/>
            </a:pPr>
            <a:r>
              <a:t>Encourages imagination and supports learning.</a:t>
            </a:r>
          </a:p>
          <a:p>
            <a:pPr>
              <a:defRPr sz="2000"/>
            </a:pPr>
            <a:r>
              <a:t>Every idea can now become a story!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Problem Statement</a:t>
            </a:r>
          </a:p>
          <a:p>
            <a:pPr>
              <a:defRPr sz="2000"/>
            </a:pPr>
            <a:r>
              <a:t>Project Overview</a:t>
            </a:r>
          </a:p>
          <a:p>
            <a:pPr>
              <a:defRPr sz="2000"/>
            </a:pPr>
            <a:r>
              <a:t>End Users</a:t>
            </a:r>
          </a:p>
          <a:p>
            <a:pPr>
              <a:defRPr sz="2000"/>
            </a:pPr>
            <a:r>
              <a:t>Tools and Technologies</a:t>
            </a:r>
          </a:p>
          <a:p>
            <a:pPr>
              <a:defRPr sz="2000"/>
            </a:pPr>
            <a:r>
              <a:t>Design and Layout</a:t>
            </a:r>
          </a:p>
          <a:p>
            <a:pPr>
              <a:defRPr sz="2000"/>
            </a:pPr>
            <a:r>
              <a:t>Features and Functionality</a:t>
            </a:r>
          </a:p>
          <a:p>
            <a:pPr>
              <a:defRPr sz="2000"/>
            </a:pPr>
            <a:r>
              <a:t>Results and Screenshots</a:t>
            </a:r>
          </a:p>
          <a:p>
            <a:pPr>
              <a:defRPr sz="2000"/>
            </a:pPr>
            <a: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Writing creative stories is challenging for many people.</a:t>
            </a:r>
          </a:p>
          <a:p>
            <a:pPr>
              <a:defRPr sz="2000"/>
            </a:pPr>
            <a:r>
              <a:t>Children need engaging, personalized bedtime stories.</a:t>
            </a:r>
          </a:p>
          <a:p>
            <a:pPr>
              <a:defRPr sz="2000"/>
            </a:pPr>
            <a:r>
              <a:t>Traditional audiobooks lack personalization.</a:t>
            </a:r>
          </a:p>
          <a:p>
            <a:pPr>
              <a:defRPr sz="2000"/>
            </a:pPr>
            <a:r>
              <a:t>Writers often face creative blocks and need inspiration.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Smart Story Builder is an AI-powered application.</a:t>
            </a:r>
          </a:p>
          <a:p>
            <a:pPr>
              <a:defRPr sz="2000"/>
            </a:pPr>
            <a:r>
              <a:t>Takes few words or characters from the user as input.</a:t>
            </a:r>
          </a:p>
          <a:p>
            <a:pPr>
              <a:defRPr sz="2000"/>
            </a:pPr>
            <a:r>
              <a:t>Generates creative stories (fairy tale, thriller, sci-fi).</a:t>
            </a:r>
          </a:p>
          <a:p>
            <a:pPr>
              <a:defRPr sz="2000"/>
            </a:pPr>
            <a:r>
              <a:t>Adds AI voice narration and background music for immersion.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 ARE THE END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Children – enjoy personalized bedtime stories.</a:t>
            </a:r>
          </a:p>
          <a:p>
            <a:pPr>
              <a:defRPr sz="2000"/>
            </a:pPr>
            <a:r>
              <a:t>Parents – quick story creation for kids.</a:t>
            </a:r>
          </a:p>
          <a:p>
            <a:pPr>
              <a:defRPr sz="2000"/>
            </a:pPr>
            <a:r>
              <a:t>Writers – get inspiration and new ideas.</a:t>
            </a:r>
          </a:p>
          <a:p>
            <a:pPr>
              <a:defRPr sz="2000"/>
            </a:pPr>
            <a:r>
              <a:t>Educators – storytelling for teaching and fun.</a:t>
            </a:r>
          </a:p>
          <a:p>
            <a:pPr>
              <a:defRPr sz="2000"/>
            </a:pPr>
            <a:r>
              <a:t>General Audience – anyone who loves stories.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AI Language Model → Story generation</a:t>
            </a:r>
          </a:p>
          <a:p>
            <a:pPr>
              <a:defRPr sz="2000"/>
            </a:pPr>
            <a:r>
              <a:t>Text-to-Speech (TTS) → Voice narration</a:t>
            </a:r>
          </a:p>
          <a:p>
            <a:pPr>
              <a:defRPr sz="2000"/>
            </a:pPr>
            <a:r>
              <a:t>AI Music Generator → Background music</a:t>
            </a:r>
          </a:p>
          <a:p>
            <a:pPr>
              <a:defRPr sz="2000"/>
            </a:pPr>
            <a:r>
              <a:t>Mobile App / Web App → User interface</a:t>
            </a:r>
          </a:p>
          <a:p>
            <a:pPr>
              <a:defRPr sz="2000"/>
            </a:pPr>
            <a:r>
              <a:t>Cloud Hosting → Storage and scalability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Simple input screen: enter words or characters.</a:t>
            </a:r>
          </a:p>
          <a:p>
            <a:pPr>
              <a:defRPr sz="2000"/>
            </a:pPr>
            <a:r>
              <a:t>Genre selection: Fairy tale, Sci-Fi, Thriller, etc.</a:t>
            </a:r>
          </a:p>
          <a:p>
            <a:pPr>
              <a:defRPr sz="2000"/>
            </a:pPr>
            <a:r>
              <a:t>Story output page with text + voice option.</a:t>
            </a:r>
          </a:p>
          <a:p>
            <a:pPr>
              <a:defRPr sz="2000"/>
            </a:pPr>
            <a:r>
              <a:t>Background music player integrated.</a:t>
            </a:r>
          </a:p>
          <a:p>
            <a:pPr>
              <a:defRPr sz="2000"/>
            </a:pPr>
            <a:r>
              <a:t>User-friendly interface for kids and adults.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AI-generated stories in multiple genres.</a:t>
            </a:r>
          </a:p>
          <a:p>
            <a:pPr>
              <a:defRPr sz="2000"/>
            </a:pPr>
            <a:r>
              <a:t>Real-time voice narration.</a:t>
            </a:r>
          </a:p>
          <a:p>
            <a:pPr>
              <a:defRPr sz="2000"/>
            </a:pPr>
            <a:r>
              <a:t>Background music for mood enhancement.</a:t>
            </a:r>
          </a:p>
          <a:p>
            <a:pPr>
              <a:defRPr sz="2000"/>
            </a:pPr>
            <a:r>
              <a:t>Responsive app design (mobile and web).</a:t>
            </a:r>
          </a:p>
          <a:p>
            <a:pPr>
              <a:defRPr sz="2000"/>
            </a:pPr>
            <a:r>
              <a:t>Personalized story creation in seconds.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Generated sample stories based on user input.</a:t>
            </a:r>
          </a:p>
          <a:p>
            <a:pPr>
              <a:defRPr sz="2000"/>
            </a:pPr>
            <a:r>
              <a:t>Voice narration successfully added.</a:t>
            </a:r>
          </a:p>
          <a:p>
            <a:pPr>
              <a:defRPr sz="2000"/>
            </a:pPr>
            <a:r>
              <a:t>Background music synchronized with narration.</a:t>
            </a:r>
          </a:p>
          <a:p>
            <a:pPr>
              <a:defRPr sz="2000"/>
            </a:pPr>
            <a:r>
              <a:t>Positive feedback from test users (children, parents, educators).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</TotalTime>
  <Words>346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Smart Story Builder</vt:lpstr>
      <vt:lpstr>AGENDA</vt:lpstr>
      <vt:lpstr>PROBLEM STATEMENT</vt:lpstr>
      <vt:lpstr>PROJECT OVERVIEW</vt:lpstr>
      <vt:lpstr>WHO ARE THE END USERS?</vt:lpstr>
      <vt:lpstr>TOOLS AND TECHNOLOGIES</vt:lpstr>
      <vt:lpstr>APP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Story Builder</dc:title>
  <dc:creator>Lbasc-47</dc:creator>
  <dc:description>generated using python-pptx</dc:description>
  <cp:lastModifiedBy>Lbasc-47</cp:lastModifiedBy>
  <cp:revision>3</cp:revision>
  <dcterms:created xsi:type="dcterms:W3CDTF">2013-01-27T09:14:16Z</dcterms:created>
  <dcterms:modified xsi:type="dcterms:W3CDTF">2025-09-10T07:57:48Z</dcterms:modified>
</cp:coreProperties>
</file>