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90" r:id="rId2"/>
  </p:sldMasterIdLst>
  <p:notesMasterIdLst>
    <p:notesMasterId r:id="rId9"/>
  </p:notesMasterIdLst>
  <p:sldIdLst>
    <p:sldId id="266" r:id="rId3"/>
    <p:sldId id="267" r:id="rId4"/>
    <p:sldId id="268" r:id="rId5"/>
    <p:sldId id="271" r:id="rId6"/>
    <p:sldId id="269" r:id="rId7"/>
    <p:sldId id="270" r:id="rId8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7575D1"/>
    <a:srgbClr val="70B41E"/>
    <a:srgbClr val="4E7D15"/>
    <a:srgbClr val="008000"/>
    <a:srgbClr val="659A2A"/>
    <a:srgbClr val="A9E56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40" autoAdjust="0"/>
  </p:normalViewPr>
  <p:slideViewPr>
    <p:cSldViewPr>
      <p:cViewPr varScale="1">
        <p:scale>
          <a:sx n="82" d="100"/>
          <a:sy n="82" d="100"/>
        </p:scale>
        <p:origin x="826" y="3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2710" y="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B5B40-187D-4F94-8EF9-FABAEBB97EC2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0640E-3B90-4C2B-9781-57F920CF2E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242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CBB1A-5038-435A-BA47-A0E4DEB74A53}" type="datetime1">
              <a:rPr lang="de-DE" smtClean="0"/>
              <a:t>26.10.2021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79A4A-F219-4338-85B5-EFC61BD16FC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2164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8FA9D-6F75-4C66-9742-B0A152ADBF08}" type="datetime1">
              <a:rPr lang="de-DE" smtClean="0"/>
              <a:t>26.10.2021</a:t>
            </a:fld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20E63-A198-4E26-9924-F0EAF218480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4906963" cy="565150"/>
          </a:xfrm>
        </p:spPr>
        <p:txBody>
          <a:bodyPr/>
          <a:lstStyle/>
          <a:p>
            <a:r>
              <a:rPr lang="de-DE" dirty="0" smtClean="0"/>
              <a:t>Titelmasterformat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397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</a:t>
            </a:r>
            <a:endParaRPr lang="de-DE" dirty="0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025F2-55A2-4636-B04D-A694AA4C3543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C166B-5E38-4CD5-9E59-7E2FFEC9FB6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027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39DCA-C8AC-4A68-83C7-F61D7A410829}" type="datetime1">
              <a:rPr lang="de-DE" smtClean="0"/>
              <a:t>26.10.2021</a:t>
            </a:fld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83097-0661-465D-9601-D6724DCFDCB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97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D5F09-0BA7-4AA3-ADBF-1890810E9EAF}" type="datetime1">
              <a:rPr lang="de-DE" smtClean="0"/>
              <a:t>26.10.2021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EE757-03CB-49A1-BD43-AE902812A82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4137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00112"/>
            <a:ext cx="4038600" cy="375986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37598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0FAA9-2A18-4748-B214-AAB90B51B109}" type="datetime1">
              <a:rPr lang="de-DE" smtClean="0"/>
              <a:t>26.10.2021</a:t>
            </a:fld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81D6D-80D2-4AD6-94C9-14EF3392FCE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3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A5491-2AB6-418D-A0A5-27EFB10721AE}" type="datetime1">
              <a:rPr lang="de-DE" smtClean="0"/>
              <a:t>26.10.2021</a:t>
            </a:fld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20E63-A198-4E26-9924-F0EAF218480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4906963" cy="565150"/>
          </a:xfrm>
        </p:spPr>
        <p:txBody>
          <a:bodyPr/>
          <a:lstStyle/>
          <a:p>
            <a:r>
              <a:rPr lang="de-DE" dirty="0" smtClean="0"/>
              <a:t>Titelmasterformat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406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</a:t>
            </a:r>
            <a:endParaRPr lang="de-DE" dirty="0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EF75D-3769-45D0-9B1B-74B7EEF25FFD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C166B-5E38-4CD5-9E59-7E2FFEC9FB6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8F520-8C38-4B57-B77C-51F623F32E18}" type="datetime1">
              <a:rPr lang="de-DE" smtClean="0"/>
              <a:t>26.10.2021</a:t>
            </a:fld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83097-0661-465D-9601-D6724DCFDCB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22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8A264-78C5-4F4B-BC65-5545A7021C32}" type="datetime1">
              <a:rPr lang="de-DE" smtClean="0"/>
              <a:t>26.10.2021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79A4A-F219-4338-85B5-EFC61BD16FC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68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5BD3E-37D7-40E9-8039-11E22136C980}" type="datetime1">
              <a:rPr lang="de-DE" smtClean="0"/>
              <a:t>26.10.2021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3E20E-F862-498F-8556-405B4249054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90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00112"/>
            <a:ext cx="4038600" cy="375986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37598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F63C5-1ECD-4D51-982F-AFE89E605158}" type="datetime1">
              <a:rPr lang="de-DE" smtClean="0"/>
              <a:t>26.10.2021</a:t>
            </a:fld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81D6D-80D2-4AD6-94C9-14EF3392FCE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84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49069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Titelmasterformat</a:t>
            </a:r>
          </a:p>
        </p:txBody>
      </p:sp>
      <p:sp>
        <p:nvSpPr>
          <p:cNvPr id="205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Textmasterformat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6C8506-4BB6-439E-A7D5-6CF01D8F3BB2}" type="datetime1">
              <a:rPr lang="de-DE" smtClean="0"/>
              <a:t>26.10.2021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EBBB9BE-E0B6-47D3-99ED-ED8A18FFB02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6" r:id="rId3"/>
    <p:sldLayoutId id="2147483687" r:id="rId4"/>
    <p:sldLayoutId id="2147483688" r:id="rId5"/>
    <p:sldLayoutId id="2147483689" r:id="rId6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49069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Titelmasterformat</a:t>
            </a:r>
          </a:p>
        </p:txBody>
      </p:sp>
      <p:sp>
        <p:nvSpPr>
          <p:cNvPr id="205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Textmasterformat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44689B-BD5B-4445-A6B3-2614A1E57663}" type="datetime1">
              <a:rPr lang="de-DE" smtClean="0"/>
              <a:t>26.10.2021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48B0D63-317B-4B26-B189-70720F49FA9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8384" y="206375"/>
            <a:ext cx="658416" cy="65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1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Title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800" dirty="0" smtClean="0"/>
              <a:t>– </a:t>
            </a:r>
            <a:r>
              <a:rPr lang="de-DE" sz="2800" dirty="0" err="1" smtClean="0"/>
              <a:t>subtitle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400" dirty="0" err="1" smtClean="0"/>
              <a:t>Author</a:t>
            </a:r>
            <a:endParaRPr lang="de-DE" sz="2400" dirty="0"/>
          </a:p>
          <a:p>
            <a:r>
              <a:rPr lang="de-DE" sz="2400" dirty="0" smtClean="0"/>
              <a:t>Event, </a:t>
            </a:r>
            <a:r>
              <a:rPr lang="de-DE" sz="2400" dirty="0" err="1" smtClean="0"/>
              <a:t>date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59417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dirty="0" smtClean="0"/>
              <a:t>Topic</a:t>
            </a:r>
            <a:endParaRPr lang="de-DE" dirty="0" smtClean="0"/>
          </a:p>
          <a:p>
            <a:r>
              <a:rPr lang="de-DE" dirty="0" smtClean="0"/>
              <a:t>Summary</a:t>
            </a:r>
          </a:p>
          <a:p>
            <a:r>
              <a:rPr lang="de-DE" dirty="0" err="1" smtClean="0"/>
              <a:t>Sources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71323D-5C6E-4BAE-A072-5A7D7C50D5FB}" type="datetime1">
              <a:rPr lang="de-DE" smtClean="0"/>
              <a:t>26.10.2021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EE757-03CB-49A1-BD43-AE902812A82B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634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&lt;Motivation: </a:t>
            </a:r>
            <a:r>
              <a:rPr lang="de-DE" dirty="0" err="1" smtClean="0"/>
              <a:t>Describe</a:t>
            </a:r>
            <a:r>
              <a:rPr lang="de-DE" dirty="0" smtClean="0"/>
              <a:t> </a:t>
            </a:r>
            <a:r>
              <a:rPr lang="de-DE" dirty="0"/>
              <a:t>in a </a:t>
            </a:r>
            <a:r>
              <a:rPr lang="de-DE" dirty="0" err="1"/>
              <a:t>dotted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behind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academic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&gt;</a:t>
            </a:r>
          </a:p>
          <a:p>
            <a:r>
              <a:rPr lang="de-DE" dirty="0"/>
              <a:t>&lt;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whole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whole</a:t>
            </a:r>
            <a:r>
              <a:rPr lang="de-DE" dirty="0" smtClean="0"/>
              <a:t> </a:t>
            </a:r>
            <a:r>
              <a:rPr lang="de-DE" dirty="0" err="1" smtClean="0"/>
              <a:t>sentences</a:t>
            </a:r>
            <a:r>
              <a:rPr lang="de-DE" dirty="0" smtClean="0"/>
              <a:t> </a:t>
            </a:r>
            <a:r>
              <a:rPr lang="de-DE" dirty="0" err="1" smtClean="0"/>
              <a:t>whereever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figures</a:t>
            </a:r>
            <a:r>
              <a:rPr lang="de-DE" dirty="0" smtClean="0"/>
              <a:t>, </a:t>
            </a:r>
            <a:r>
              <a:rPr lang="de-DE" dirty="0" err="1" smtClean="0"/>
              <a:t>tables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diagrams</a:t>
            </a:r>
            <a:r>
              <a:rPr lang="de-DE" dirty="0" smtClean="0"/>
              <a:t> </a:t>
            </a:r>
            <a:r>
              <a:rPr lang="de-DE" dirty="0" err="1" smtClean="0"/>
              <a:t>whereever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&gt;</a:t>
            </a:r>
          </a:p>
          <a:p>
            <a:r>
              <a:rPr lang="de-DE" dirty="0" smtClean="0"/>
              <a:t>&lt;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careful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colors</a:t>
            </a:r>
            <a:r>
              <a:rPr lang="de-DE" dirty="0" smtClean="0"/>
              <a:t>&gt;</a:t>
            </a:r>
          </a:p>
          <a:p>
            <a:r>
              <a:rPr lang="de-DE" dirty="0" smtClean="0"/>
              <a:t>&lt;</a:t>
            </a:r>
            <a:r>
              <a:rPr lang="de-DE" dirty="0" err="1" smtClean="0"/>
              <a:t>Citation</a:t>
            </a:r>
            <a:r>
              <a:rPr lang="de-DE" dirty="0" smtClean="0"/>
              <a:t> </a:t>
            </a:r>
            <a:r>
              <a:rPr lang="de-DE" dirty="0" err="1" smtClean="0"/>
              <a:t>rules</a:t>
            </a:r>
            <a:r>
              <a:rPr lang="de-DE" dirty="0" smtClean="0"/>
              <a:t> must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followed</a:t>
            </a:r>
            <a:r>
              <a:rPr lang="de-DE" dirty="0" smtClean="0"/>
              <a:t>&gt;</a:t>
            </a:r>
          </a:p>
          <a:p>
            <a:pPr lvl="1"/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6B2423-297A-4B0D-AB43-E773970A055B}" type="datetime1">
              <a:rPr lang="de-DE" smtClean="0"/>
              <a:t>26.10.2021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C166B-5E38-4CD5-9E59-7E2FFEC9FB68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98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</a:t>
            </a:r>
            <a:r>
              <a:rPr lang="de-DE" dirty="0" err="1"/>
              <a:t>A</a:t>
            </a:r>
            <a:r>
              <a:rPr lang="de-DE" dirty="0" err="1" smtClean="0"/>
              <a:t>rchitecture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16016" y="1131590"/>
            <a:ext cx="3960812" cy="339566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560" y="1635646"/>
            <a:ext cx="3672408" cy="2235378"/>
          </a:xfrm>
          <a:prstGeom prst="rect">
            <a:avLst/>
          </a:prstGeom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D5C94D-379E-4B16-BE84-806BAB2E811D}" type="datetime1">
              <a:rPr lang="de-DE" smtClean="0"/>
              <a:t>26.10.2021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C166B-5E38-4CD5-9E59-7E2FFEC9FB68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 rot="20601400">
            <a:off x="1925601" y="3311219"/>
            <a:ext cx="5756063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de-DE" sz="2000" dirty="0" err="1" smtClean="0"/>
              <a:t>Describe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topic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overview</a:t>
            </a:r>
            <a:r>
              <a:rPr lang="de-DE" sz="2000" dirty="0" smtClean="0"/>
              <a:t> </a:t>
            </a:r>
            <a:r>
              <a:rPr lang="de-DE" sz="2000" dirty="0" err="1" smtClean="0"/>
              <a:t>diagrams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tables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6859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Benefits</a:t>
            </a:r>
            <a:r>
              <a:rPr lang="de-DE" dirty="0" smtClean="0"/>
              <a:t>/</a:t>
            </a:r>
            <a:r>
              <a:rPr lang="de-DE" dirty="0" err="1" smtClean="0"/>
              <a:t>drawbacks</a:t>
            </a:r>
            <a:endParaRPr lang="de-DE" dirty="0" smtClean="0"/>
          </a:p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9FD639-2144-479F-BE7B-32130EFE531E}" type="datetime1">
              <a:rPr lang="de-DE" smtClean="0"/>
              <a:t>26.10.2021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EE757-03CB-49A1-BD43-AE902812A82B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67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Sources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 err="1" smtClean="0"/>
              <a:t>Figures</a:t>
            </a:r>
            <a:r>
              <a:rPr lang="de-DE" sz="1600" dirty="0" smtClean="0"/>
              <a:t> on </a:t>
            </a:r>
            <a:r>
              <a:rPr lang="de-DE" sz="1600" dirty="0" err="1" smtClean="0"/>
              <a:t>page</a:t>
            </a:r>
            <a:r>
              <a:rPr lang="de-DE" sz="1600" dirty="0" smtClean="0"/>
              <a:t> 3: </a:t>
            </a:r>
            <a:r>
              <a:rPr lang="de-DE" sz="1600" dirty="0" err="1" smtClean="0"/>
              <a:t>lecture</a:t>
            </a:r>
            <a:r>
              <a:rPr lang="de-DE" sz="1600" dirty="0" smtClean="0"/>
              <a:t> Body Area Networks, Prof. Dr. D. </a:t>
            </a:r>
            <a:r>
              <a:rPr lang="de-DE" sz="1600" dirty="0" err="1" smtClean="0"/>
              <a:t>Anzei</a:t>
            </a:r>
            <a:r>
              <a:rPr lang="de-DE" sz="1600" dirty="0" smtClean="0"/>
              <a:t>, Nagoya </a:t>
            </a:r>
            <a:r>
              <a:rPr lang="de-DE" sz="1600" smtClean="0"/>
              <a:t>University, Japan</a:t>
            </a:r>
            <a:r>
              <a:rPr lang="de-DE" sz="1600" dirty="0" smtClean="0"/>
              <a:t>, 2017</a:t>
            </a:r>
            <a:endParaRPr lang="de-DE" sz="16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C4E377-0F5C-4DBE-913B-615B95F29623}" type="datetime1">
              <a:rPr lang="de-DE" smtClean="0"/>
              <a:t>26.10.2021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3E20E-F862-498F-8556-405B42490549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01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Bildschirmpräsentation (16:9)</PresentationFormat>
  <Paragraphs>32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Larissa</vt:lpstr>
      <vt:lpstr>1_Larissa</vt:lpstr>
      <vt:lpstr>Title – subtitle</vt:lpstr>
      <vt:lpstr>Contents</vt:lpstr>
      <vt:lpstr>Motivation</vt:lpstr>
      <vt:lpstr>System Architecture</vt:lpstr>
      <vt:lpstr>Summary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Hallo Debora</dc:title>
  <dc:creator>Admin</dc:creator>
  <cp:lastModifiedBy>Martine Herpers</cp:lastModifiedBy>
  <cp:revision>52</cp:revision>
  <dcterms:created xsi:type="dcterms:W3CDTF">2015-04-21T10:43:39Z</dcterms:created>
  <dcterms:modified xsi:type="dcterms:W3CDTF">2021-10-26T16:58:29Z</dcterms:modified>
</cp:coreProperties>
</file>