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6280"/>
            <a:ext cx="4906440" cy="26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6280"/>
            <a:ext cx="4906440" cy="26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6280"/>
            <a:ext cx="4906440" cy="26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6280"/>
            <a:ext cx="4906440" cy="261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288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D588DB3-770F-4E8A-808E-3308D757C834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056306-0026-4ECB-A20E-83F489BD5A2C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Titelmasterformat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7D648C-8904-4DD8-A8C2-A9B779D44DEE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993853-642E-46B0-8377-007E77D16A2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rafik 6" descr=""/>
          <p:cNvPicPr/>
          <p:nvPr/>
        </p:nvPicPr>
        <p:blipFill>
          <a:blip r:embed="rId2"/>
          <a:stretch/>
        </p:blipFill>
        <p:spPr>
          <a:xfrm>
            <a:off x="8028360" y="206280"/>
            <a:ext cx="658080" cy="6580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Titelmasterformat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D38741-14C9-4B27-84E8-375263DE4F1A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34C05D-101A-4420-ADAC-0726D8BAE52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rafik 6" descr=""/>
          <p:cNvPicPr/>
          <p:nvPr/>
        </p:nvPicPr>
        <p:blipFill>
          <a:blip r:embed="rId2"/>
          <a:stretch/>
        </p:blipFill>
        <p:spPr>
          <a:xfrm>
            <a:off x="8028360" y="206280"/>
            <a:ext cx="658080" cy="65808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4906440" cy="564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Titelmasterformat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3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A33BE3-FB8E-47A9-9C11-924AD3C6CC3A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A42E83-F6F7-4749-A325-A332122A8FB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1597680"/>
            <a:ext cx="9144000" cy="1102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A study of reinforcement learning</a:t>
            </a:r>
            <a:br/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algorithms in simulated robotics</a:t>
            </a:r>
            <a:br/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scenarios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371960" y="365760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8b8b8b"/>
                </a:solidFill>
                <a:latin typeface="Calibri"/>
              </a:rPr>
              <a:t>Alejandro Pajares Chirre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c9211e"/>
                </a:solidFill>
                <a:latin typeface="Calibri"/>
              </a:rPr>
              <a:t>Event, date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200240"/>
            <a:ext cx="8229240" cy="339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Topic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Summary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Sources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1C3CDB-613E-4C97-BD86-5E06B53319F3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04BE94-999A-49F7-BB48-C15DC2EBD7A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200240"/>
            <a:ext cx="8229240" cy="339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&lt;Motivation: Describe in a dotted list what is new and which problem is behind your academic work &gt;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&lt;For the whole presentation: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Avoid whole sentences whereever possible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Use figures, tables or diagrams whereever possible&gt;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&lt;Be careful with colors&gt;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&lt;Citation rules must be followed&gt;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D6D04A9-FCAA-4E6C-A33E-0C81EF2623F8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A18493-72ED-47D9-B4B3-652AEC79EA6B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System Architecture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Inhaltsplatzhalter 8" descr=""/>
          <p:cNvPicPr/>
          <p:nvPr/>
        </p:nvPicPr>
        <p:blipFill>
          <a:blip r:embed="rId1"/>
          <a:stretch/>
        </p:blipFill>
        <p:spPr>
          <a:xfrm>
            <a:off x="4716000" y="1131480"/>
            <a:ext cx="3960360" cy="3395160"/>
          </a:xfrm>
          <a:prstGeom prst="rect">
            <a:avLst/>
          </a:prstGeom>
          <a:ln>
            <a:noFill/>
          </a:ln>
        </p:spPr>
      </p:pic>
      <p:pic>
        <p:nvPicPr>
          <p:cNvPr id="202" name="Grafik 9" descr=""/>
          <p:cNvPicPr/>
          <p:nvPr/>
        </p:nvPicPr>
        <p:blipFill>
          <a:blip r:embed="rId2"/>
          <a:stretch/>
        </p:blipFill>
        <p:spPr>
          <a:xfrm>
            <a:off x="611640" y="1635480"/>
            <a:ext cx="3672000" cy="223488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6B21F5-D1D6-450D-B5A7-95E28B0B45D4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EAF655-E039-44B1-AD0E-2E4B7ECF046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5" name="CustomShape 4"/>
          <p:cNvSpPr/>
          <p:nvPr/>
        </p:nvSpPr>
        <p:spPr>
          <a:xfrm rot="20601600">
            <a:off x="1278720" y="3310920"/>
            <a:ext cx="7048440" cy="394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Describe the topic with overview diagrams and tables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Summary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1200240"/>
            <a:ext cx="8229240" cy="339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Benefits/drawbacks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Next steps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178008A-4D29-4322-8D46-EA786F6C0D8D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A7BE4A-2D3D-4BBD-A5EB-06BE58C49D1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Sources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1200240"/>
            <a:ext cx="8229240" cy="339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Figures on page 3: lecture Body Area Networks, Prof. Dr. D. Anzei, Nagoya University, Japan, 2017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96816A8-CEA0-48F8-B5C4-DD0BD86617BC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3207DB-24E6-4DFC-AD58-EC3D80ED098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48069E-E99F-4819-9B68-A634F0F40FA5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B02EA3-E50B-4E7F-A6A0-7242727F297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828800" y="1005840"/>
            <a:ext cx="6361560" cy="357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468695-51EE-4249-9B01-C0329DF7260A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16.05.2023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01C4D2-2FB3-41AA-8431-CA1BB50B02C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261880" y="1005840"/>
            <a:ext cx="4779000" cy="38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A3CF889-A5EB-438C-99F2-B30B30E97A33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16.05.2023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F9234F-618E-4E89-8CCF-595018AA1A5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257120" y="1280160"/>
            <a:ext cx="3772080" cy="30175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5099040" y="1280160"/>
            <a:ext cx="3770640" cy="301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161C50-AAF4-459C-873E-1592E46E7139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C68E2F-BF01-4692-8AC6-7782D52EDC96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7D1C79-B30A-42C1-9D3A-D6AC99976AD0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C5E668-07F8-4AB6-B071-0D87B4B08ED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1623FC-237D-4567-9048-CB56F078FC47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59C496-827E-4962-9228-B2C6B616842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86BDE7-6BE0-403C-A82B-F03B99478DB0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193B8B-2B54-44A8-80C3-6D1444F808F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06280"/>
            <a:ext cx="4906440" cy="56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ABFB01-1478-4519-8097-7FA2D50DD52D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17.05.2023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553080" y="4767120"/>
            <a:ext cx="213336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602EDB-9DD7-4439-A696-7AB5B0A5062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Application>LibreOffice/6.4.7.2$Linux_X86_64 LibreOffice_project/40$Build-2</Application>
  <Words>116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2015-04-21T10:43:39Z</dcterms:created>
  <dc:creator>Admin</dc:creator>
  <dc:description/>
  <dc:language>en-US</dc:language>
  <cp:lastModifiedBy/>
  <dcterms:modified xsi:type="dcterms:W3CDTF">2023-05-16T14:46:22Z</dcterms:modified>
  <cp:revision>54</cp:revision>
  <dc:subject/>
  <dc:title>Hallo Debora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