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dirty="0" sz="2400" lang="en-US"/>
              <a:t>J</a:t>
            </a:r>
            <a:r>
              <a:rPr dirty="0" sz="2400" lang="en-US"/>
              <a:t>A</a:t>
            </a:r>
            <a:r>
              <a:rPr dirty="0" sz="2400" lang="en-US"/>
              <a:t>N</a:t>
            </a:r>
            <a:r>
              <a:rPr dirty="0" sz="2400" lang="en-US"/>
              <a:t>U</a:t>
            </a:r>
            <a:r>
              <a:rPr dirty="0" sz="2400" lang="en-US"/>
              <a:t>P</a:t>
            </a:r>
            <a:r>
              <a:rPr dirty="0" sz="2400" lang="en-US"/>
              <a:t>R</a:t>
            </a:r>
            <a:r>
              <a:rPr dirty="0" sz="2400" lang="en-US"/>
              <a:t>I</a:t>
            </a:r>
            <a:r>
              <a:rPr dirty="0" sz="2400" lang="en-US"/>
              <a:t>Y</a:t>
            </a:r>
            <a:r>
              <a:rPr dirty="0" sz="2400" lang="en-US"/>
              <a:t>A</a:t>
            </a:r>
            <a:r>
              <a:rPr dirty="0" sz="2400" lang="en-US"/>
              <a:t> </a:t>
            </a:r>
            <a:r>
              <a:rPr dirty="0" sz="2400" lang="en-US"/>
              <a:t>J</a:t>
            </a:r>
            <a:endParaRPr dirty="0" sz="2400" lang="en-US"/>
          </a:p>
          <a:p>
            <a:r>
              <a:rPr dirty="0" sz="2400" lang="en-US"/>
              <a:t>REGISTER NO: 31221</a:t>
            </a:r>
            <a:r>
              <a:rPr dirty="0" sz="2400" lang="en-IN"/>
              <a:t>0</a:t>
            </a:r>
            <a:r>
              <a:rPr altLang="en-IN" dirty="0" sz="2400" lang="en-US"/>
              <a:t>8</a:t>
            </a:r>
            <a:r>
              <a:rPr altLang="en-IN" dirty="0" sz="2400" lang="en-US"/>
              <a:t>0</a:t>
            </a:r>
            <a:r>
              <a:rPr altLang="en-IN" dirty="0" sz="2400" lang="en-US"/>
              <a:t>5</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2024-09-10T04:37:57Z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4fb7bf3f005c48209015a3a8e0646eb3</vt:lpwstr>
  </property>
</Properties>
</file>