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5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83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5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96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1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287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34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19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89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4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78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B3B-2B1C-4A28-BDE2-47FE3E7091B9}" type="datetimeFigureOut">
              <a:rPr lang="pl-PL" smtClean="0"/>
              <a:t>27.01.2021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4E54-B98E-4C25-88EF-E8E8CE07F95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38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LEAGUE SIMULATOR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Sebastian Deręgowski</a:t>
            </a:r>
          </a:p>
          <a:p>
            <a:r>
              <a:rPr lang="pl-PL" dirty="0" smtClean="0"/>
              <a:t>Dawid Janus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70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79" y="0"/>
            <a:ext cx="8565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89" y="0"/>
            <a:ext cx="8553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92" y="0"/>
            <a:ext cx="8574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21" y="0"/>
            <a:ext cx="8546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96" y="0"/>
            <a:ext cx="8582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800" y="0"/>
            <a:ext cx="859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40" y="0"/>
            <a:ext cx="855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68" y="0"/>
            <a:ext cx="856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2" y="0"/>
            <a:ext cx="8601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04" y="0"/>
            <a:ext cx="8562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03" y="0"/>
            <a:ext cx="860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60" y="0"/>
            <a:ext cx="8529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68" y="0"/>
            <a:ext cx="8569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27" y="0"/>
            <a:ext cx="854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0" y="0"/>
            <a:ext cx="8570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64" y="0"/>
            <a:ext cx="8586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Panoramiczny</PresentationFormat>
  <Paragraphs>3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LEAGUE SIMULATOR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SIMULATOR</dc:title>
  <dc:creator>Sebastian Deręgowski</dc:creator>
  <cp:lastModifiedBy>Sebastian Deręgowski</cp:lastModifiedBy>
  <cp:revision>2</cp:revision>
  <dcterms:created xsi:type="dcterms:W3CDTF">2021-01-27T11:17:53Z</dcterms:created>
  <dcterms:modified xsi:type="dcterms:W3CDTF">2021-01-27T11:30:18Z</dcterms:modified>
</cp:coreProperties>
</file>