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523" y="610616"/>
            <a:ext cx="649935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o_reply@example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523" y="610616"/>
            <a:ext cx="32600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Nombre</a:t>
            </a:r>
            <a:r>
              <a:rPr dirty="0" spc="-10"/>
              <a:t> </a:t>
            </a:r>
            <a:r>
              <a:rPr dirty="0" spc="105"/>
              <a:t>Apellido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523" y="1179321"/>
            <a:ext cx="1588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5">
                <a:latin typeface="Lucida Sans Unicode"/>
                <a:cs typeface="Lucida Sans Unicode"/>
              </a:rPr>
              <a:t>Título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estudios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importantes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4757" y="583183"/>
            <a:ext cx="1374775" cy="9207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5" b="1">
                <a:latin typeface="Arial"/>
                <a:cs typeface="Arial"/>
              </a:rPr>
              <a:t>(56)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 spc="10" b="1">
                <a:latin typeface="Arial"/>
                <a:cs typeface="Arial"/>
              </a:rPr>
              <a:t>000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spc="10" b="1">
                <a:latin typeface="Arial"/>
                <a:cs typeface="Arial"/>
              </a:rPr>
              <a:t>000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 spc="10" b="1">
                <a:latin typeface="Arial"/>
                <a:cs typeface="Arial"/>
              </a:rPr>
              <a:t>000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85"/>
              </a:spcBef>
            </a:pPr>
            <a:r>
              <a:rPr dirty="0" u="sng" sz="900" spc="3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n</a:t>
            </a:r>
            <a:r>
              <a:rPr dirty="0" u="sng" sz="900" spc="-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o</a:t>
            </a:r>
            <a:r>
              <a:rPr dirty="0" u="sng" sz="900" spc="-10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_re</a:t>
            </a:r>
            <a:r>
              <a:rPr dirty="0" u="sng" sz="900" spc="-10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p</a:t>
            </a:r>
            <a:r>
              <a:rPr dirty="0" u="sng" sz="900" spc="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l</a:t>
            </a:r>
            <a:r>
              <a:rPr dirty="0" u="sng" sz="900" spc="20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y</a:t>
            </a:r>
            <a:r>
              <a:rPr dirty="0" u="sng" sz="900" spc="-80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@</a:t>
            </a:r>
            <a:r>
              <a:rPr dirty="0" u="sng" sz="900" spc="2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dirty="0" u="sng" sz="900" spc="10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x</a:t>
            </a:r>
            <a:r>
              <a:rPr dirty="0" u="sng" sz="900" spc="3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dirty="0" u="sng" sz="900" spc="80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m</a:t>
            </a:r>
            <a:r>
              <a:rPr dirty="0" u="sng" sz="900" spc="20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p</a:t>
            </a:r>
            <a:r>
              <a:rPr dirty="0" u="sng" sz="900" spc="1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le</a:t>
            </a:r>
            <a:r>
              <a:rPr dirty="0" u="sng" sz="900" spc="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dirty="0" u="sng" sz="900" spc="-40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dirty="0" u="sng" sz="900" spc="-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o</a:t>
            </a:r>
            <a:r>
              <a:rPr dirty="0" u="sng" sz="900" spc="50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m </a:t>
            </a:r>
            <a:r>
              <a:rPr dirty="0" sz="900" spc="25" b="1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900" spc="20" b="1">
                <a:latin typeface="Arial"/>
                <a:cs typeface="Arial"/>
              </a:rPr>
              <a:t>Linkedin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25" b="1">
                <a:latin typeface="Arial"/>
                <a:cs typeface="Arial"/>
              </a:rPr>
              <a:t>Github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900" spc="30" b="1">
                <a:latin typeface="Arial"/>
                <a:cs typeface="Arial"/>
              </a:rPr>
              <a:t>Instagram</a:t>
            </a:r>
            <a:r>
              <a:rPr dirty="0" sz="900" spc="-50" b="1">
                <a:latin typeface="Arial"/>
                <a:cs typeface="Arial"/>
              </a:rPr>
              <a:t> </a:t>
            </a:r>
            <a:r>
              <a:rPr dirty="0" sz="900" spc="10" b="1">
                <a:latin typeface="Arial"/>
                <a:cs typeface="Arial"/>
              </a:rPr>
              <a:t>Empresa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523" y="1802638"/>
            <a:ext cx="21875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1F79C6"/>
                </a:solidFill>
                <a:latin typeface="Arial"/>
                <a:cs typeface="Arial"/>
              </a:rPr>
              <a:t>PROYECTOS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100" spc="65" b="1">
                <a:latin typeface="Cambria"/>
                <a:cs typeface="Cambria"/>
              </a:rPr>
              <a:t>Año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65" b="1">
                <a:latin typeface="Cambria"/>
                <a:cs typeface="Cambria"/>
              </a:rPr>
              <a:t>Nombre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40" b="1">
                <a:latin typeface="Cambria"/>
                <a:cs typeface="Cambria"/>
              </a:rPr>
              <a:t>proyecto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60" i="1">
                <a:latin typeface="Cambria"/>
                <a:cs typeface="Cambria"/>
              </a:rPr>
              <a:t>Objetivo,</a:t>
            </a:r>
            <a:r>
              <a:rPr dirty="0" sz="1100" spc="-15" i="1">
                <a:latin typeface="Cambria"/>
                <a:cs typeface="Cambria"/>
              </a:rPr>
              <a:t> </a:t>
            </a:r>
            <a:r>
              <a:rPr dirty="0" sz="1100" spc="55" i="1">
                <a:latin typeface="Cambria"/>
                <a:cs typeface="Cambria"/>
              </a:rPr>
              <a:t>herramientas</a:t>
            </a:r>
            <a:r>
              <a:rPr dirty="0" sz="1100" spc="-10" i="1">
                <a:latin typeface="Cambria"/>
                <a:cs typeface="Cambria"/>
              </a:rPr>
              <a:t> </a:t>
            </a:r>
            <a:r>
              <a:rPr dirty="0" sz="1100" spc="50" i="1">
                <a:latin typeface="Cambria"/>
                <a:cs typeface="Cambria"/>
              </a:rPr>
              <a:t>utilizadas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523" y="2764812"/>
            <a:ext cx="3382010" cy="158750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00" spc="-30" b="1">
                <a:solidFill>
                  <a:srgbClr val="1F79C6"/>
                </a:solidFill>
                <a:latin typeface="Arial"/>
                <a:cs typeface="Arial"/>
              </a:rPr>
              <a:t>EXPERIENCIA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562735" algn="l"/>
              </a:tabLst>
            </a:pPr>
            <a:r>
              <a:rPr dirty="0" sz="1100" spc="80" b="1">
                <a:latin typeface="Cambria"/>
                <a:cs typeface="Cambria"/>
              </a:rPr>
              <a:t>Nomb</a:t>
            </a:r>
            <a:r>
              <a:rPr dirty="0" sz="1100" spc="40" b="1">
                <a:latin typeface="Cambria"/>
                <a:cs typeface="Cambria"/>
              </a:rPr>
              <a:t>r</a:t>
            </a:r>
            <a:r>
              <a:rPr dirty="0" sz="1100" spc="20" b="1">
                <a:latin typeface="Cambria"/>
                <a:cs typeface="Cambria"/>
              </a:rPr>
              <a:t>e</a:t>
            </a:r>
            <a:r>
              <a:rPr dirty="0" sz="1100" spc="20" b="1">
                <a:latin typeface="Cambria"/>
                <a:cs typeface="Cambria"/>
              </a:rPr>
              <a:t> </a:t>
            </a:r>
            <a:r>
              <a:rPr dirty="0" sz="1100" spc="95" b="1">
                <a:latin typeface="Cambria"/>
                <a:cs typeface="Cambria"/>
              </a:rPr>
              <a:t>Em</a:t>
            </a:r>
            <a:r>
              <a:rPr dirty="0" sz="1100" spc="65" b="1">
                <a:latin typeface="Cambria"/>
                <a:cs typeface="Cambria"/>
              </a:rPr>
              <a:t>p</a:t>
            </a:r>
            <a:r>
              <a:rPr dirty="0" sz="1100" spc="5" b="1">
                <a:latin typeface="Cambria"/>
                <a:cs typeface="Cambria"/>
              </a:rPr>
              <a:t>r</a:t>
            </a:r>
            <a:r>
              <a:rPr dirty="0" sz="1100" spc="10" b="1">
                <a:latin typeface="Cambria"/>
                <a:cs typeface="Cambria"/>
              </a:rPr>
              <a:t>e</a:t>
            </a:r>
            <a:r>
              <a:rPr dirty="0" sz="1100" spc="50" b="1">
                <a:latin typeface="Cambria"/>
                <a:cs typeface="Cambria"/>
              </a:rPr>
              <a:t>sa</a:t>
            </a:r>
            <a:r>
              <a:rPr dirty="0" sz="1100" b="1">
                <a:latin typeface="Cambria"/>
                <a:cs typeface="Cambria"/>
              </a:rPr>
              <a:t>	</a:t>
            </a:r>
            <a:r>
              <a:rPr dirty="0" sz="1100" spc="40" b="1">
                <a:latin typeface="Cambria"/>
                <a:cs typeface="Cambria"/>
              </a:rPr>
              <a:t>De</a:t>
            </a:r>
            <a:r>
              <a:rPr dirty="0" sz="1100" spc="55" b="1">
                <a:latin typeface="Cambria"/>
                <a:cs typeface="Cambria"/>
              </a:rPr>
              <a:t>s</a:t>
            </a:r>
            <a:r>
              <a:rPr dirty="0" sz="1100" spc="30" b="1">
                <a:latin typeface="Cambria"/>
                <a:cs typeface="Cambria"/>
              </a:rPr>
              <a:t>d</a:t>
            </a:r>
            <a:r>
              <a:rPr dirty="0" sz="1100" spc="20" b="1">
                <a:latin typeface="Cambria"/>
                <a:cs typeface="Cambria"/>
              </a:rPr>
              <a:t>e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85" b="1">
                <a:latin typeface="Cambria"/>
                <a:cs typeface="Cambria"/>
              </a:rPr>
              <a:t>/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spc="85" b="1">
                <a:latin typeface="Cambria"/>
                <a:cs typeface="Cambria"/>
              </a:rPr>
              <a:t>Ha</a:t>
            </a:r>
            <a:r>
              <a:rPr dirty="0" sz="1100" spc="50" b="1">
                <a:latin typeface="Cambria"/>
                <a:cs typeface="Cambria"/>
              </a:rPr>
              <a:t>s</a:t>
            </a:r>
            <a:r>
              <a:rPr dirty="0" sz="1100" spc="45" b="1">
                <a:latin typeface="Cambria"/>
                <a:cs typeface="Cambria"/>
              </a:rPr>
              <a:t>t</a:t>
            </a:r>
            <a:r>
              <a:rPr dirty="0" sz="1100" spc="35" b="1">
                <a:latin typeface="Cambria"/>
                <a:cs typeface="Cambria"/>
              </a:rPr>
              <a:t>a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25" b="1">
                <a:latin typeface="Cambria"/>
                <a:cs typeface="Cambria"/>
              </a:rPr>
              <a:t>(</a:t>
            </a:r>
            <a:r>
              <a:rPr dirty="0" sz="1100" spc="190" b="1">
                <a:latin typeface="Cambria"/>
                <a:cs typeface="Cambria"/>
              </a:rPr>
              <a:t>M</a:t>
            </a:r>
            <a:r>
              <a:rPr dirty="0" sz="1100" spc="10" b="1">
                <a:latin typeface="Cambria"/>
                <a:cs typeface="Cambria"/>
              </a:rPr>
              <a:t>e</a:t>
            </a:r>
            <a:r>
              <a:rPr dirty="0" sz="1100" spc="65" b="1">
                <a:latin typeface="Cambria"/>
                <a:cs typeface="Cambria"/>
              </a:rPr>
              <a:t>s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45" b="1">
                <a:latin typeface="Cambria"/>
                <a:cs typeface="Cambria"/>
              </a:rPr>
              <a:t>y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60" b="1">
                <a:latin typeface="Cambria"/>
                <a:cs typeface="Cambria"/>
              </a:rPr>
              <a:t>añ</a:t>
            </a:r>
            <a:r>
              <a:rPr dirty="0" sz="1100" spc="55" b="1">
                <a:latin typeface="Cambria"/>
                <a:cs typeface="Cambria"/>
              </a:rPr>
              <a:t>o</a:t>
            </a:r>
            <a:r>
              <a:rPr dirty="0" sz="1100" spc="35" b="1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12700" marR="648970">
              <a:lnSpc>
                <a:spcPct val="160000"/>
              </a:lnSpc>
              <a:spcBef>
                <a:spcPts val="25"/>
              </a:spcBef>
            </a:pP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Tareas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realizadas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utilizando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55">
                <a:solidFill>
                  <a:srgbClr val="666666"/>
                </a:solidFill>
                <a:latin typeface="Cambria"/>
                <a:cs typeface="Cambria"/>
              </a:rPr>
              <a:t>verbos</a:t>
            </a:r>
            <a:r>
              <a:rPr dirty="0" sz="900" spc="1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70">
                <a:solidFill>
                  <a:srgbClr val="666666"/>
                </a:solidFill>
                <a:latin typeface="Cambria"/>
                <a:cs typeface="Cambria"/>
              </a:rPr>
              <a:t>en</a:t>
            </a:r>
            <a:r>
              <a:rPr dirty="0" sz="90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infinitivo </a:t>
            </a:r>
            <a:r>
              <a:rPr dirty="0" sz="900" spc="-18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-105">
                <a:solidFill>
                  <a:srgbClr val="666666"/>
                </a:solidFill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900" spc="35">
                <a:solidFill>
                  <a:srgbClr val="666666"/>
                </a:solidFill>
                <a:latin typeface="Cambria"/>
                <a:cs typeface="Cambria"/>
              </a:rPr>
              <a:t>2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00" spc="5">
                <a:solidFill>
                  <a:srgbClr val="666666"/>
                </a:solidFill>
                <a:latin typeface="Cambria"/>
                <a:cs typeface="Cambria"/>
              </a:rPr>
              <a:t>3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00" spc="70">
                <a:solidFill>
                  <a:srgbClr val="666666"/>
                </a:solidFill>
                <a:latin typeface="Cambria"/>
                <a:cs typeface="Cambria"/>
              </a:rPr>
              <a:t>Logro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medible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preferentemente</a:t>
            </a:r>
            <a:r>
              <a:rPr dirty="0" sz="900" spc="2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en</a:t>
            </a:r>
            <a:r>
              <a:rPr dirty="0" sz="900" spc="2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55">
                <a:solidFill>
                  <a:srgbClr val="666666"/>
                </a:solidFill>
                <a:latin typeface="Cambria"/>
                <a:cs typeface="Cambria"/>
              </a:rPr>
              <a:t>porcentaje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523" y="4628514"/>
            <a:ext cx="3382010" cy="1295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62735" algn="l"/>
              </a:tabLst>
            </a:pPr>
            <a:r>
              <a:rPr dirty="0" sz="1100" spc="80" b="1">
                <a:latin typeface="Cambria"/>
                <a:cs typeface="Cambria"/>
              </a:rPr>
              <a:t>Nomb</a:t>
            </a:r>
            <a:r>
              <a:rPr dirty="0" sz="1100" spc="40" b="1">
                <a:latin typeface="Cambria"/>
                <a:cs typeface="Cambria"/>
              </a:rPr>
              <a:t>r</a:t>
            </a:r>
            <a:r>
              <a:rPr dirty="0" sz="1100" spc="20" b="1">
                <a:latin typeface="Cambria"/>
                <a:cs typeface="Cambria"/>
              </a:rPr>
              <a:t>e</a:t>
            </a:r>
            <a:r>
              <a:rPr dirty="0" sz="1100" spc="20" b="1">
                <a:latin typeface="Cambria"/>
                <a:cs typeface="Cambria"/>
              </a:rPr>
              <a:t> </a:t>
            </a:r>
            <a:r>
              <a:rPr dirty="0" sz="1100" spc="95" b="1">
                <a:latin typeface="Cambria"/>
                <a:cs typeface="Cambria"/>
              </a:rPr>
              <a:t>Em</a:t>
            </a:r>
            <a:r>
              <a:rPr dirty="0" sz="1100" spc="65" b="1">
                <a:latin typeface="Cambria"/>
                <a:cs typeface="Cambria"/>
              </a:rPr>
              <a:t>p</a:t>
            </a:r>
            <a:r>
              <a:rPr dirty="0" sz="1100" spc="5" b="1">
                <a:latin typeface="Cambria"/>
                <a:cs typeface="Cambria"/>
              </a:rPr>
              <a:t>r</a:t>
            </a:r>
            <a:r>
              <a:rPr dirty="0" sz="1100" spc="10" b="1">
                <a:latin typeface="Cambria"/>
                <a:cs typeface="Cambria"/>
              </a:rPr>
              <a:t>e</a:t>
            </a:r>
            <a:r>
              <a:rPr dirty="0" sz="1100" spc="50" b="1">
                <a:latin typeface="Cambria"/>
                <a:cs typeface="Cambria"/>
              </a:rPr>
              <a:t>sa</a:t>
            </a:r>
            <a:r>
              <a:rPr dirty="0" sz="1100" b="1">
                <a:latin typeface="Cambria"/>
                <a:cs typeface="Cambria"/>
              </a:rPr>
              <a:t>	</a:t>
            </a:r>
            <a:r>
              <a:rPr dirty="0" sz="1100" spc="40" b="1">
                <a:latin typeface="Cambria"/>
                <a:cs typeface="Cambria"/>
              </a:rPr>
              <a:t>De</a:t>
            </a:r>
            <a:r>
              <a:rPr dirty="0" sz="1100" spc="55" b="1">
                <a:latin typeface="Cambria"/>
                <a:cs typeface="Cambria"/>
              </a:rPr>
              <a:t>s</a:t>
            </a:r>
            <a:r>
              <a:rPr dirty="0" sz="1100" spc="30" b="1">
                <a:latin typeface="Cambria"/>
                <a:cs typeface="Cambria"/>
              </a:rPr>
              <a:t>d</a:t>
            </a:r>
            <a:r>
              <a:rPr dirty="0" sz="1100" spc="20" b="1">
                <a:latin typeface="Cambria"/>
                <a:cs typeface="Cambria"/>
              </a:rPr>
              <a:t>e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85" b="1">
                <a:latin typeface="Cambria"/>
                <a:cs typeface="Cambria"/>
              </a:rPr>
              <a:t>/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spc="85" b="1">
                <a:latin typeface="Cambria"/>
                <a:cs typeface="Cambria"/>
              </a:rPr>
              <a:t>Ha</a:t>
            </a:r>
            <a:r>
              <a:rPr dirty="0" sz="1100" spc="50" b="1">
                <a:latin typeface="Cambria"/>
                <a:cs typeface="Cambria"/>
              </a:rPr>
              <a:t>s</a:t>
            </a:r>
            <a:r>
              <a:rPr dirty="0" sz="1100" spc="45" b="1">
                <a:latin typeface="Cambria"/>
                <a:cs typeface="Cambria"/>
              </a:rPr>
              <a:t>t</a:t>
            </a:r>
            <a:r>
              <a:rPr dirty="0" sz="1100" spc="35" b="1">
                <a:latin typeface="Cambria"/>
                <a:cs typeface="Cambria"/>
              </a:rPr>
              <a:t>a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25" b="1">
                <a:latin typeface="Cambria"/>
                <a:cs typeface="Cambria"/>
              </a:rPr>
              <a:t>(</a:t>
            </a:r>
            <a:r>
              <a:rPr dirty="0" sz="1100" spc="190" b="1">
                <a:latin typeface="Cambria"/>
                <a:cs typeface="Cambria"/>
              </a:rPr>
              <a:t>M</a:t>
            </a:r>
            <a:r>
              <a:rPr dirty="0" sz="1100" spc="10" b="1">
                <a:latin typeface="Cambria"/>
                <a:cs typeface="Cambria"/>
              </a:rPr>
              <a:t>e</a:t>
            </a:r>
            <a:r>
              <a:rPr dirty="0" sz="1100" spc="65" b="1">
                <a:latin typeface="Cambria"/>
                <a:cs typeface="Cambria"/>
              </a:rPr>
              <a:t>s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45" b="1">
                <a:latin typeface="Cambria"/>
                <a:cs typeface="Cambria"/>
              </a:rPr>
              <a:t>y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60" b="1">
                <a:latin typeface="Cambria"/>
                <a:cs typeface="Cambria"/>
              </a:rPr>
              <a:t>añ</a:t>
            </a:r>
            <a:r>
              <a:rPr dirty="0" sz="1100" spc="55" b="1">
                <a:latin typeface="Cambria"/>
                <a:cs typeface="Cambria"/>
              </a:rPr>
              <a:t>o</a:t>
            </a:r>
            <a:r>
              <a:rPr dirty="0" sz="1100" spc="35" b="1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12700" marR="648970">
              <a:lnSpc>
                <a:spcPct val="160000"/>
              </a:lnSpc>
              <a:spcBef>
                <a:spcPts val="20"/>
              </a:spcBef>
            </a:pP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Tareas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realizadas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utilizando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55">
                <a:solidFill>
                  <a:srgbClr val="666666"/>
                </a:solidFill>
                <a:latin typeface="Cambria"/>
                <a:cs typeface="Cambria"/>
              </a:rPr>
              <a:t>verbos</a:t>
            </a:r>
            <a:r>
              <a:rPr dirty="0" sz="900" spc="1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70">
                <a:solidFill>
                  <a:srgbClr val="666666"/>
                </a:solidFill>
                <a:latin typeface="Cambria"/>
                <a:cs typeface="Cambria"/>
              </a:rPr>
              <a:t>en</a:t>
            </a:r>
            <a:r>
              <a:rPr dirty="0" sz="90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infinitivo </a:t>
            </a:r>
            <a:r>
              <a:rPr dirty="0" sz="900" spc="-18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-105">
                <a:solidFill>
                  <a:srgbClr val="666666"/>
                </a:solidFill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900" spc="35">
                <a:solidFill>
                  <a:srgbClr val="666666"/>
                </a:solidFill>
                <a:latin typeface="Cambria"/>
                <a:cs typeface="Cambria"/>
              </a:rPr>
              <a:t>2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00" spc="5">
                <a:solidFill>
                  <a:srgbClr val="666666"/>
                </a:solidFill>
                <a:latin typeface="Cambria"/>
                <a:cs typeface="Cambria"/>
              </a:rPr>
              <a:t>3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00" spc="70">
                <a:solidFill>
                  <a:srgbClr val="666666"/>
                </a:solidFill>
                <a:latin typeface="Cambria"/>
                <a:cs typeface="Cambria"/>
              </a:rPr>
              <a:t>Logro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medible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preferentemente</a:t>
            </a:r>
            <a:r>
              <a:rPr dirty="0" sz="900" spc="2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en</a:t>
            </a:r>
            <a:r>
              <a:rPr dirty="0" sz="900" spc="2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55">
                <a:solidFill>
                  <a:srgbClr val="666666"/>
                </a:solidFill>
                <a:latin typeface="Cambria"/>
                <a:cs typeface="Cambria"/>
              </a:rPr>
              <a:t>porcentaje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523" y="6353936"/>
            <a:ext cx="2435860" cy="67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1F79C6"/>
                </a:solidFill>
                <a:latin typeface="Arial"/>
                <a:cs typeface="Arial"/>
              </a:rPr>
              <a:t>FORMACIÓN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100" spc="40" b="1">
                <a:latin typeface="Cambria"/>
                <a:cs typeface="Cambria"/>
              </a:rPr>
              <a:t>Universidad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65" b="1">
                <a:latin typeface="Cambria"/>
                <a:cs typeface="Cambria"/>
              </a:rPr>
              <a:t>o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90" b="1">
                <a:latin typeface="Cambria"/>
                <a:cs typeface="Cambria"/>
              </a:rPr>
              <a:t>CFT,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80">
                <a:latin typeface="Cambria"/>
                <a:cs typeface="Cambria"/>
              </a:rPr>
              <a:t>Ciudad: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35" i="1">
                <a:latin typeface="Cambria"/>
                <a:cs typeface="Cambria"/>
              </a:rPr>
              <a:t>Carrera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25">
                <a:solidFill>
                  <a:srgbClr val="666666"/>
                </a:solidFill>
                <a:latin typeface="Lucida Sans Unicode"/>
                <a:cs typeface="Lucida Sans Unicode"/>
              </a:rPr>
              <a:t>Año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800" spc="5">
                <a:solidFill>
                  <a:srgbClr val="666666"/>
                </a:solidFill>
                <a:latin typeface="Lucida Sans Unicode"/>
                <a:cs typeface="Lucida Sans Unicode"/>
              </a:rPr>
              <a:t>G</a:t>
            </a:r>
            <a:r>
              <a:rPr dirty="0" sz="800" spc="-5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dirty="0" sz="80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-5">
                <a:solidFill>
                  <a:srgbClr val="666666"/>
                </a:solidFill>
                <a:latin typeface="Lucida Sans Unicode"/>
                <a:cs typeface="Lucida Sans Unicode"/>
              </a:rPr>
              <a:t>du</a:t>
            </a:r>
            <a:r>
              <a:rPr dirty="0" sz="800" spc="-1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-20">
                <a:solidFill>
                  <a:srgbClr val="666666"/>
                </a:solidFill>
                <a:latin typeface="Lucida Sans Unicode"/>
                <a:cs typeface="Lucida Sans Unicode"/>
              </a:rPr>
              <a:t>ci</a:t>
            </a:r>
            <a:r>
              <a:rPr dirty="0" sz="800" spc="-35">
                <a:solidFill>
                  <a:srgbClr val="666666"/>
                </a:solidFill>
                <a:latin typeface="Lucida Sans Unicode"/>
                <a:cs typeface="Lucida Sans Unicode"/>
              </a:rPr>
              <a:t>ó</a:t>
            </a:r>
            <a:r>
              <a:rPr dirty="0" sz="800" spc="-5">
                <a:solidFill>
                  <a:srgbClr val="666666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15">
                <a:solidFill>
                  <a:srgbClr val="666666"/>
                </a:solidFill>
                <a:latin typeface="Lucida Sans Unicode"/>
                <a:cs typeface="Lucida Sans Unicode"/>
              </a:rPr>
              <a:t>c</a:t>
            </a:r>
            <a:r>
              <a:rPr dirty="0" sz="800" spc="-25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5">
                <a:solidFill>
                  <a:srgbClr val="666666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800">
                <a:solidFill>
                  <a:srgbClr val="666666"/>
                </a:solidFill>
                <a:latin typeface="Lucida Sans Unicode"/>
                <a:cs typeface="Lucida Sans Unicode"/>
              </a:rPr>
              <a:t>me</a:t>
            </a:r>
            <a:r>
              <a:rPr dirty="0" sz="800" spc="-20">
                <a:solidFill>
                  <a:srgbClr val="666666"/>
                </a:solidFill>
                <a:latin typeface="Lucida Sans Unicode"/>
                <a:cs typeface="Lucida Sans Unicode"/>
              </a:rPr>
              <a:t>nci</a:t>
            </a:r>
            <a:r>
              <a:rPr dirty="0" sz="800" spc="-30">
                <a:solidFill>
                  <a:srgbClr val="666666"/>
                </a:solidFill>
                <a:latin typeface="Lucida Sans Unicode"/>
                <a:cs typeface="Lucida Sans Unicode"/>
              </a:rPr>
              <a:t>ó</a:t>
            </a:r>
            <a:r>
              <a:rPr dirty="0" sz="800" spc="-5">
                <a:solidFill>
                  <a:srgbClr val="666666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15">
                <a:solidFill>
                  <a:srgbClr val="666666"/>
                </a:solidFill>
                <a:latin typeface="Lucida Sans Unicode"/>
                <a:cs typeface="Lucida Sans Unicode"/>
              </a:rPr>
              <a:t>h</a:t>
            </a:r>
            <a:r>
              <a:rPr dirty="0" sz="800" spc="-20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15">
                <a:solidFill>
                  <a:srgbClr val="666666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-20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5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dirty="0" sz="800" spc="-45">
                <a:solidFill>
                  <a:srgbClr val="666666"/>
                </a:solidFill>
                <a:latin typeface="Lucida Sans Unicode"/>
                <a:cs typeface="Lucida Sans Unicode"/>
              </a:rPr>
              <a:t>í</a:t>
            </a:r>
            <a:r>
              <a:rPr dirty="0" sz="800" spc="-25">
                <a:solidFill>
                  <a:srgbClr val="666666"/>
                </a:solidFill>
                <a:latin typeface="Lucida Sans Unicode"/>
                <a:cs typeface="Lucida Sans Unicode"/>
              </a:rPr>
              <a:t>f</a:t>
            </a:r>
            <a:r>
              <a:rPr dirty="0" sz="800" spc="-20">
                <a:solidFill>
                  <a:srgbClr val="666666"/>
                </a:solidFill>
                <a:latin typeface="Lucida Sans Unicode"/>
                <a:cs typeface="Lucida Sans Unicode"/>
              </a:rPr>
              <a:t>ic</a:t>
            </a:r>
            <a:r>
              <a:rPr dirty="0" sz="800" spc="-2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5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-5">
                <a:solidFill>
                  <a:srgbClr val="666666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80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-15">
                <a:solidFill>
                  <a:srgbClr val="666666"/>
                </a:solidFill>
                <a:latin typeface="Lucida Sans Unicode"/>
                <a:cs typeface="Lucida Sans Unicode"/>
              </a:rPr>
              <a:t>ño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523" y="7255299"/>
            <a:ext cx="3231515" cy="5651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50" b="1">
                <a:latin typeface="Cambria"/>
                <a:cs typeface="Cambria"/>
              </a:rPr>
              <a:t>Academia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50" b="1">
                <a:latin typeface="Cambria"/>
                <a:cs typeface="Cambria"/>
              </a:rPr>
              <a:t>Desafío</a:t>
            </a:r>
            <a:r>
              <a:rPr dirty="0" sz="1100" spc="20" b="1">
                <a:latin typeface="Cambria"/>
                <a:cs typeface="Cambria"/>
              </a:rPr>
              <a:t> </a:t>
            </a:r>
            <a:r>
              <a:rPr dirty="0" sz="1100" spc="70" b="1">
                <a:latin typeface="Cambria"/>
                <a:cs typeface="Cambria"/>
              </a:rPr>
              <a:t>Latam,</a:t>
            </a:r>
            <a:r>
              <a:rPr dirty="0" sz="1100" spc="25" b="1">
                <a:latin typeface="Cambria"/>
                <a:cs typeface="Cambria"/>
              </a:rPr>
              <a:t> </a:t>
            </a:r>
            <a:r>
              <a:rPr dirty="0" sz="1100" spc="85">
                <a:latin typeface="Cambria"/>
                <a:cs typeface="Cambria"/>
              </a:rPr>
              <a:t>Santiago: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55" i="1">
                <a:latin typeface="Cambria"/>
                <a:cs typeface="Cambria"/>
              </a:rPr>
              <a:t>Bootcamps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55">
                <a:solidFill>
                  <a:srgbClr val="666666"/>
                </a:solidFill>
                <a:latin typeface="Lucida Sans Unicode"/>
                <a:cs typeface="Lucida Sans Unicode"/>
              </a:rPr>
              <a:t>2020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Proyectos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55">
                <a:solidFill>
                  <a:srgbClr val="666666"/>
                </a:solidFill>
                <a:latin typeface="Cambria"/>
                <a:cs typeface="Cambria"/>
              </a:rPr>
              <a:t>realizados</a:t>
            </a:r>
            <a:r>
              <a:rPr dirty="0" sz="900" spc="1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y</a:t>
            </a:r>
            <a:r>
              <a:rPr dirty="0" sz="900" spc="1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herramientas</a:t>
            </a:r>
            <a:r>
              <a:rPr dirty="0" sz="900" spc="1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utilizadas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4757" y="2183638"/>
            <a:ext cx="1564005" cy="162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1F79C6"/>
                </a:solidFill>
                <a:latin typeface="Arial"/>
                <a:cs typeface="Arial"/>
              </a:rPr>
              <a:t>RESUMEN</a:t>
            </a:r>
            <a:endParaRPr sz="900">
              <a:latin typeface="Arial"/>
              <a:cs typeface="Arial"/>
            </a:endParaRPr>
          </a:p>
          <a:p>
            <a:pPr marL="12700" marR="631190">
              <a:lnSpc>
                <a:spcPct val="160000"/>
              </a:lnSpc>
              <a:spcBef>
                <a:spcPts val="25"/>
              </a:spcBef>
            </a:pPr>
            <a:r>
              <a:rPr dirty="0" sz="900" spc="55">
                <a:solidFill>
                  <a:srgbClr val="666666"/>
                </a:solidFill>
                <a:latin typeface="Cambria"/>
                <a:cs typeface="Cambria"/>
              </a:rPr>
              <a:t>Tercera</a:t>
            </a:r>
            <a:r>
              <a:rPr dirty="0" sz="900" spc="-4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persona </a:t>
            </a:r>
            <a:r>
              <a:rPr dirty="0" sz="900" spc="-18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Quién</a:t>
            </a:r>
            <a:r>
              <a:rPr dirty="0" sz="900" spc="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soy</a:t>
            </a:r>
            <a:endParaRPr sz="900">
              <a:latin typeface="Cambria"/>
              <a:cs typeface="Cambria"/>
            </a:endParaRPr>
          </a:p>
          <a:p>
            <a:pPr marL="12700" marR="294640">
              <a:lnSpc>
                <a:spcPts val="1739"/>
              </a:lnSpc>
              <a:spcBef>
                <a:spcPts val="155"/>
              </a:spcBef>
            </a:pP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Qué</a:t>
            </a:r>
            <a:r>
              <a:rPr dirty="0" sz="900" spc="-2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experiencia</a:t>
            </a:r>
            <a:r>
              <a:rPr dirty="0" sz="900" spc="-1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70">
                <a:solidFill>
                  <a:srgbClr val="666666"/>
                </a:solidFill>
                <a:latin typeface="Cambria"/>
                <a:cs typeface="Cambria"/>
              </a:rPr>
              <a:t>tengo </a:t>
            </a:r>
            <a:r>
              <a:rPr dirty="0" sz="900" spc="-18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70">
                <a:solidFill>
                  <a:srgbClr val="666666"/>
                </a:solidFill>
                <a:latin typeface="Cambria"/>
                <a:cs typeface="Cambria"/>
              </a:rPr>
              <a:t>Competencias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Que</a:t>
            </a:r>
            <a:r>
              <a:rPr dirty="0" sz="900" spc="-2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busco</a:t>
            </a:r>
            <a:endParaRPr sz="900">
              <a:latin typeface="Cambria"/>
              <a:cs typeface="Cambria"/>
            </a:endParaRPr>
          </a:p>
          <a:p>
            <a:pPr marL="12700" marR="5080">
              <a:lnSpc>
                <a:spcPct val="105600"/>
              </a:lnSpc>
              <a:spcBef>
                <a:spcPts val="590"/>
              </a:spcBef>
            </a:pP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(Utilizar</a:t>
            </a:r>
            <a:r>
              <a:rPr dirty="0" sz="900" spc="-1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70">
                <a:solidFill>
                  <a:srgbClr val="666666"/>
                </a:solidFill>
                <a:latin typeface="Cambria"/>
                <a:cs typeface="Cambria"/>
              </a:rPr>
              <a:t>resumen</a:t>
            </a:r>
            <a:r>
              <a:rPr dirty="0" sz="900" spc="-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55">
                <a:solidFill>
                  <a:srgbClr val="666666"/>
                </a:solidFill>
                <a:latin typeface="Cambria"/>
                <a:cs typeface="Cambria"/>
              </a:rPr>
              <a:t>de</a:t>
            </a:r>
            <a:r>
              <a:rPr dirty="0" sz="90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75">
                <a:solidFill>
                  <a:srgbClr val="666666"/>
                </a:solidFill>
                <a:latin typeface="Cambria"/>
                <a:cs typeface="Cambria"/>
              </a:rPr>
              <a:t>Marca </a:t>
            </a:r>
            <a:r>
              <a:rPr dirty="0" sz="900" spc="-18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Personal</a:t>
            </a:r>
            <a:r>
              <a:rPr dirty="0" sz="90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Unidad</a:t>
            </a:r>
            <a:r>
              <a:rPr dirty="0" sz="900" spc="1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-30">
                <a:solidFill>
                  <a:srgbClr val="666666"/>
                </a:solidFill>
                <a:latin typeface="Cambria"/>
                <a:cs typeface="Cambria"/>
              </a:rPr>
              <a:t>1)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4757" y="4183507"/>
            <a:ext cx="1223645" cy="1705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0" b="1">
                <a:solidFill>
                  <a:srgbClr val="1F79C6"/>
                </a:solidFill>
                <a:latin typeface="Arial"/>
                <a:cs typeface="Arial"/>
              </a:rPr>
              <a:t>A</a:t>
            </a:r>
            <a:r>
              <a:rPr dirty="0" sz="900" spc="-35" b="1">
                <a:solidFill>
                  <a:srgbClr val="1F79C6"/>
                </a:solidFill>
                <a:latin typeface="Arial"/>
                <a:cs typeface="Arial"/>
              </a:rPr>
              <a:t>P</a:t>
            </a:r>
            <a:r>
              <a:rPr dirty="0" sz="900" spc="-45" b="1">
                <a:solidFill>
                  <a:srgbClr val="1F79C6"/>
                </a:solidFill>
                <a:latin typeface="Arial"/>
                <a:cs typeface="Arial"/>
              </a:rPr>
              <a:t>T</a:t>
            </a:r>
            <a:r>
              <a:rPr dirty="0" sz="900" spc="5" b="1">
                <a:solidFill>
                  <a:srgbClr val="1F79C6"/>
                </a:solidFill>
                <a:latin typeface="Arial"/>
                <a:cs typeface="Arial"/>
              </a:rPr>
              <a:t>I</a:t>
            </a:r>
            <a:r>
              <a:rPr dirty="0" sz="900" spc="5" b="1">
                <a:solidFill>
                  <a:srgbClr val="1F79C6"/>
                </a:solidFill>
                <a:latin typeface="Arial"/>
                <a:cs typeface="Arial"/>
              </a:rPr>
              <a:t>T</a:t>
            </a:r>
            <a:r>
              <a:rPr dirty="0" sz="900" spc="30" b="1">
                <a:solidFill>
                  <a:srgbClr val="1F79C6"/>
                </a:solidFill>
                <a:latin typeface="Arial"/>
                <a:cs typeface="Arial"/>
              </a:rPr>
              <a:t>U</a:t>
            </a:r>
            <a:r>
              <a:rPr dirty="0" sz="900" spc="20" b="1">
                <a:solidFill>
                  <a:srgbClr val="1F79C6"/>
                </a:solidFill>
                <a:latin typeface="Arial"/>
                <a:cs typeface="Arial"/>
              </a:rPr>
              <a:t>D</a:t>
            </a:r>
            <a:r>
              <a:rPr dirty="0" sz="900" spc="-110" b="1">
                <a:solidFill>
                  <a:srgbClr val="1F79C6"/>
                </a:solidFill>
                <a:latin typeface="Arial"/>
                <a:cs typeface="Arial"/>
              </a:rPr>
              <a:t>E</a:t>
            </a:r>
            <a:r>
              <a:rPr dirty="0" sz="900" spc="-105" b="1">
                <a:solidFill>
                  <a:srgbClr val="1F79C6"/>
                </a:solidFill>
                <a:latin typeface="Arial"/>
                <a:cs typeface="Arial"/>
              </a:rPr>
              <a:t>S</a:t>
            </a:r>
            <a:r>
              <a:rPr dirty="0" sz="900" spc="-15" b="1">
                <a:solidFill>
                  <a:srgbClr val="1F79C6"/>
                </a:solidFill>
                <a:latin typeface="Arial"/>
                <a:cs typeface="Arial"/>
              </a:rPr>
              <a:t> </a:t>
            </a:r>
            <a:r>
              <a:rPr dirty="0" sz="900" spc="-40" b="1">
                <a:solidFill>
                  <a:srgbClr val="1F79C6"/>
                </a:solidFill>
                <a:latin typeface="Arial"/>
                <a:cs typeface="Arial"/>
              </a:rPr>
              <a:t>T</a:t>
            </a:r>
            <a:r>
              <a:rPr dirty="0" sz="900" spc="-90" b="1">
                <a:solidFill>
                  <a:srgbClr val="1F79C6"/>
                </a:solidFill>
                <a:latin typeface="Arial"/>
                <a:cs typeface="Arial"/>
              </a:rPr>
              <a:t>É</a:t>
            </a:r>
            <a:r>
              <a:rPr dirty="0" sz="900" spc="-90" b="1">
                <a:solidFill>
                  <a:srgbClr val="1F79C6"/>
                </a:solidFill>
                <a:latin typeface="Arial"/>
                <a:cs typeface="Arial"/>
              </a:rPr>
              <a:t>C</a:t>
            </a:r>
            <a:r>
              <a:rPr dirty="0" sz="900" spc="15" b="1">
                <a:solidFill>
                  <a:srgbClr val="1F79C6"/>
                </a:solidFill>
                <a:latin typeface="Arial"/>
                <a:cs typeface="Arial"/>
              </a:rPr>
              <a:t>NIC</a:t>
            </a:r>
            <a:r>
              <a:rPr dirty="0" sz="900" spc="-30" b="1">
                <a:solidFill>
                  <a:srgbClr val="1F79C6"/>
                </a:solidFill>
                <a:latin typeface="Arial"/>
                <a:cs typeface="Arial"/>
              </a:rPr>
              <a:t>A</a:t>
            </a:r>
            <a:r>
              <a:rPr dirty="0" sz="900" spc="-105" b="1">
                <a:solidFill>
                  <a:srgbClr val="1F79C6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12700" marR="639445">
              <a:lnSpc>
                <a:spcPct val="160600"/>
              </a:lnSpc>
              <a:spcBef>
                <a:spcPts val="15"/>
              </a:spcBef>
            </a:pPr>
            <a:r>
              <a:rPr dirty="0" sz="900" spc="55">
                <a:solidFill>
                  <a:srgbClr val="666666"/>
                </a:solidFill>
                <a:latin typeface="Cambria"/>
                <a:cs typeface="Cambria"/>
              </a:rPr>
              <a:t>Vue.js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J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av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as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c</a:t>
            </a:r>
            <a:r>
              <a:rPr dirty="0" sz="900" spc="35">
                <a:solidFill>
                  <a:srgbClr val="666666"/>
                </a:solidFill>
                <a:latin typeface="Cambria"/>
                <a:cs typeface="Cambria"/>
              </a:rPr>
              <a:t>r</a:t>
            </a:r>
            <a:r>
              <a:rPr dirty="0" sz="900" spc="45">
                <a:solidFill>
                  <a:srgbClr val="666666"/>
                </a:solidFill>
                <a:latin typeface="Cambria"/>
                <a:cs typeface="Cambria"/>
              </a:rPr>
              <a:t>ipt  </a:t>
            </a:r>
            <a:r>
              <a:rPr dirty="0" sz="900" spc="60">
                <a:solidFill>
                  <a:srgbClr val="666666"/>
                </a:solidFill>
                <a:latin typeface="Cambria"/>
                <a:cs typeface="Cambria"/>
              </a:rPr>
              <a:t>Java</a:t>
            </a:r>
            <a:endParaRPr sz="900">
              <a:latin typeface="Cambria"/>
              <a:cs typeface="Cambria"/>
            </a:endParaRPr>
          </a:p>
          <a:p>
            <a:pPr marL="12700" marR="914400">
              <a:lnSpc>
                <a:spcPts val="1730"/>
              </a:lnSpc>
              <a:spcBef>
                <a:spcPts val="165"/>
              </a:spcBef>
            </a:pP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Rub</a:t>
            </a:r>
            <a:r>
              <a:rPr dirty="0" sz="900" spc="35">
                <a:solidFill>
                  <a:srgbClr val="666666"/>
                </a:solidFill>
                <a:latin typeface="Cambria"/>
                <a:cs typeface="Cambria"/>
              </a:rPr>
              <a:t>y  </a:t>
            </a:r>
            <a:r>
              <a:rPr dirty="0" sz="900" spc="90">
                <a:solidFill>
                  <a:srgbClr val="666666"/>
                </a:solidFill>
                <a:latin typeface="Cambria"/>
                <a:cs typeface="Cambria"/>
              </a:rPr>
              <a:t>PHP </a:t>
            </a:r>
            <a:r>
              <a:rPr dirty="0" sz="900" spc="-18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85">
                <a:solidFill>
                  <a:srgbClr val="666666"/>
                </a:solidFill>
                <a:latin typeface="Cambria"/>
                <a:cs typeface="Cambria"/>
              </a:rPr>
              <a:t>SQL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900" spc="75">
                <a:solidFill>
                  <a:srgbClr val="666666"/>
                </a:solidFill>
                <a:latin typeface="Cambria"/>
                <a:cs typeface="Cambria"/>
              </a:rPr>
              <a:t>Python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4757" y="6259448"/>
            <a:ext cx="47879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0" b="1">
                <a:solidFill>
                  <a:srgbClr val="1F79C6"/>
                </a:solidFill>
                <a:latin typeface="Arial"/>
                <a:cs typeface="Arial"/>
              </a:rPr>
              <a:t>C</a:t>
            </a:r>
            <a:r>
              <a:rPr dirty="0" sz="900" spc="-20" b="1">
                <a:solidFill>
                  <a:srgbClr val="1F79C6"/>
                </a:solidFill>
                <a:latin typeface="Arial"/>
                <a:cs typeface="Arial"/>
              </a:rPr>
              <a:t>U</a:t>
            </a:r>
            <a:r>
              <a:rPr dirty="0" sz="900" spc="-55" b="1">
                <a:solidFill>
                  <a:srgbClr val="1F79C6"/>
                </a:solidFill>
                <a:latin typeface="Arial"/>
                <a:cs typeface="Arial"/>
              </a:rPr>
              <a:t>R</a:t>
            </a:r>
            <a:r>
              <a:rPr dirty="0" sz="900" spc="-110" b="1">
                <a:solidFill>
                  <a:srgbClr val="1F79C6"/>
                </a:solidFill>
                <a:latin typeface="Arial"/>
                <a:cs typeface="Arial"/>
              </a:rPr>
              <a:t>S</a:t>
            </a:r>
            <a:r>
              <a:rPr dirty="0" sz="900" spc="15" b="1">
                <a:solidFill>
                  <a:srgbClr val="1F79C6"/>
                </a:solidFill>
                <a:latin typeface="Arial"/>
                <a:cs typeface="Arial"/>
              </a:rPr>
              <a:t>O</a:t>
            </a:r>
            <a:r>
              <a:rPr dirty="0" sz="900" spc="-105" b="1">
                <a:solidFill>
                  <a:srgbClr val="1F79C6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900" spc="-105">
                <a:solidFill>
                  <a:srgbClr val="666666"/>
                </a:solidFill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900" spc="35">
                <a:solidFill>
                  <a:srgbClr val="666666"/>
                </a:solidFill>
                <a:latin typeface="Cambria"/>
                <a:cs typeface="Cambria"/>
              </a:rPr>
              <a:t>2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00" spc="5">
                <a:solidFill>
                  <a:srgbClr val="666666"/>
                </a:solidFill>
                <a:latin typeface="Cambria"/>
                <a:cs typeface="Cambria"/>
              </a:rPr>
              <a:t>3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4757" y="7456169"/>
            <a:ext cx="527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 b="1">
                <a:solidFill>
                  <a:srgbClr val="1F79C6"/>
                </a:solidFill>
                <a:latin typeface="Arial"/>
                <a:cs typeface="Arial"/>
              </a:rPr>
              <a:t>I</a:t>
            </a:r>
            <a:r>
              <a:rPr dirty="0" sz="900" spc="50" b="1">
                <a:solidFill>
                  <a:srgbClr val="1F79C6"/>
                </a:solidFill>
                <a:latin typeface="Arial"/>
                <a:cs typeface="Arial"/>
              </a:rPr>
              <a:t>D</a:t>
            </a:r>
            <a:r>
              <a:rPr dirty="0" sz="900" spc="30" b="1">
                <a:solidFill>
                  <a:srgbClr val="1F79C6"/>
                </a:solidFill>
                <a:latin typeface="Arial"/>
                <a:cs typeface="Arial"/>
              </a:rPr>
              <a:t>IO</a:t>
            </a:r>
            <a:r>
              <a:rPr dirty="0" sz="900" spc="85" b="1">
                <a:solidFill>
                  <a:srgbClr val="1F79C6"/>
                </a:solidFill>
                <a:latin typeface="Arial"/>
                <a:cs typeface="Arial"/>
              </a:rPr>
              <a:t>M</a:t>
            </a:r>
            <a:r>
              <a:rPr dirty="0" sz="900" spc="-30" b="1">
                <a:solidFill>
                  <a:srgbClr val="1F79C6"/>
                </a:solidFill>
                <a:latin typeface="Arial"/>
                <a:cs typeface="Arial"/>
              </a:rPr>
              <a:t>A</a:t>
            </a:r>
            <a:r>
              <a:rPr dirty="0" sz="900" spc="-105" b="1">
                <a:solidFill>
                  <a:srgbClr val="1F79C6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4757" y="7806690"/>
            <a:ext cx="1285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70">
                <a:solidFill>
                  <a:srgbClr val="666666"/>
                </a:solidFill>
                <a:latin typeface="Cambria"/>
                <a:cs typeface="Cambria"/>
              </a:rPr>
              <a:t>Inglés</a:t>
            </a:r>
            <a:r>
              <a:rPr dirty="0" sz="900" spc="-15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Cambria"/>
                <a:cs typeface="Cambria"/>
              </a:rPr>
              <a:t>intermedio</a:t>
            </a:r>
            <a:r>
              <a:rPr dirty="0" sz="900" spc="-10">
                <a:solidFill>
                  <a:srgbClr val="666666"/>
                </a:solidFill>
                <a:latin typeface="Cambria"/>
                <a:cs typeface="Cambria"/>
              </a:rPr>
              <a:t> </a:t>
            </a:r>
            <a:r>
              <a:rPr dirty="0" sz="900" spc="10">
                <a:solidFill>
                  <a:srgbClr val="666666"/>
                </a:solidFill>
                <a:latin typeface="Cambria"/>
                <a:cs typeface="Cambria"/>
              </a:rPr>
              <a:t>(B1)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Luis</dc:creator>
  <dcterms:created xsi:type="dcterms:W3CDTF">2024-08-13T02:03:09Z</dcterms:created>
  <dcterms:modified xsi:type="dcterms:W3CDTF">2024-08-13T02:03:09Z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2024-08-13T00:00:00Z</vt:filetime>
  </property>
</Properties>
</file>