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34"/>
  </p:notesMasterIdLst>
  <p:handoutMasterIdLst>
    <p:handoutMasterId r:id="rId35"/>
  </p:handoutMasterIdLst>
  <p:sldIdLst>
    <p:sldId id="269" r:id="rId5"/>
    <p:sldId id="453" r:id="rId6"/>
    <p:sldId id="265" r:id="rId7"/>
    <p:sldId id="414" r:id="rId8"/>
    <p:sldId id="456" r:id="rId9"/>
    <p:sldId id="455" r:id="rId10"/>
    <p:sldId id="458" r:id="rId11"/>
    <p:sldId id="459" r:id="rId12"/>
    <p:sldId id="460" r:id="rId13"/>
    <p:sldId id="470" r:id="rId14"/>
    <p:sldId id="461" r:id="rId15"/>
    <p:sldId id="462" r:id="rId16"/>
    <p:sldId id="317" r:id="rId17"/>
    <p:sldId id="464" r:id="rId18"/>
    <p:sldId id="465" r:id="rId19"/>
    <p:sldId id="466" r:id="rId20"/>
    <p:sldId id="467" r:id="rId21"/>
    <p:sldId id="468" r:id="rId22"/>
    <p:sldId id="469" r:id="rId23"/>
    <p:sldId id="457" r:id="rId24"/>
    <p:sldId id="471" r:id="rId25"/>
    <p:sldId id="473" r:id="rId26"/>
    <p:sldId id="479" r:id="rId27"/>
    <p:sldId id="474" r:id="rId28"/>
    <p:sldId id="475" r:id="rId29"/>
    <p:sldId id="477" r:id="rId30"/>
    <p:sldId id="401" r:id="rId31"/>
    <p:sldId id="427" r:id="rId32"/>
    <p:sldId id="315" r:id="rId33"/>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23"/>
    <p:restoredTop sz="94761"/>
  </p:normalViewPr>
  <p:slideViewPr>
    <p:cSldViewPr snapToObjects="1" showGuides="1">
      <p:cViewPr>
        <p:scale>
          <a:sx n="33" d="100"/>
          <a:sy n="33" d="100"/>
        </p:scale>
        <p:origin x="254" y="418"/>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Marcinik" userId="6d1f9512217825c4" providerId="LiveId" clId="{6E0D2F4B-E6DF-4EF1-9442-8333C3F4802C}"/>
    <pc:docChg chg="undo redo custSel addSld delSld modSld sldOrd">
      <pc:chgData name="Janusz Marcinik" userId="6d1f9512217825c4" providerId="LiveId" clId="{6E0D2F4B-E6DF-4EF1-9442-8333C3F4802C}" dt="2020-02-08T12:14:31.819" v="3902" actId="20577"/>
      <pc:docMkLst>
        <pc:docMk/>
      </pc:docMkLst>
      <pc:sldChg chg="modSp">
        <pc:chgData name="Janusz Marcinik" userId="6d1f9512217825c4" providerId="LiveId" clId="{6E0D2F4B-E6DF-4EF1-9442-8333C3F4802C}" dt="2020-02-08T09:29:53.935" v="2807" actId="20577"/>
        <pc:sldMkLst>
          <pc:docMk/>
          <pc:sldMk cId="541743685" sldId="265"/>
        </pc:sldMkLst>
        <pc:spChg chg="mod">
          <ac:chgData name="Janusz Marcinik" userId="6d1f9512217825c4" providerId="LiveId" clId="{6E0D2F4B-E6DF-4EF1-9442-8333C3F4802C}" dt="2020-02-08T09:29:35.765" v="2787" actId="20577"/>
          <ac:spMkLst>
            <pc:docMk/>
            <pc:sldMk cId="541743685" sldId="265"/>
            <ac:spMk id="5" creationId="{00000000-0000-0000-0000-000000000000}"/>
          </ac:spMkLst>
        </pc:spChg>
        <pc:spChg chg="mod">
          <ac:chgData name="Janusz Marcinik" userId="6d1f9512217825c4" providerId="LiveId" clId="{6E0D2F4B-E6DF-4EF1-9442-8333C3F4802C}" dt="2020-02-08T09:29:41.264" v="2790"/>
          <ac:spMkLst>
            <pc:docMk/>
            <pc:sldMk cId="541743685" sldId="265"/>
            <ac:spMk id="6" creationId="{00000000-0000-0000-0000-000000000000}"/>
          </ac:spMkLst>
        </pc:spChg>
        <pc:spChg chg="mod">
          <ac:chgData name="Janusz Marcinik" userId="6d1f9512217825c4" providerId="LiveId" clId="{6E0D2F4B-E6DF-4EF1-9442-8333C3F4802C}" dt="2020-02-08T09:29:49.655" v="2794" actId="20577"/>
          <ac:spMkLst>
            <pc:docMk/>
            <pc:sldMk cId="541743685" sldId="265"/>
            <ac:spMk id="7" creationId="{00000000-0000-0000-0000-000000000000}"/>
          </ac:spMkLst>
        </pc:spChg>
        <pc:spChg chg="mod">
          <ac:chgData name="Janusz Marcinik" userId="6d1f9512217825c4" providerId="LiveId" clId="{6E0D2F4B-E6DF-4EF1-9442-8333C3F4802C}" dt="2020-02-08T09:29:53.935" v="2807" actId="20577"/>
          <ac:spMkLst>
            <pc:docMk/>
            <pc:sldMk cId="541743685" sldId="265"/>
            <ac:spMk id="8" creationId="{00000000-0000-0000-0000-000000000000}"/>
          </ac:spMkLst>
        </pc:spChg>
        <pc:spChg chg="mod">
          <ac:chgData name="Janusz Marcinik" userId="6d1f9512217825c4" providerId="LiveId" clId="{6E0D2F4B-E6DF-4EF1-9442-8333C3F4802C}" dt="2020-02-04T19:40:21.235" v="1657" actId="13926"/>
          <ac:spMkLst>
            <pc:docMk/>
            <pc:sldMk cId="541743685" sldId="265"/>
            <ac:spMk id="9" creationId="{00000000-0000-0000-0000-000000000000}"/>
          </ac:spMkLst>
        </pc:spChg>
        <pc:spChg chg="mod">
          <ac:chgData name="Janusz Marcinik" userId="6d1f9512217825c4" providerId="LiveId" clId="{6E0D2F4B-E6DF-4EF1-9442-8333C3F4802C}" dt="2020-02-04T19:40:10.151" v="1655" actId="13926"/>
          <ac:spMkLst>
            <pc:docMk/>
            <pc:sldMk cId="541743685" sldId="265"/>
            <ac:spMk id="10" creationId="{00000000-0000-0000-0000-000000000000}"/>
          </ac:spMkLst>
        </pc:spChg>
      </pc:sldChg>
      <pc:sldChg chg="del">
        <pc:chgData name="Janusz Marcinik" userId="6d1f9512217825c4" providerId="LiveId" clId="{6E0D2F4B-E6DF-4EF1-9442-8333C3F4802C}" dt="2020-01-19T07:54:58.994" v="151" actId="47"/>
        <pc:sldMkLst>
          <pc:docMk/>
          <pc:sldMk cId="1378087256" sldId="288"/>
        </pc:sldMkLst>
      </pc:sldChg>
      <pc:sldChg chg="del">
        <pc:chgData name="Janusz Marcinik" userId="6d1f9512217825c4" providerId="LiveId" clId="{6E0D2F4B-E6DF-4EF1-9442-8333C3F4802C}" dt="2020-01-19T07:54:58.994" v="151" actId="47"/>
        <pc:sldMkLst>
          <pc:docMk/>
          <pc:sldMk cId="1645883501" sldId="289"/>
        </pc:sldMkLst>
      </pc:sldChg>
      <pc:sldChg chg="addSp delSp modSp ord setBg">
        <pc:chgData name="Janusz Marcinik" userId="6d1f9512217825c4" providerId="LiveId" clId="{6E0D2F4B-E6DF-4EF1-9442-8333C3F4802C}" dt="2020-02-08T12:08:58.482" v="3767"/>
        <pc:sldMkLst>
          <pc:docMk/>
          <pc:sldMk cId="1716030698" sldId="317"/>
        </pc:sldMkLst>
        <pc:spChg chg="add del">
          <ac:chgData name="Janusz Marcinik" userId="6d1f9512217825c4" providerId="LiveId" clId="{6E0D2F4B-E6DF-4EF1-9442-8333C3F4802C}" dt="2020-02-08T11:02:43.178" v="2975" actId="478"/>
          <ac:spMkLst>
            <pc:docMk/>
            <pc:sldMk cId="1716030698" sldId="317"/>
            <ac:spMk id="2" creationId="{00000000-0000-0000-0000-000000000000}"/>
          </ac:spMkLst>
        </pc:spChg>
        <pc:spChg chg="add del mod">
          <ac:chgData name="Janusz Marcinik" userId="6d1f9512217825c4" providerId="LiveId" clId="{6E0D2F4B-E6DF-4EF1-9442-8333C3F4802C}" dt="2020-02-08T11:04:12.981" v="2987" actId="1076"/>
          <ac:spMkLst>
            <pc:docMk/>
            <pc:sldMk cId="1716030698" sldId="317"/>
            <ac:spMk id="4" creationId="{00000000-0000-0000-0000-000000000000}"/>
          </ac:spMkLst>
        </pc:spChg>
        <pc:spChg chg="add del mod">
          <ac:chgData name="Janusz Marcinik" userId="6d1f9512217825c4" providerId="LiveId" clId="{6E0D2F4B-E6DF-4EF1-9442-8333C3F4802C}" dt="2020-02-08T11:06:20.113" v="3010" actId="478"/>
          <ac:spMkLst>
            <pc:docMk/>
            <pc:sldMk cId="1716030698" sldId="317"/>
            <ac:spMk id="5"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6"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7"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8"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9"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0" creationId="{00000000-0000-0000-0000-000000000000}"/>
          </ac:spMkLst>
        </pc:spChg>
        <pc:spChg chg="add del mod">
          <ac:chgData name="Janusz Marcinik" userId="6d1f9512217825c4" providerId="LiveId" clId="{6E0D2F4B-E6DF-4EF1-9442-8333C3F4802C}" dt="2020-02-08T11:18:08.420" v="3592" actId="478"/>
          <ac:spMkLst>
            <pc:docMk/>
            <pc:sldMk cId="1716030698" sldId="317"/>
            <ac:spMk id="11"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2" creationId="{00000000-0000-0000-0000-000000000000}"/>
          </ac:spMkLst>
        </pc:spChg>
        <pc:spChg chg="add del mod">
          <ac:chgData name="Janusz Marcinik" userId="6d1f9512217825c4" providerId="LiveId" clId="{6E0D2F4B-E6DF-4EF1-9442-8333C3F4802C}" dt="2020-02-08T11:02:43.178" v="2975" actId="478"/>
          <ac:spMkLst>
            <pc:docMk/>
            <pc:sldMk cId="1716030698" sldId="317"/>
            <ac:spMk id="13" creationId="{D4B512A2-4138-460C-98B0-49978FA987D2}"/>
          </ac:spMkLst>
        </pc:spChg>
        <pc:spChg chg="add del mod">
          <ac:chgData name="Janusz Marcinik" userId="6d1f9512217825c4" providerId="LiveId" clId="{6E0D2F4B-E6DF-4EF1-9442-8333C3F4802C}" dt="2020-02-08T11:02:43.178" v="2975" actId="478"/>
          <ac:spMkLst>
            <pc:docMk/>
            <pc:sldMk cId="1716030698" sldId="317"/>
            <ac:spMk id="18" creationId="{336F4998-A186-42A8-B6A3-BF94F9BA242C}"/>
          </ac:spMkLst>
        </pc:spChg>
        <pc:spChg chg="add del mod">
          <ac:chgData name="Janusz Marcinik" userId="6d1f9512217825c4" providerId="LiveId" clId="{6E0D2F4B-E6DF-4EF1-9442-8333C3F4802C}" dt="2020-02-08T11:02:43.178" v="2975" actId="478"/>
          <ac:spMkLst>
            <pc:docMk/>
            <pc:sldMk cId="1716030698" sldId="317"/>
            <ac:spMk id="20" creationId="{BFC48CCC-6BCB-417A-863D-0DD81AD54FD7}"/>
          </ac:spMkLst>
        </pc:spChg>
        <pc:spChg chg="add del mod">
          <ac:chgData name="Janusz Marcinik" userId="6d1f9512217825c4" providerId="LiveId" clId="{6E0D2F4B-E6DF-4EF1-9442-8333C3F4802C}" dt="2020-02-08T11:02:43.178" v="2975" actId="478"/>
          <ac:spMkLst>
            <pc:docMk/>
            <pc:sldMk cId="1716030698" sldId="317"/>
            <ac:spMk id="22" creationId="{B23F1BA6-197E-47A2-91B8-3A098F4975C5}"/>
          </ac:spMkLst>
        </pc:spChg>
        <pc:spChg chg="add del mod">
          <ac:chgData name="Janusz Marcinik" userId="6d1f9512217825c4" providerId="LiveId" clId="{6E0D2F4B-E6DF-4EF1-9442-8333C3F4802C}" dt="2020-02-08T11:02:43.178" v="2975" actId="478"/>
          <ac:spMkLst>
            <pc:docMk/>
            <pc:sldMk cId="1716030698" sldId="317"/>
            <ac:spMk id="24" creationId="{6FF010F6-E61A-4BC1-9566-0121993BB136}"/>
          </ac:spMkLst>
        </pc:spChg>
        <pc:spChg chg="add del mod">
          <ac:chgData name="Janusz Marcinik" userId="6d1f9512217825c4" providerId="LiveId" clId="{6E0D2F4B-E6DF-4EF1-9442-8333C3F4802C}" dt="2020-02-08T11:02:43.178" v="2975" actId="478"/>
          <ac:spMkLst>
            <pc:docMk/>
            <pc:sldMk cId="1716030698" sldId="317"/>
            <ac:spMk id="26" creationId="{96ED6C86-C24B-4DC2-93CA-FCC183CA7597}"/>
          </ac:spMkLst>
        </pc:spChg>
        <pc:spChg chg="add del mod">
          <ac:chgData name="Janusz Marcinik" userId="6d1f9512217825c4" providerId="LiveId" clId="{6E0D2F4B-E6DF-4EF1-9442-8333C3F4802C}" dt="2020-02-08T11:02:43.178" v="2975" actId="478"/>
          <ac:spMkLst>
            <pc:docMk/>
            <pc:sldMk cId="1716030698" sldId="317"/>
            <ac:spMk id="28" creationId="{79C4DC2B-5AB8-46C8-9A84-7177E7472EAF}"/>
          </ac:spMkLst>
        </pc:spChg>
        <pc:spChg chg="add del mod">
          <ac:chgData name="Janusz Marcinik" userId="6d1f9512217825c4" providerId="LiveId" clId="{6E0D2F4B-E6DF-4EF1-9442-8333C3F4802C}" dt="2020-02-08T11:02:43.178" v="2975" actId="478"/>
          <ac:spMkLst>
            <pc:docMk/>
            <pc:sldMk cId="1716030698" sldId="317"/>
            <ac:spMk id="30" creationId="{90AAB1E5-CB79-46DB-93E8-C19751FCA912}"/>
          </ac:spMkLst>
        </pc:spChg>
        <pc:spChg chg="add del mod">
          <ac:chgData name="Janusz Marcinik" userId="6d1f9512217825c4" providerId="LiveId" clId="{6E0D2F4B-E6DF-4EF1-9442-8333C3F4802C}" dt="2020-02-08T11:02:43.178" v="2975" actId="478"/>
          <ac:spMkLst>
            <pc:docMk/>
            <pc:sldMk cId="1716030698" sldId="317"/>
            <ac:spMk id="32" creationId="{DFA6819D-440E-4F62-A3A3-01B451C3CCF7}"/>
          </ac:spMkLst>
        </pc:spChg>
        <pc:spChg chg="add mod">
          <ac:chgData name="Janusz Marcinik" userId="6d1f9512217825c4" providerId="LiveId" clId="{6E0D2F4B-E6DF-4EF1-9442-8333C3F4802C}" dt="2020-02-08T11:23:41.976" v="3765" actId="1076"/>
          <ac:spMkLst>
            <pc:docMk/>
            <pc:sldMk cId="1716030698" sldId="317"/>
            <ac:spMk id="33" creationId="{ABF862A9-1C57-45B2-BD70-347C40A22037}"/>
          </ac:spMkLst>
        </pc:spChg>
        <pc:spChg chg="add del mod">
          <ac:chgData name="Janusz Marcinik" userId="6d1f9512217825c4" providerId="LiveId" clId="{6E0D2F4B-E6DF-4EF1-9442-8333C3F4802C}" dt="2020-02-08T11:06:22.479" v="3011" actId="478"/>
          <ac:spMkLst>
            <pc:docMk/>
            <pc:sldMk cId="1716030698" sldId="317"/>
            <ac:spMk id="35" creationId="{0F6AF4D1-0992-459D-840C-A64C4C6E52E4}"/>
          </ac:spMkLst>
        </pc:spChg>
        <pc:spChg chg="add del mod">
          <ac:chgData name="Janusz Marcinik" userId="6d1f9512217825c4" providerId="LiveId" clId="{6E0D2F4B-E6DF-4EF1-9442-8333C3F4802C}" dt="2020-02-08T11:23:00.837" v="3762" actId="478"/>
          <ac:spMkLst>
            <pc:docMk/>
            <pc:sldMk cId="1716030698" sldId="317"/>
            <ac:spMk id="36" creationId="{AA4A0137-A816-4107-9CB2-F8CA47E8FF07}"/>
          </ac:spMkLst>
        </pc:spChg>
        <pc:spChg chg="add mod">
          <ac:chgData name="Janusz Marcinik" userId="6d1f9512217825c4" providerId="LiveId" clId="{6E0D2F4B-E6DF-4EF1-9442-8333C3F4802C}" dt="2020-02-08T11:23:41.976" v="3765" actId="1076"/>
          <ac:spMkLst>
            <pc:docMk/>
            <pc:sldMk cId="1716030698" sldId="317"/>
            <ac:spMk id="37" creationId="{D230BCC1-E612-4DA8-AE2B-D2E4B0B81BA8}"/>
          </ac:spMkLst>
        </pc:spChg>
        <pc:spChg chg="add mod">
          <ac:chgData name="Janusz Marcinik" userId="6d1f9512217825c4" providerId="LiveId" clId="{6E0D2F4B-E6DF-4EF1-9442-8333C3F4802C}" dt="2020-02-08T11:23:41.976" v="3765" actId="1076"/>
          <ac:spMkLst>
            <pc:docMk/>
            <pc:sldMk cId="1716030698" sldId="317"/>
            <ac:spMk id="38" creationId="{083DB53D-DC4C-450B-B0E5-CA0BC22B831F}"/>
          </ac:spMkLst>
        </pc:spChg>
        <pc:spChg chg="add mod">
          <ac:chgData name="Janusz Marcinik" userId="6d1f9512217825c4" providerId="LiveId" clId="{6E0D2F4B-E6DF-4EF1-9442-8333C3F4802C}" dt="2020-02-08T11:23:41.976" v="3765" actId="1076"/>
          <ac:spMkLst>
            <pc:docMk/>
            <pc:sldMk cId="1716030698" sldId="317"/>
            <ac:spMk id="39" creationId="{41BEF5DC-1AAD-47B5-A2C1-63AC49F4E132}"/>
          </ac:spMkLst>
        </pc:spChg>
        <pc:spChg chg="add mod">
          <ac:chgData name="Janusz Marcinik" userId="6d1f9512217825c4" providerId="LiveId" clId="{6E0D2F4B-E6DF-4EF1-9442-8333C3F4802C}" dt="2020-02-08T11:23:41.976" v="3765" actId="1076"/>
          <ac:spMkLst>
            <pc:docMk/>
            <pc:sldMk cId="1716030698" sldId="317"/>
            <ac:spMk id="40" creationId="{D340D50D-1298-4EC9-858D-484054FBE0F1}"/>
          </ac:spMkLst>
        </pc:spChg>
        <pc:spChg chg="add del mod">
          <ac:chgData name="Janusz Marcinik" userId="6d1f9512217825c4" providerId="LiveId" clId="{6E0D2F4B-E6DF-4EF1-9442-8333C3F4802C}" dt="2020-02-08T11:17:48.480" v="3588" actId="478"/>
          <ac:spMkLst>
            <pc:docMk/>
            <pc:sldMk cId="1716030698" sldId="317"/>
            <ac:spMk id="41" creationId="{0F1ABF38-5D0B-41C2-9FCD-5AA537941A31}"/>
          </ac:spMkLst>
        </pc:spChg>
        <pc:spChg chg="add mod">
          <ac:chgData name="Janusz Marcinik" userId="6d1f9512217825c4" providerId="LiveId" clId="{6E0D2F4B-E6DF-4EF1-9442-8333C3F4802C}" dt="2020-02-08T11:23:41.976" v="3765" actId="1076"/>
          <ac:spMkLst>
            <pc:docMk/>
            <pc:sldMk cId="1716030698" sldId="317"/>
            <ac:spMk id="42" creationId="{40987D9A-6E56-4539-940F-30271586B406}"/>
          </ac:spMkLst>
        </pc:spChg>
        <pc:spChg chg="add del mod">
          <ac:chgData name="Janusz Marcinik" userId="6d1f9512217825c4" providerId="LiveId" clId="{6E0D2F4B-E6DF-4EF1-9442-8333C3F4802C}" dt="2020-02-08T11:18:11.927" v="3593" actId="478"/>
          <ac:spMkLst>
            <pc:docMk/>
            <pc:sldMk cId="1716030698" sldId="317"/>
            <ac:spMk id="44" creationId="{276453ED-9E39-4853-96CE-A83828FF502C}"/>
          </ac:spMkLst>
        </pc:spChg>
        <pc:spChg chg="add mod">
          <ac:chgData name="Janusz Marcinik" userId="6d1f9512217825c4" providerId="LiveId" clId="{6E0D2F4B-E6DF-4EF1-9442-8333C3F4802C}" dt="2020-02-08T11:23:41.976" v="3765" actId="1076"/>
          <ac:spMkLst>
            <pc:docMk/>
            <pc:sldMk cId="1716030698" sldId="317"/>
            <ac:spMk id="45" creationId="{C947A65B-1F01-4A99-AE15-A0B29C431B7E}"/>
          </ac:spMkLst>
        </pc:spChg>
        <pc:spChg chg="add mod">
          <ac:chgData name="Janusz Marcinik" userId="6d1f9512217825c4" providerId="LiveId" clId="{6E0D2F4B-E6DF-4EF1-9442-8333C3F4802C}" dt="2020-02-08T11:23:41.976" v="3765" actId="1076"/>
          <ac:spMkLst>
            <pc:docMk/>
            <pc:sldMk cId="1716030698" sldId="317"/>
            <ac:spMk id="46" creationId="{C14F4569-F6CA-4B8E-92CC-58CB12914F7B}"/>
          </ac:spMkLst>
        </pc:spChg>
        <pc:spChg chg="add mod">
          <ac:chgData name="Janusz Marcinik" userId="6d1f9512217825c4" providerId="LiveId" clId="{6E0D2F4B-E6DF-4EF1-9442-8333C3F4802C}" dt="2020-02-08T11:23:41.976" v="3765" actId="1076"/>
          <ac:spMkLst>
            <pc:docMk/>
            <pc:sldMk cId="1716030698" sldId="317"/>
            <ac:spMk id="47" creationId="{9DCDA7E2-C7FC-4CB1-9898-E4D0C5B00CE5}"/>
          </ac:spMkLst>
        </pc:spChg>
        <pc:spChg chg="add mod">
          <ac:chgData name="Janusz Marcinik" userId="6d1f9512217825c4" providerId="LiveId" clId="{6E0D2F4B-E6DF-4EF1-9442-8333C3F4802C}" dt="2020-02-08T11:23:41.976" v="3765" actId="1076"/>
          <ac:spMkLst>
            <pc:docMk/>
            <pc:sldMk cId="1716030698" sldId="317"/>
            <ac:spMk id="48" creationId="{A4099631-A36B-4170-89AC-44A913A58C58}"/>
          </ac:spMkLst>
        </pc:spChg>
        <pc:grpChg chg="add del mod">
          <ac:chgData name="Janusz Marcinik" userId="6d1f9512217825c4" providerId="LiveId" clId="{6E0D2F4B-E6DF-4EF1-9442-8333C3F4802C}" dt="2020-02-08T11:23:41.976" v="3765" actId="1076"/>
          <ac:grpSpMkLst>
            <pc:docMk/>
            <pc:sldMk cId="1716030698" sldId="317"/>
            <ac:grpSpMk id="17" creationId="{00000000-0000-0000-0000-000000000000}"/>
          </ac:grpSpMkLst>
        </pc:grpChg>
      </pc:sldChg>
      <pc:sldChg chg="modSp">
        <pc:chgData name="Janusz Marcinik" userId="6d1f9512217825c4" providerId="LiveId" clId="{6E0D2F4B-E6DF-4EF1-9442-8333C3F4802C}" dt="2020-01-19T08:07:20.246" v="455" actId="790"/>
        <pc:sldMkLst>
          <pc:docMk/>
          <pc:sldMk cId="833610901" sldId="414"/>
        </pc:sldMkLst>
        <pc:spChg chg="mod">
          <ac:chgData name="Janusz Marcinik" userId="6d1f9512217825c4" providerId="LiveId" clId="{6E0D2F4B-E6DF-4EF1-9442-8333C3F4802C}" dt="2020-01-19T08:06:11.262" v="309" actId="20577"/>
          <ac:spMkLst>
            <pc:docMk/>
            <pc:sldMk cId="833610901" sldId="414"/>
            <ac:spMk id="2" creationId="{00000000-0000-0000-0000-000000000000}"/>
          </ac:spMkLst>
        </pc:spChg>
        <pc:spChg chg="mod">
          <ac:chgData name="Janusz Marcinik" userId="6d1f9512217825c4" providerId="LiveId" clId="{6E0D2F4B-E6DF-4EF1-9442-8333C3F4802C}" dt="2020-01-19T08:07:20.246" v="455" actId="790"/>
          <ac:spMkLst>
            <pc:docMk/>
            <pc:sldMk cId="833610901" sldId="414"/>
            <ac:spMk id="3" creationId="{00000000-0000-0000-0000-000000000000}"/>
          </ac:spMkLst>
        </pc:spChg>
      </pc:sldChg>
      <pc:sldChg chg="del">
        <pc:chgData name="Janusz Marcinik" userId="6d1f9512217825c4" providerId="LiveId" clId="{6E0D2F4B-E6DF-4EF1-9442-8333C3F4802C}" dt="2020-01-19T07:14:04.776" v="0" actId="47"/>
        <pc:sldMkLst>
          <pc:docMk/>
          <pc:sldMk cId="20380027" sldId="449"/>
        </pc:sldMkLst>
      </pc:sldChg>
      <pc:sldChg chg="modSp add ord">
        <pc:chgData name="Janusz Marcinik" userId="6d1f9512217825c4" providerId="LiveId" clId="{6E0D2F4B-E6DF-4EF1-9442-8333C3F4802C}" dt="2020-01-19T08:11:49.276" v="474" actId="14100"/>
        <pc:sldMkLst>
          <pc:docMk/>
          <pc:sldMk cId="3092489889" sldId="454"/>
        </pc:sldMkLst>
        <pc:spChg chg="mod">
          <ac:chgData name="Janusz Marcinik" userId="6d1f9512217825c4" providerId="LiveId" clId="{6E0D2F4B-E6DF-4EF1-9442-8333C3F4802C}" dt="2020-01-19T08:11:01.214" v="468" actId="20577"/>
          <ac:spMkLst>
            <pc:docMk/>
            <pc:sldMk cId="3092489889" sldId="454"/>
            <ac:spMk id="3" creationId="{00000000-0000-0000-0000-000000000000}"/>
          </ac:spMkLst>
        </pc:spChg>
        <pc:spChg chg="mod">
          <ac:chgData name="Janusz Marcinik" userId="6d1f9512217825c4" providerId="LiveId" clId="{6E0D2F4B-E6DF-4EF1-9442-8333C3F4802C}" dt="2020-01-19T08:11:49.276" v="474" actId="14100"/>
          <ac:spMkLst>
            <pc:docMk/>
            <pc:sldMk cId="3092489889" sldId="454"/>
            <ac:spMk id="4" creationId="{00000000-0000-0000-0000-000000000000}"/>
          </ac:spMkLst>
        </pc:spChg>
      </pc:sldChg>
      <pc:sldChg chg="addSp delSp modSp add ord">
        <pc:chgData name="Janusz Marcinik" userId="6d1f9512217825c4" providerId="LiveId" clId="{6E0D2F4B-E6DF-4EF1-9442-8333C3F4802C}" dt="2020-01-19T08:17:50.714" v="584" actId="1076"/>
        <pc:sldMkLst>
          <pc:docMk/>
          <pc:sldMk cId="668588970" sldId="455"/>
        </pc:sldMkLst>
        <pc:spChg chg="mod">
          <ac:chgData name="Janusz Marcinik" userId="6d1f9512217825c4" providerId="LiveId" clId="{6E0D2F4B-E6DF-4EF1-9442-8333C3F4802C}" dt="2020-01-19T08:12:50.065" v="489" actId="20577"/>
          <ac:spMkLst>
            <pc:docMk/>
            <pc:sldMk cId="668588970" sldId="455"/>
            <ac:spMk id="3" creationId="{00000000-0000-0000-0000-000000000000}"/>
          </ac:spMkLst>
        </pc:spChg>
        <pc:spChg chg="add del mod">
          <ac:chgData name="Janusz Marcinik" userId="6d1f9512217825c4" providerId="LiveId" clId="{6E0D2F4B-E6DF-4EF1-9442-8333C3F4802C}" dt="2020-01-19T08:17:01.236" v="554" actId="478"/>
          <ac:spMkLst>
            <pc:docMk/>
            <pc:sldMk cId="668588970" sldId="455"/>
            <ac:spMk id="4" creationId="{00000000-0000-0000-0000-000000000000}"/>
          </ac:spMkLst>
        </pc:spChg>
        <pc:spChg chg="del">
          <ac:chgData name="Janusz Marcinik" userId="6d1f9512217825c4" providerId="LiveId" clId="{6E0D2F4B-E6DF-4EF1-9442-8333C3F4802C}" dt="2020-01-19T08:13:13.261" v="495" actId="478"/>
          <ac:spMkLst>
            <pc:docMk/>
            <pc:sldMk cId="668588970" sldId="455"/>
            <ac:spMk id="6" creationId="{00000000-0000-0000-0000-000000000000}"/>
          </ac:spMkLst>
        </pc:spChg>
        <pc:spChg chg="add del">
          <ac:chgData name="Janusz Marcinik" userId="6d1f9512217825c4" providerId="LiveId" clId="{6E0D2F4B-E6DF-4EF1-9442-8333C3F4802C}" dt="2020-01-19T08:13:52.698" v="508"/>
          <ac:spMkLst>
            <pc:docMk/>
            <pc:sldMk cId="668588970" sldId="455"/>
            <ac:spMk id="7" creationId="{39CE0B1E-F652-4A6A-A882-6E7831405E8B}"/>
          </ac:spMkLst>
        </pc:spChg>
        <pc:spChg chg="add del">
          <ac:chgData name="Janusz Marcinik" userId="6d1f9512217825c4" providerId="LiveId" clId="{6E0D2F4B-E6DF-4EF1-9442-8333C3F4802C}" dt="2020-01-19T08:13:54.240" v="510"/>
          <ac:spMkLst>
            <pc:docMk/>
            <pc:sldMk cId="668588970" sldId="455"/>
            <ac:spMk id="8" creationId="{5050240E-1C89-408C-A2C6-6D499CF5EF66}"/>
          </ac:spMkLst>
        </pc:spChg>
        <pc:spChg chg="add del">
          <ac:chgData name="Janusz Marcinik" userId="6d1f9512217825c4" providerId="LiveId" clId="{6E0D2F4B-E6DF-4EF1-9442-8333C3F4802C}" dt="2020-01-19T08:13:58.588" v="512"/>
          <ac:spMkLst>
            <pc:docMk/>
            <pc:sldMk cId="668588970" sldId="455"/>
            <ac:spMk id="9" creationId="{6DF8BDDF-42ED-4EBB-BA20-40AA95B0FE76}"/>
          </ac:spMkLst>
        </pc:spChg>
        <pc:spChg chg="add del mod">
          <ac:chgData name="Janusz Marcinik" userId="6d1f9512217825c4" providerId="LiveId" clId="{6E0D2F4B-E6DF-4EF1-9442-8333C3F4802C}" dt="2020-01-19T08:17:02.683" v="555" actId="478"/>
          <ac:spMkLst>
            <pc:docMk/>
            <pc:sldMk cId="668588970" sldId="455"/>
            <ac:spMk id="12" creationId="{91E6F5FF-1661-4E5A-B2B1-2F06DB6CBC6B}"/>
          </ac:spMkLst>
        </pc:spChg>
        <pc:spChg chg="add del mod">
          <ac:chgData name="Janusz Marcinik" userId="6d1f9512217825c4" providerId="LiveId" clId="{6E0D2F4B-E6DF-4EF1-9442-8333C3F4802C}" dt="2020-01-19T08:17:50.714" v="584" actId="1076"/>
          <ac:spMkLst>
            <pc:docMk/>
            <pc:sldMk cId="668588970" sldId="455"/>
            <ac:spMk id="13" creationId="{A6A52168-E0C6-41C6-AB32-C76400836DAA}"/>
          </ac:spMkLst>
        </pc:spChg>
        <pc:picChg chg="add del mod">
          <ac:chgData name="Janusz Marcinik" userId="6d1f9512217825c4" providerId="LiveId" clId="{6E0D2F4B-E6DF-4EF1-9442-8333C3F4802C}" dt="2020-01-19T08:15:36.337" v="519"/>
          <ac:picMkLst>
            <pc:docMk/>
            <pc:sldMk cId="668588970" sldId="455"/>
            <ac:picMk id="10" creationId="{5E4A8C44-8F1A-4DED-AEDD-8A9D04CCFBE0}"/>
          </ac:picMkLst>
        </pc:picChg>
      </pc:sldChg>
      <pc:sldChg chg="modSp add ord">
        <pc:chgData name="Janusz Marcinik" userId="6d1f9512217825c4" providerId="LiveId" clId="{6E0D2F4B-E6DF-4EF1-9442-8333C3F4802C}" dt="2020-01-19T10:32:42.786" v="1214" actId="20577"/>
        <pc:sldMkLst>
          <pc:docMk/>
          <pc:sldMk cId="772164858" sldId="456"/>
        </pc:sldMkLst>
        <pc:spChg chg="mod">
          <ac:chgData name="Janusz Marcinik" userId="6d1f9512217825c4" providerId="LiveId" clId="{6E0D2F4B-E6DF-4EF1-9442-8333C3F4802C}" dt="2020-01-19T10:15:43.870" v="813" actId="20577"/>
          <ac:spMkLst>
            <pc:docMk/>
            <pc:sldMk cId="772164858" sldId="456"/>
            <ac:spMk id="3" creationId="{00000000-0000-0000-0000-000000000000}"/>
          </ac:spMkLst>
        </pc:spChg>
        <pc:spChg chg="mod">
          <ac:chgData name="Janusz Marcinik" userId="6d1f9512217825c4" providerId="LiveId" clId="{6E0D2F4B-E6DF-4EF1-9442-8333C3F4802C}" dt="2020-01-19T10:29:03.574" v="1082" actId="20577"/>
          <ac:spMkLst>
            <pc:docMk/>
            <pc:sldMk cId="772164858" sldId="456"/>
            <ac:spMk id="4" creationId="{00000000-0000-0000-0000-000000000000}"/>
          </ac:spMkLst>
        </pc:spChg>
        <pc:spChg chg="mod">
          <ac:chgData name="Janusz Marcinik" userId="6d1f9512217825c4" providerId="LiveId" clId="{6E0D2F4B-E6DF-4EF1-9442-8333C3F4802C}" dt="2020-01-19T10:32:42.786" v="1214" actId="20577"/>
          <ac:spMkLst>
            <pc:docMk/>
            <pc:sldMk cId="772164858" sldId="456"/>
            <ac:spMk id="5" creationId="{00000000-0000-0000-0000-000000000000}"/>
          </ac:spMkLst>
        </pc:spChg>
        <pc:spChg chg="mod">
          <ac:chgData name="Janusz Marcinik" userId="6d1f9512217825c4" providerId="LiveId" clId="{6E0D2F4B-E6DF-4EF1-9442-8333C3F4802C}" dt="2020-01-19T10:29:05.952" v="1084" actId="20577"/>
          <ac:spMkLst>
            <pc:docMk/>
            <pc:sldMk cId="772164858" sldId="456"/>
            <ac:spMk id="6" creationId="{00000000-0000-0000-0000-000000000000}"/>
          </ac:spMkLst>
        </pc:spChg>
      </pc:sldChg>
      <pc:sldChg chg="add ord">
        <pc:chgData name="Janusz Marcinik" userId="6d1f9512217825c4" providerId="LiveId" clId="{6E0D2F4B-E6DF-4EF1-9442-8333C3F4802C}" dt="2020-01-19T11:02:09.882" v="1217"/>
        <pc:sldMkLst>
          <pc:docMk/>
          <pc:sldMk cId="2906085552" sldId="457"/>
        </pc:sldMkLst>
      </pc:sldChg>
      <pc:sldChg chg="addSp delSp modSp add ord modNotesTx">
        <pc:chgData name="Janusz Marcinik" userId="6d1f9512217825c4" providerId="LiveId" clId="{6E0D2F4B-E6DF-4EF1-9442-8333C3F4802C}" dt="2020-01-19T11:11:18.277" v="1444" actId="20577"/>
        <pc:sldMkLst>
          <pc:docMk/>
          <pc:sldMk cId="2087168219" sldId="458"/>
        </pc:sldMkLst>
        <pc:spChg chg="mod">
          <ac:chgData name="Janusz Marcinik" userId="6d1f9512217825c4" providerId="LiveId" clId="{6E0D2F4B-E6DF-4EF1-9442-8333C3F4802C}" dt="2020-01-19T11:05:33.488" v="1432" actId="20577"/>
          <ac:spMkLst>
            <pc:docMk/>
            <pc:sldMk cId="2087168219" sldId="458"/>
            <ac:spMk id="2" creationId="{00000000-0000-0000-0000-000000000000}"/>
          </ac:spMkLst>
        </pc:spChg>
        <pc:spChg chg="del">
          <ac:chgData name="Janusz Marcinik" userId="6d1f9512217825c4" providerId="LiveId" clId="{6E0D2F4B-E6DF-4EF1-9442-8333C3F4802C}" dt="2020-01-19T11:05:01.424" v="1424" actId="478"/>
          <ac:spMkLst>
            <pc:docMk/>
            <pc:sldMk cId="2087168219" sldId="458"/>
            <ac:spMk id="3" creationId="{00000000-0000-0000-0000-000000000000}"/>
          </ac:spMkLst>
        </pc:spChg>
        <pc:spChg chg="add del mod">
          <ac:chgData name="Janusz Marcinik" userId="6d1f9512217825c4" providerId="LiveId" clId="{6E0D2F4B-E6DF-4EF1-9442-8333C3F4802C}" dt="2020-01-19T11:05:15.527" v="1430" actId="478"/>
          <ac:spMkLst>
            <pc:docMk/>
            <pc:sldMk cId="2087168219" sldId="458"/>
            <ac:spMk id="6" creationId="{56C58B64-8284-4CC8-A659-AEF8069CF085}"/>
          </ac:spMkLst>
        </pc:spChg>
      </pc:sldChg>
      <pc:sldChg chg="modSp add ord">
        <pc:chgData name="Janusz Marcinik" userId="6d1f9512217825c4" providerId="LiveId" clId="{6E0D2F4B-E6DF-4EF1-9442-8333C3F4802C}" dt="2020-01-19T11:25:03.550" v="1653" actId="20577"/>
        <pc:sldMkLst>
          <pc:docMk/>
          <pc:sldMk cId="2098723884" sldId="459"/>
        </pc:sldMkLst>
        <pc:spChg chg="mod">
          <ac:chgData name="Janusz Marcinik" userId="6d1f9512217825c4" providerId="LiveId" clId="{6E0D2F4B-E6DF-4EF1-9442-8333C3F4802C}" dt="2020-01-19T11:21:28.402" v="1470" actId="6549"/>
          <ac:spMkLst>
            <pc:docMk/>
            <pc:sldMk cId="2098723884" sldId="459"/>
            <ac:spMk id="2" creationId="{00000000-0000-0000-0000-000000000000}"/>
          </ac:spMkLst>
        </pc:spChg>
        <pc:spChg chg="mod">
          <ac:chgData name="Janusz Marcinik" userId="6d1f9512217825c4" providerId="LiveId" clId="{6E0D2F4B-E6DF-4EF1-9442-8333C3F4802C}" dt="2020-01-19T11:25:03.550" v="1653" actId="20577"/>
          <ac:spMkLst>
            <pc:docMk/>
            <pc:sldMk cId="2098723884" sldId="459"/>
            <ac:spMk id="3" creationId="{00000000-0000-0000-0000-000000000000}"/>
          </ac:spMkLst>
        </pc:spChg>
      </pc:sldChg>
      <pc:sldChg chg="addSp delSp modSp add ord">
        <pc:chgData name="Janusz Marcinik" userId="6d1f9512217825c4" providerId="LiveId" clId="{6E0D2F4B-E6DF-4EF1-9442-8333C3F4802C}" dt="2020-02-04T20:04:37.944" v="1886" actId="1076"/>
        <pc:sldMkLst>
          <pc:docMk/>
          <pc:sldMk cId="3021687612" sldId="460"/>
        </pc:sldMkLst>
        <pc:spChg chg="mod">
          <ac:chgData name="Janusz Marcinik" userId="6d1f9512217825c4" providerId="LiveId" clId="{6E0D2F4B-E6DF-4EF1-9442-8333C3F4802C}" dt="2020-02-04T20:04:37.944" v="1886" actId="1076"/>
          <ac:spMkLst>
            <pc:docMk/>
            <pc:sldMk cId="3021687612" sldId="460"/>
            <ac:spMk id="3" creationId="{00000000-0000-0000-0000-000000000000}"/>
          </ac:spMkLst>
        </pc:spChg>
        <pc:spChg chg="add del">
          <ac:chgData name="Janusz Marcinik" userId="6d1f9512217825c4" providerId="LiveId" clId="{6E0D2F4B-E6DF-4EF1-9442-8333C3F4802C}" dt="2020-02-04T19:57:56.831" v="1716"/>
          <ac:spMkLst>
            <pc:docMk/>
            <pc:sldMk cId="3021687612" sldId="460"/>
            <ac:spMk id="4" creationId="{1AD81C26-3D03-44E1-93EC-44A69F6F1B4F}"/>
          </ac:spMkLst>
        </pc:spChg>
        <pc:spChg chg="mod">
          <ac:chgData name="Janusz Marcinik" userId="6d1f9512217825c4" providerId="LiveId" clId="{6E0D2F4B-E6DF-4EF1-9442-8333C3F4802C}" dt="2020-02-04T20:04:37.944" v="1886" actId="1076"/>
          <ac:spMkLst>
            <pc:docMk/>
            <pc:sldMk cId="3021687612" sldId="460"/>
            <ac:spMk id="5" creationId="{00000000-0000-0000-0000-000000000000}"/>
          </ac:spMkLst>
        </pc:spChg>
        <pc:spChg chg="add del">
          <ac:chgData name="Janusz Marcinik" userId="6d1f9512217825c4" providerId="LiveId" clId="{6E0D2F4B-E6DF-4EF1-9442-8333C3F4802C}" dt="2020-02-04T19:58:00.034" v="1722"/>
          <ac:spMkLst>
            <pc:docMk/>
            <pc:sldMk cId="3021687612" sldId="460"/>
            <ac:spMk id="6" creationId="{9E8228E8-98B3-429F-A25C-6612455026CC}"/>
          </ac:spMkLst>
        </pc:spChg>
        <pc:spChg chg="add del">
          <ac:chgData name="Janusz Marcinik" userId="6d1f9512217825c4" providerId="LiveId" clId="{6E0D2F4B-E6DF-4EF1-9442-8333C3F4802C}" dt="2020-02-04T19:58:05.461" v="1731"/>
          <ac:spMkLst>
            <pc:docMk/>
            <pc:sldMk cId="3021687612" sldId="460"/>
            <ac:spMk id="7" creationId="{1BE3F996-DBAF-4B45-B4EA-51FB9F57540D}"/>
          </ac:spMkLst>
        </pc:spChg>
        <pc:spChg chg="add del mod">
          <ac:chgData name="Janusz Marcinik" userId="6d1f9512217825c4" providerId="LiveId" clId="{6E0D2F4B-E6DF-4EF1-9442-8333C3F4802C}" dt="2020-02-04T19:58:19.429" v="1755"/>
          <ac:spMkLst>
            <pc:docMk/>
            <pc:sldMk cId="3021687612" sldId="460"/>
            <ac:spMk id="8" creationId="{AE5DE3C9-9D78-4D80-90DC-66B62CD06DD6}"/>
          </ac:spMkLst>
        </pc:spChg>
        <pc:spChg chg="add del mod">
          <ac:chgData name="Janusz Marcinik" userId="6d1f9512217825c4" providerId="LiveId" clId="{6E0D2F4B-E6DF-4EF1-9442-8333C3F4802C}" dt="2020-02-04T19:58:56.077" v="1781"/>
          <ac:spMkLst>
            <pc:docMk/>
            <pc:sldMk cId="3021687612" sldId="460"/>
            <ac:spMk id="9" creationId="{CDE9621A-CD36-43F2-91E2-F85FED70C3EA}"/>
          </ac:spMkLst>
        </pc:spChg>
        <pc:spChg chg="add mod">
          <ac:chgData name="Janusz Marcinik" userId="6d1f9512217825c4" providerId="LiveId" clId="{6E0D2F4B-E6DF-4EF1-9442-8333C3F4802C}" dt="2020-02-04T20:03:59.688" v="1883" actId="1076"/>
          <ac:spMkLst>
            <pc:docMk/>
            <pc:sldMk cId="3021687612" sldId="460"/>
            <ac:spMk id="10" creationId="{4C6FEC52-C792-4EBF-B44E-AF799CC04309}"/>
          </ac:spMkLst>
        </pc:spChg>
        <pc:spChg chg="add del">
          <ac:chgData name="Janusz Marcinik" userId="6d1f9512217825c4" providerId="LiveId" clId="{6E0D2F4B-E6DF-4EF1-9442-8333C3F4802C}" dt="2020-02-04T20:02:42.725" v="1817"/>
          <ac:spMkLst>
            <pc:docMk/>
            <pc:sldMk cId="3021687612" sldId="460"/>
            <ac:spMk id="11" creationId="{604FAD43-67CB-4B83-BCD1-29C156D355F8}"/>
          </ac:spMkLst>
        </pc:spChg>
        <pc:spChg chg="add del mod">
          <ac:chgData name="Janusz Marcinik" userId="6d1f9512217825c4" providerId="LiveId" clId="{6E0D2F4B-E6DF-4EF1-9442-8333C3F4802C}" dt="2020-02-04T20:01:50.998" v="1794" actId="478"/>
          <ac:spMkLst>
            <pc:docMk/>
            <pc:sldMk cId="3021687612" sldId="460"/>
            <ac:spMk id="13" creationId="{A6A52168-E0C6-41C6-AB32-C76400836DAA}"/>
          </ac:spMkLst>
        </pc:spChg>
      </pc:sldChg>
      <pc:sldChg chg="add del">
        <pc:chgData name="Janusz Marcinik" userId="6d1f9512217825c4" providerId="LiveId" clId="{6E0D2F4B-E6DF-4EF1-9442-8333C3F4802C}" dt="2020-02-04T20:01:53.964" v="1796"/>
        <pc:sldMkLst>
          <pc:docMk/>
          <pc:sldMk cId="3214057055" sldId="461"/>
        </pc:sldMkLst>
      </pc:sldChg>
      <pc:sldChg chg="modSp add ord">
        <pc:chgData name="Janusz Marcinik" userId="6d1f9512217825c4" providerId="LiveId" clId="{6E0D2F4B-E6DF-4EF1-9442-8333C3F4802C}" dt="2020-02-08T08:58:24.337" v="1987" actId="123"/>
        <pc:sldMkLst>
          <pc:docMk/>
          <pc:sldMk cId="3708784431" sldId="461"/>
        </pc:sldMkLst>
        <pc:spChg chg="mod">
          <ac:chgData name="Janusz Marcinik" userId="6d1f9512217825c4" providerId="LiveId" clId="{6E0D2F4B-E6DF-4EF1-9442-8333C3F4802C}" dt="2020-02-08T08:58:13.307" v="1985" actId="20577"/>
          <ac:spMkLst>
            <pc:docMk/>
            <pc:sldMk cId="3708784431" sldId="461"/>
            <ac:spMk id="5" creationId="{00000000-0000-0000-0000-000000000000}"/>
          </ac:spMkLst>
        </pc:spChg>
        <pc:spChg chg="mod">
          <ac:chgData name="Janusz Marcinik" userId="6d1f9512217825c4" providerId="LiveId" clId="{6E0D2F4B-E6DF-4EF1-9442-8333C3F4802C}" dt="2020-02-08T08:58:24.337" v="1987" actId="123"/>
          <ac:spMkLst>
            <pc:docMk/>
            <pc:sldMk cId="3708784431" sldId="461"/>
            <ac:spMk id="6" creationId="{00000000-0000-0000-0000-000000000000}"/>
          </ac:spMkLst>
        </pc:spChg>
      </pc:sldChg>
      <pc:sldChg chg="modSp add ord">
        <pc:chgData name="Janusz Marcinik" userId="6d1f9512217825c4" providerId="LiveId" clId="{6E0D2F4B-E6DF-4EF1-9442-8333C3F4802C}" dt="2020-02-08T12:13:16.872" v="3772"/>
        <pc:sldMkLst>
          <pc:docMk/>
          <pc:sldMk cId="491749764" sldId="462"/>
        </pc:sldMkLst>
        <pc:spChg chg="mod">
          <ac:chgData name="Janusz Marcinik" userId="6d1f9512217825c4" providerId="LiveId" clId="{6E0D2F4B-E6DF-4EF1-9442-8333C3F4802C}" dt="2020-02-08T09:02:54.082" v="2153" actId="20577"/>
          <ac:spMkLst>
            <pc:docMk/>
            <pc:sldMk cId="491749764" sldId="462"/>
            <ac:spMk id="3" creationId="{00000000-0000-0000-0000-000000000000}"/>
          </ac:spMkLst>
        </pc:spChg>
      </pc:sldChg>
      <pc:sldChg chg="modSp add ord">
        <pc:chgData name="Janusz Marcinik" userId="6d1f9512217825c4" providerId="LiveId" clId="{6E0D2F4B-E6DF-4EF1-9442-8333C3F4802C}" dt="2020-02-08T09:28:56.985" v="2769" actId="20577"/>
        <pc:sldMkLst>
          <pc:docMk/>
          <pc:sldMk cId="3437105054" sldId="463"/>
        </pc:sldMkLst>
        <pc:spChg chg="mod">
          <ac:chgData name="Janusz Marcinik" userId="6d1f9512217825c4" providerId="LiveId" clId="{6E0D2F4B-E6DF-4EF1-9442-8333C3F4802C}" dt="2020-02-08T09:28:48.012" v="2745" actId="20577"/>
          <ac:spMkLst>
            <pc:docMk/>
            <pc:sldMk cId="3437105054" sldId="463"/>
            <ac:spMk id="4" creationId="{00000000-0000-0000-0000-000000000000}"/>
          </ac:spMkLst>
        </pc:spChg>
        <pc:spChg chg="mod">
          <ac:chgData name="Janusz Marcinik" userId="6d1f9512217825c4" providerId="LiveId" clId="{6E0D2F4B-E6DF-4EF1-9442-8333C3F4802C}" dt="2020-02-08T09:28:56.985" v="2769" actId="20577"/>
          <ac:spMkLst>
            <pc:docMk/>
            <pc:sldMk cId="3437105054" sldId="463"/>
            <ac:spMk id="5" creationId="{00000000-0000-0000-0000-000000000000}"/>
          </ac:spMkLst>
        </pc:spChg>
      </pc:sldChg>
      <pc:sldChg chg="addSp delSp add del ord">
        <pc:chgData name="Janusz Marcinik" userId="6d1f9512217825c4" providerId="LiveId" clId="{6E0D2F4B-E6DF-4EF1-9442-8333C3F4802C}" dt="2020-02-08T11:05:57.312" v="3008" actId="47"/>
        <pc:sldMkLst>
          <pc:docMk/>
          <pc:sldMk cId="155470714" sldId="464"/>
        </pc:sldMkLst>
        <pc:spChg chg="add del">
          <ac:chgData name="Janusz Marcinik" userId="6d1f9512217825c4" providerId="LiveId" clId="{6E0D2F4B-E6DF-4EF1-9442-8333C3F4802C}" dt="2020-02-08T11:04:59.947" v="2994"/>
          <ac:spMkLst>
            <pc:docMk/>
            <pc:sldMk cId="155470714" sldId="464"/>
            <ac:spMk id="3" creationId="{EC3560EB-DAE9-41B3-8CB0-9934A33083D6}"/>
          </ac:spMkLst>
        </pc:spChg>
        <pc:spChg chg="add del">
          <ac:chgData name="Janusz Marcinik" userId="6d1f9512217825c4" providerId="LiveId" clId="{6E0D2F4B-E6DF-4EF1-9442-8333C3F4802C}" dt="2020-02-08T11:04:59.947" v="2994"/>
          <ac:spMkLst>
            <pc:docMk/>
            <pc:sldMk cId="155470714" sldId="464"/>
            <ac:spMk id="4" creationId="{17AD7C49-7A9A-48B1-BBD0-342F391E2E57}"/>
          </ac:spMkLst>
        </pc:spChg>
        <pc:spChg chg="add del">
          <ac:chgData name="Janusz Marcinik" userId="6d1f9512217825c4" providerId="LiveId" clId="{6E0D2F4B-E6DF-4EF1-9442-8333C3F4802C}" dt="2020-02-08T11:04:59.947" v="2994"/>
          <ac:spMkLst>
            <pc:docMk/>
            <pc:sldMk cId="155470714" sldId="464"/>
            <ac:spMk id="5" creationId="{D3B07DC6-AC8E-40B4-A86C-4C1E914178AA}"/>
          </ac:spMkLst>
        </pc:spChg>
        <pc:spChg chg="add del">
          <ac:chgData name="Janusz Marcinik" userId="6d1f9512217825c4" providerId="LiveId" clId="{6E0D2F4B-E6DF-4EF1-9442-8333C3F4802C}" dt="2020-02-08T11:04:59.947" v="2994"/>
          <ac:spMkLst>
            <pc:docMk/>
            <pc:sldMk cId="155470714" sldId="464"/>
            <ac:spMk id="6" creationId="{456091E1-DACC-41E7-80D5-92E804FB602C}"/>
          </ac:spMkLst>
        </pc:spChg>
        <pc:spChg chg="add del">
          <ac:chgData name="Janusz Marcinik" userId="6d1f9512217825c4" providerId="LiveId" clId="{6E0D2F4B-E6DF-4EF1-9442-8333C3F4802C}" dt="2020-02-08T11:04:59.947" v="2994"/>
          <ac:spMkLst>
            <pc:docMk/>
            <pc:sldMk cId="155470714" sldId="464"/>
            <ac:spMk id="7" creationId="{95B99292-B5B5-456B-9541-2F691698351E}"/>
          </ac:spMkLst>
        </pc:spChg>
        <pc:spChg chg="add del">
          <ac:chgData name="Janusz Marcinik" userId="6d1f9512217825c4" providerId="LiveId" clId="{6E0D2F4B-E6DF-4EF1-9442-8333C3F4802C}" dt="2020-02-08T11:04:59.947" v="2994"/>
          <ac:spMkLst>
            <pc:docMk/>
            <pc:sldMk cId="155470714" sldId="464"/>
            <ac:spMk id="8" creationId="{F5FEA9BF-D119-4900-92F2-F4EF3E1408DA}"/>
          </ac:spMkLst>
        </pc:spChg>
        <pc:spChg chg="add del">
          <ac:chgData name="Janusz Marcinik" userId="6d1f9512217825c4" providerId="LiveId" clId="{6E0D2F4B-E6DF-4EF1-9442-8333C3F4802C}" dt="2020-02-08T11:04:59.947" v="2994"/>
          <ac:spMkLst>
            <pc:docMk/>
            <pc:sldMk cId="155470714" sldId="464"/>
            <ac:spMk id="9" creationId="{5CE62C14-318F-49FA-9078-C79EC360C236}"/>
          </ac:spMkLst>
        </pc:spChg>
        <pc:spChg chg="add del">
          <ac:chgData name="Janusz Marcinik" userId="6d1f9512217825c4" providerId="LiveId" clId="{6E0D2F4B-E6DF-4EF1-9442-8333C3F4802C}" dt="2020-02-08T11:04:59.947" v="2994"/>
          <ac:spMkLst>
            <pc:docMk/>
            <pc:sldMk cId="155470714" sldId="464"/>
            <ac:spMk id="10" creationId="{C4BAC620-62E7-40D6-AE73-343EA25C0A59}"/>
          </ac:spMkLst>
        </pc:spChg>
        <pc:spChg chg="add del">
          <ac:chgData name="Janusz Marcinik" userId="6d1f9512217825c4" providerId="LiveId" clId="{6E0D2F4B-E6DF-4EF1-9442-8333C3F4802C}" dt="2020-02-08T11:04:59.947" v="2994"/>
          <ac:spMkLst>
            <pc:docMk/>
            <pc:sldMk cId="155470714" sldId="464"/>
            <ac:spMk id="11" creationId="{E210D3F7-9686-48AC-A9D4-1BB190264CD0}"/>
          </ac:spMkLst>
        </pc:spChg>
        <pc:spChg chg="add del">
          <ac:chgData name="Janusz Marcinik" userId="6d1f9512217825c4" providerId="LiveId" clId="{6E0D2F4B-E6DF-4EF1-9442-8333C3F4802C}" dt="2020-02-08T11:04:59.947" v="2994"/>
          <ac:spMkLst>
            <pc:docMk/>
            <pc:sldMk cId="155470714" sldId="464"/>
            <ac:spMk id="15" creationId="{E3A1C4E1-B40D-4CD9-A904-85B007F21CEF}"/>
          </ac:spMkLst>
        </pc:spChg>
        <pc:spChg chg="add del">
          <ac:chgData name="Janusz Marcinik" userId="6d1f9512217825c4" providerId="LiveId" clId="{6E0D2F4B-E6DF-4EF1-9442-8333C3F4802C}" dt="2020-02-08T11:04:55.868" v="2993"/>
          <ac:spMkLst>
            <pc:docMk/>
            <pc:sldMk cId="155470714" sldId="464"/>
            <ac:spMk id="16" creationId="{3AC66EC0-CBD4-412D-85D5-2BCA54B644D0}"/>
          </ac:spMkLst>
        </pc:spChg>
        <pc:spChg chg="add del">
          <ac:chgData name="Janusz Marcinik" userId="6d1f9512217825c4" providerId="LiveId" clId="{6E0D2F4B-E6DF-4EF1-9442-8333C3F4802C}" dt="2020-02-08T11:05:30.928" v="2997"/>
          <ac:spMkLst>
            <pc:docMk/>
            <pc:sldMk cId="155470714" sldId="464"/>
            <ac:spMk id="17" creationId="{2D65AC45-8B4C-4FFB-BEFA-3BC258F12FB6}"/>
          </ac:spMkLst>
        </pc:spChg>
        <pc:grpChg chg="add del">
          <ac:chgData name="Janusz Marcinik" userId="6d1f9512217825c4" providerId="LiveId" clId="{6E0D2F4B-E6DF-4EF1-9442-8333C3F4802C}" dt="2020-02-08T11:04:59.947" v="2994"/>
          <ac:grpSpMkLst>
            <pc:docMk/>
            <pc:sldMk cId="155470714" sldId="464"/>
            <ac:grpSpMk id="12" creationId="{E8F552D7-6E41-41B6-9EC2-662FA6E034FF}"/>
          </ac:grpSpMkLst>
        </pc:grpChg>
      </pc:sldChg>
      <pc:sldChg chg="modSp add ord">
        <pc:chgData name="Janusz Marcinik" userId="6d1f9512217825c4" providerId="LiveId" clId="{6E0D2F4B-E6DF-4EF1-9442-8333C3F4802C}" dt="2020-02-08T12:14:31.819" v="3902" actId="20577"/>
        <pc:sldMkLst>
          <pc:docMk/>
          <pc:sldMk cId="2126742528" sldId="464"/>
        </pc:sldMkLst>
        <pc:spChg chg="mod">
          <ac:chgData name="Janusz Marcinik" userId="6d1f9512217825c4" providerId="LiveId" clId="{6E0D2F4B-E6DF-4EF1-9442-8333C3F4802C}" dt="2020-02-08T12:13:37.569" v="3832" actId="14100"/>
          <ac:spMkLst>
            <pc:docMk/>
            <pc:sldMk cId="2126742528" sldId="464"/>
            <ac:spMk id="13" creationId="{00000000-0000-0000-0000-000000000000}"/>
          </ac:spMkLst>
        </pc:spChg>
        <pc:spChg chg="mod">
          <ac:chgData name="Janusz Marcinik" userId="6d1f9512217825c4" providerId="LiveId" clId="{6E0D2F4B-E6DF-4EF1-9442-8333C3F4802C}" dt="2020-02-08T12:14:16.458" v="3846" actId="20577"/>
          <ac:spMkLst>
            <pc:docMk/>
            <pc:sldMk cId="2126742528" sldId="464"/>
            <ac:spMk id="16" creationId="{00000000-0000-0000-0000-000000000000}"/>
          </ac:spMkLst>
        </pc:spChg>
        <pc:spChg chg="mod">
          <ac:chgData name="Janusz Marcinik" userId="6d1f9512217825c4" providerId="LiveId" clId="{6E0D2F4B-E6DF-4EF1-9442-8333C3F4802C}" dt="2020-02-08T12:14:21.616" v="3860" actId="20577"/>
          <ac:spMkLst>
            <pc:docMk/>
            <pc:sldMk cId="2126742528" sldId="464"/>
            <ac:spMk id="17" creationId="{00000000-0000-0000-0000-000000000000}"/>
          </ac:spMkLst>
        </pc:spChg>
        <pc:spChg chg="mod">
          <ac:chgData name="Janusz Marcinik" userId="6d1f9512217825c4" providerId="LiveId" clId="{6E0D2F4B-E6DF-4EF1-9442-8333C3F4802C}" dt="2020-02-08T12:14:26.384" v="3882" actId="20577"/>
          <ac:spMkLst>
            <pc:docMk/>
            <pc:sldMk cId="2126742528" sldId="464"/>
            <ac:spMk id="18" creationId="{00000000-0000-0000-0000-000000000000}"/>
          </ac:spMkLst>
        </pc:spChg>
        <pc:spChg chg="mod">
          <ac:chgData name="Janusz Marcinik" userId="6d1f9512217825c4" providerId="LiveId" clId="{6E0D2F4B-E6DF-4EF1-9442-8333C3F4802C}" dt="2020-02-08T12:14:31.819" v="3902" actId="20577"/>
          <ac:spMkLst>
            <pc:docMk/>
            <pc:sldMk cId="2126742528" sldId="464"/>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2/13/2020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2/13/2020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19</a:t>
            </a:fld>
            <a:endParaRPr lang="en-US" dirty="0"/>
          </a:p>
        </p:txBody>
      </p:sp>
    </p:spTree>
    <p:extLst>
      <p:ext uri="{BB962C8B-B14F-4D97-AF65-F5344CB8AC3E}">
        <p14:creationId xmlns:p14="http://schemas.microsoft.com/office/powerpoint/2010/main" val="183420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21</a:t>
            </a:fld>
            <a:endParaRPr lang="en-US" dirty="0"/>
          </a:p>
        </p:txBody>
      </p:sp>
    </p:spTree>
    <p:extLst>
      <p:ext uri="{BB962C8B-B14F-4D97-AF65-F5344CB8AC3E}">
        <p14:creationId xmlns:p14="http://schemas.microsoft.com/office/powerpoint/2010/main" val="2166483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22</a:t>
            </a:fld>
            <a:endParaRPr lang="en-US" dirty="0"/>
          </a:p>
        </p:txBody>
      </p:sp>
    </p:spTree>
    <p:extLst>
      <p:ext uri="{BB962C8B-B14F-4D97-AF65-F5344CB8AC3E}">
        <p14:creationId xmlns:p14="http://schemas.microsoft.com/office/powerpoint/2010/main" val="117623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26</a:t>
            </a:fld>
            <a:endParaRPr lang="en-US" dirty="0"/>
          </a:p>
        </p:txBody>
      </p:sp>
    </p:spTree>
    <p:extLst>
      <p:ext uri="{BB962C8B-B14F-4D97-AF65-F5344CB8AC3E}">
        <p14:creationId xmlns:p14="http://schemas.microsoft.com/office/powerpoint/2010/main" val="298435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Middleware</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Define</a:t>
            </a:r>
            <a:r>
              <a:rPr lang="pl-PL" dirty="0"/>
              <a:t> </a:t>
            </a:r>
            <a:r>
              <a:rPr lang="pl-PL" dirty="0" err="1"/>
              <a:t>request</a:t>
            </a:r>
            <a:r>
              <a:rPr lang="pl-PL" dirty="0"/>
              <a:t> </a:t>
            </a:r>
            <a:r>
              <a:rPr lang="pl-PL" dirty="0" err="1"/>
              <a:t>pipeline</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417118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11</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12</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pl-PL" dirty="0" err="1">
                <a:latin typeface="Arial" charset="0"/>
                <a:ea typeface="Arial" charset="0"/>
                <a:cs typeface="Arial" charset="0"/>
              </a:rPr>
              <a:t>Authorization</a:t>
            </a:r>
            <a:endParaRPr lang="en-US" dirty="0">
              <a:latin typeface="Arial" charset="0"/>
              <a:ea typeface="Arial" charset="0"/>
              <a:cs typeface="Arial" charset="0"/>
            </a:endParaRPr>
          </a:p>
          <a:p>
            <a:r>
              <a:rPr lang="en-US" sz="2800" b="0" dirty="0">
                <a:latin typeface="Arial" charset="0"/>
                <a:ea typeface="Arial" charset="0"/>
                <a:cs typeface="Arial" charset="0"/>
              </a:rPr>
              <a:t>Provides authorization support.</a:t>
            </a:r>
          </a:p>
        </p:txBody>
      </p:sp>
      <p:sp>
        <p:nvSpPr>
          <p:cNvPr id="5" name="Text Placeholder 4"/>
          <p:cNvSpPr>
            <a:spLocks noGrp="1"/>
          </p:cNvSpPr>
          <p:nvPr>
            <p:ph type="body" sz="quarter" idx="23"/>
          </p:nvPr>
        </p:nvSpPr>
        <p:spPr>
          <a:xfrm>
            <a:off x="12790800" y="4600800"/>
            <a:ext cx="4442400" cy="2123658"/>
          </a:xfrm>
        </p:spPr>
        <p:txBody>
          <a:bodyPr anchor="t"/>
          <a:lstStyle/>
          <a:p>
            <a:r>
              <a:rPr lang="pl-PL" dirty="0">
                <a:latin typeface="Arial" charset="0"/>
                <a:ea typeface="Arial" charset="0"/>
                <a:cs typeface="Arial" charset="0"/>
              </a:rPr>
              <a:t>CORS</a:t>
            </a:r>
            <a:endParaRPr lang="en-US" dirty="0">
              <a:latin typeface="Arial" charset="0"/>
              <a:ea typeface="Arial" charset="0"/>
              <a:cs typeface="Arial" charset="0"/>
            </a:endParaRPr>
          </a:p>
          <a:p>
            <a:r>
              <a:rPr lang="en-US" sz="2800" b="0" dirty="0">
                <a:latin typeface="Arial" charset="0"/>
                <a:ea typeface="Arial" charset="0"/>
                <a:cs typeface="Arial" charset="0"/>
              </a:rPr>
              <a:t>Configures Cross-Origin Resource Sharing.</a:t>
            </a:r>
          </a:p>
        </p:txBody>
      </p:sp>
      <p:sp>
        <p:nvSpPr>
          <p:cNvPr id="6" name="Text Placeholder 5"/>
          <p:cNvSpPr>
            <a:spLocks noGrp="1"/>
          </p:cNvSpPr>
          <p:nvPr>
            <p:ph type="body" sz="quarter" idx="24"/>
          </p:nvPr>
        </p:nvSpPr>
        <p:spPr>
          <a:xfrm>
            <a:off x="18093600" y="4600800"/>
            <a:ext cx="4442400" cy="2123658"/>
          </a:xfrm>
        </p:spPr>
        <p:txBody>
          <a:bodyPr anchor="t"/>
          <a:lstStyle/>
          <a:p>
            <a:r>
              <a:rPr lang="pl-PL" dirty="0">
                <a:latin typeface="Arial" charset="0"/>
                <a:ea typeface="Arial" charset="0"/>
                <a:cs typeface="Arial" charset="0"/>
              </a:rPr>
              <a:t>Cookie policy</a:t>
            </a:r>
            <a:endParaRPr lang="en-US" dirty="0">
              <a:latin typeface="Arial" charset="0"/>
              <a:ea typeface="Arial" charset="0"/>
              <a:cs typeface="Arial" charset="0"/>
            </a:endParaRPr>
          </a:p>
          <a:p>
            <a:r>
              <a:rPr lang="en-US" sz="2800" b="0" dirty="0">
                <a:latin typeface="Arial" charset="0"/>
                <a:ea typeface="Arial" charset="0"/>
                <a:cs typeface="Arial" charset="0"/>
              </a:rPr>
              <a:t>Tracks consent from users for storing personal information.</a:t>
            </a:r>
          </a:p>
        </p:txBody>
      </p:sp>
      <p:sp>
        <p:nvSpPr>
          <p:cNvPr id="7" name="Text Placeholder 6"/>
          <p:cNvSpPr>
            <a:spLocks noGrp="1"/>
          </p:cNvSpPr>
          <p:nvPr>
            <p:ph type="body" sz="quarter" idx="25"/>
          </p:nvPr>
        </p:nvSpPr>
        <p:spPr>
          <a:xfrm>
            <a:off x="2253600" y="8138269"/>
            <a:ext cx="4442400" cy="2123658"/>
          </a:xfrm>
        </p:spPr>
        <p:txBody>
          <a:bodyPr anchor="t"/>
          <a:lstStyle/>
          <a:p>
            <a:r>
              <a:rPr lang="pl-PL" dirty="0" err="1">
                <a:latin typeface="Arial" charset="0"/>
                <a:ea typeface="Arial" charset="0"/>
                <a:cs typeface="Arial" charset="0"/>
              </a:rPr>
              <a:t>Health</a:t>
            </a:r>
            <a:r>
              <a:rPr lang="pl-PL" dirty="0">
                <a:latin typeface="Arial" charset="0"/>
                <a:ea typeface="Arial" charset="0"/>
                <a:cs typeface="Arial" charset="0"/>
              </a:rPr>
              <a:t> </a:t>
            </a:r>
            <a:r>
              <a:rPr lang="pl-PL" dirty="0" err="1">
                <a:latin typeface="Arial" charset="0"/>
                <a:ea typeface="Arial" charset="0"/>
                <a:cs typeface="Arial" charset="0"/>
              </a:rPr>
              <a:t>check</a:t>
            </a:r>
            <a:endParaRPr lang="en-US" dirty="0">
              <a:latin typeface="Arial" charset="0"/>
              <a:ea typeface="Arial" charset="0"/>
              <a:cs typeface="Arial" charset="0"/>
            </a:endParaRPr>
          </a:p>
          <a:p>
            <a:r>
              <a:rPr lang="en-US" sz="2800" b="0" dirty="0">
                <a:latin typeface="Arial" charset="0"/>
                <a:ea typeface="Arial" charset="0"/>
                <a:cs typeface="Arial" charset="0"/>
              </a:rPr>
              <a:t>Checks the health of an ASP.NET Core app and its dependencies</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8" name="Text Placeholder 7"/>
          <p:cNvSpPr>
            <a:spLocks noGrp="1"/>
          </p:cNvSpPr>
          <p:nvPr>
            <p:ph type="body" sz="quarter" idx="26"/>
          </p:nvPr>
        </p:nvSpPr>
        <p:spPr>
          <a:xfrm>
            <a:off x="7336800" y="8186400"/>
            <a:ext cx="4442400" cy="2123658"/>
          </a:xfrm>
        </p:spPr>
        <p:txBody>
          <a:bodyPr anchor="t"/>
          <a:lstStyle/>
          <a:p>
            <a:r>
              <a:rPr lang="pl-PL" dirty="0">
                <a:latin typeface="Arial" charset="0"/>
                <a:ea typeface="Arial" charset="0"/>
                <a:cs typeface="Arial" charset="0"/>
              </a:rPr>
              <a:t>OWIN</a:t>
            </a:r>
            <a:endParaRPr lang="en-US" dirty="0">
              <a:latin typeface="Arial" charset="0"/>
              <a:ea typeface="Arial" charset="0"/>
              <a:cs typeface="Arial" charset="0"/>
            </a:endParaRPr>
          </a:p>
          <a:p>
            <a:r>
              <a:rPr lang="en-US" sz="2800" b="0" dirty="0">
                <a:latin typeface="Arial" charset="0"/>
                <a:ea typeface="Arial" charset="0"/>
                <a:cs typeface="Arial" charset="0"/>
              </a:rPr>
              <a:t>Interop with OWIN-based apps, servers, and middleware.</a:t>
            </a:r>
          </a:p>
        </p:txBody>
      </p:sp>
      <p:sp>
        <p:nvSpPr>
          <p:cNvPr id="9" name="Text Placeholder 8"/>
          <p:cNvSpPr>
            <a:spLocks noGrp="1"/>
          </p:cNvSpPr>
          <p:nvPr>
            <p:ph type="body" sz="quarter" idx="27"/>
          </p:nvPr>
        </p:nvSpPr>
        <p:spPr>
          <a:xfrm>
            <a:off x="12790800" y="8138269"/>
            <a:ext cx="4442400" cy="2123658"/>
          </a:xfrm>
        </p:spPr>
        <p:txBody>
          <a:bodyPr anchor="t"/>
          <a:lstStyle/>
          <a:p>
            <a:r>
              <a:rPr lang="pl-PL" dirty="0" err="1">
                <a:latin typeface="Arial" charset="0"/>
                <a:ea typeface="Arial" charset="0"/>
                <a:cs typeface="Arial" charset="0"/>
              </a:rPr>
              <a:t>Session</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managing user sessions.</a:t>
            </a:r>
          </a:p>
        </p:txBody>
      </p:sp>
      <p:sp>
        <p:nvSpPr>
          <p:cNvPr id="10" name="Text Placeholder 9"/>
          <p:cNvSpPr>
            <a:spLocks noGrp="1"/>
          </p:cNvSpPr>
          <p:nvPr>
            <p:ph type="body" sz="quarter" idx="28"/>
          </p:nvPr>
        </p:nvSpPr>
        <p:spPr>
          <a:xfrm>
            <a:off x="18093600" y="8138269"/>
            <a:ext cx="4442400" cy="2123658"/>
          </a:xfrm>
        </p:spPr>
        <p:txBody>
          <a:bodyPr anchor="t"/>
          <a:lstStyle/>
          <a:p>
            <a:r>
              <a:rPr lang="pl-PL" dirty="0" err="1">
                <a:latin typeface="Arial" charset="0"/>
                <a:ea typeface="Arial" charset="0"/>
                <a:cs typeface="Arial" charset="0"/>
              </a:rPr>
              <a:t>Static</a:t>
            </a:r>
            <a:r>
              <a:rPr lang="pl-PL" dirty="0">
                <a:latin typeface="Arial" charset="0"/>
                <a:ea typeface="Arial" charset="0"/>
                <a:cs typeface="Arial" charset="0"/>
              </a:rPr>
              <a:t> </a:t>
            </a:r>
            <a:r>
              <a:rPr lang="pl-PL" dirty="0" err="1">
                <a:latin typeface="Arial" charset="0"/>
                <a:ea typeface="Arial" charset="0"/>
                <a:cs typeface="Arial" charset="0"/>
              </a:rPr>
              <a:t>files</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serving static files and directory browsing.</a:t>
            </a:r>
          </a:p>
        </p:txBody>
      </p:sp>
      <p:sp>
        <p:nvSpPr>
          <p:cNvPr id="11" name="Text Placeholder 10"/>
          <p:cNvSpPr>
            <a:spLocks noGrp="1"/>
          </p:cNvSpPr>
          <p:nvPr>
            <p:ph type="body" sz="quarter" idx="29"/>
          </p:nvPr>
        </p:nvSpPr>
        <p:spPr>
          <a:xfrm>
            <a:off x="2253600" y="4609877"/>
            <a:ext cx="4442400" cy="2123658"/>
          </a:xfrm>
        </p:spPr>
        <p:txBody>
          <a:bodyPr anchor="t"/>
          <a:lstStyle/>
          <a:p>
            <a:r>
              <a:rPr lang="en-US" dirty="0">
                <a:latin typeface="Arial" charset="0"/>
                <a:ea typeface="Arial" charset="0"/>
                <a:cs typeface="Arial" charset="0"/>
              </a:rPr>
              <a:t>Authentication</a:t>
            </a:r>
          </a:p>
          <a:p>
            <a:r>
              <a:rPr lang="en-US" sz="2800" b="0" dirty="0">
                <a:latin typeface="Arial" charset="0"/>
                <a:ea typeface="Arial" charset="0"/>
                <a:cs typeface="Arial" charset="0"/>
              </a:rPr>
              <a:t>Provides authentication sup</a:t>
            </a:r>
            <a:r>
              <a:rPr lang="pl-PL" sz="2800" b="0" dirty="0">
                <a:latin typeface="Arial" charset="0"/>
                <a:ea typeface="Arial" charset="0"/>
                <a:cs typeface="Arial" charset="0"/>
              </a:rPr>
              <a:t>p</a:t>
            </a:r>
            <a:r>
              <a:rPr lang="en-US" sz="2800" b="0" dirty="0">
                <a:latin typeface="Arial" charset="0"/>
                <a:ea typeface="Arial" charset="0"/>
                <a:cs typeface="Arial" charset="0"/>
              </a:rPr>
              <a:t>ort</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13</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16</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17</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18</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19</a:t>
            </a:fld>
            <a:endParaRPr lang="en-US" dirty="0"/>
          </a:p>
        </p:txBody>
      </p:sp>
      <p:sp>
        <p:nvSpPr>
          <p:cNvPr id="3" name="Text Placeholder 2"/>
          <p:cNvSpPr>
            <a:spLocks noGrp="1"/>
          </p:cNvSpPr>
          <p:nvPr>
            <p:ph type="body" sz="quarter" idx="17"/>
          </p:nvPr>
        </p:nvSpPr>
        <p:spPr>
          <a:xfrm>
            <a:off x="14207430" y="433254"/>
            <a:ext cx="9840390" cy="830997"/>
          </a:xfrm>
        </p:spPr>
        <p:txBody>
          <a:bodyPr anchor="ctr"/>
          <a:lstStyle/>
          <a:p>
            <a:r>
              <a:rPr lang="pl-PL" dirty="0"/>
              <a:t>Middleware in a </a:t>
            </a:r>
            <a:r>
              <a:rPr lang="pl-PL" dirty="0" err="1"/>
              <a:t>class</a:t>
            </a:r>
            <a:endParaRPr lang="en-US" dirty="0"/>
          </a:p>
        </p:txBody>
      </p:sp>
      <p:sp>
        <p:nvSpPr>
          <p:cNvPr id="5" name="Text Placeholder 4"/>
          <p:cNvSpPr>
            <a:spLocks noGrp="1"/>
          </p:cNvSpPr>
          <p:nvPr>
            <p:ph type="body" sz="quarter" idx="30"/>
          </p:nvPr>
        </p:nvSpPr>
        <p:spPr>
          <a:xfrm>
            <a:off x="13821245" y="616020"/>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741934" y="433254"/>
            <a:ext cx="22394488" cy="12823960"/>
          </a:xfrm>
          <a:prstGeom prst="rect">
            <a:avLst/>
          </a:prstGeom>
          <a:noFill/>
        </p:spPr>
        <p:txBody>
          <a:bodyPr wrap="square" rtlCol="0">
            <a:spAutoFit/>
          </a:bodyPr>
          <a:lstStyle/>
          <a:p>
            <a:r>
              <a:rPr lang="pl-PL" dirty="0" err="1">
                <a:solidFill>
                  <a:srgbClr val="569CD6"/>
                </a:solidFill>
                <a:latin typeface="Consolas" panose="020B0609020204030204" pitchFamily="49" charset="0"/>
              </a:rPr>
              <a:t>internal</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ExceptionHandlerMiddleware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ExceptionHandlerMiddleware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569CD6"/>
              </a:solidFill>
              <a:latin typeface="Consolas" panose="020B0609020204030204" pitchFamily="49" charset="0"/>
            </a:endParaRPr>
          </a:p>
          <a:p>
            <a:r>
              <a:rPr lang="pl-PL" dirty="0">
                <a:solidFill>
                  <a:srgbClr val="569CD6"/>
                </a:solidFill>
                <a:latin typeface="Consolas" panose="020B0609020204030204" pitchFamily="49" charset="0"/>
              </a:rPr>
              <a:t>    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Task</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InvokeAsync</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HttpContext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_</a:t>
            </a:r>
            <a:r>
              <a:rPr lang="pl-PL" dirty="0" err="1">
                <a:solidFill>
                  <a:srgbClr val="DCDCAA"/>
                </a:solidFill>
                <a:latin typeface="Consolas" panose="020B0609020204030204" pitchFamily="49" charset="0"/>
              </a:rPr>
              <a:t>next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StatusCode</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int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HttpStatusCode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InternalServerError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 </a:t>
            </a:r>
            <a:r>
              <a:rPr lang="en-US" dirty="0"/>
              <a:t> ·  </a:t>
            </a:r>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Logging</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Configure</a:t>
            </a:r>
            <a:r>
              <a:rPr lang="pl-PL" dirty="0"/>
              <a:t> </a:t>
            </a:r>
            <a:r>
              <a:rPr lang="pl-PL" dirty="0" err="1"/>
              <a:t>logger</a:t>
            </a:r>
            <a:r>
              <a:rPr lang="pl-PL" dirty="0"/>
              <a:t> and </a:t>
            </a:r>
            <a:r>
              <a:rPr lang="pl-PL" dirty="0" err="1"/>
              <a:t>manage</a:t>
            </a:r>
            <a:r>
              <a:rPr lang="pl-PL" dirty="0"/>
              <a:t> </a:t>
            </a:r>
            <a:r>
              <a:rPr lang="pl-PL" dirty="0" err="1"/>
              <a:t>your</a:t>
            </a:r>
            <a:r>
              <a:rPr lang="pl-PL" dirty="0"/>
              <a:t> </a:t>
            </a:r>
            <a:r>
              <a:rPr lang="pl-PL" dirty="0" err="1"/>
              <a:t>logs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21</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2823960"/>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Main</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new</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LoggerConfiguration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Enrich</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FromLogContext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Seq</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"http://localhost:5341"</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Starting</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up</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Build</a:t>
            </a:r>
            <a:r>
              <a:rPr lang="pl-PL" dirty="0">
                <a:solidFill>
                  <a:srgbClr val="D4D4D4"/>
                </a:solidFill>
                <a:latin typeface="Consolas" panose="020B0609020204030204" pitchFamily="49" charset="0"/>
              </a:rPr>
              <a:t>().</a:t>
            </a:r>
            <a:r>
              <a:rPr lang="pl-PL" dirty="0">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Fatal</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"Host </a:t>
            </a:r>
            <a:r>
              <a:rPr lang="pl-PL" dirty="0" err="1">
                <a:solidFill>
                  <a:srgbClr val="CE9178"/>
                </a:solidFill>
                <a:latin typeface="Consolas" panose="020B0609020204030204" pitchFamily="49" charset="0"/>
              </a:rPr>
              <a:t>builder</a:t>
            </a:r>
            <a:r>
              <a:rPr lang="pl-PL" dirty="0">
                <a:solidFill>
                  <a:srgbClr val="CE9178"/>
                </a:solidFill>
                <a:latin typeface="Consolas" panose="020B0609020204030204" pitchFamily="49" charset="0"/>
              </a:rPr>
              <a:t> 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finally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CloseAndFlush</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4538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22</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898869" y="8243339"/>
            <a:ext cx="22394488" cy="2860078"/>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UseSerilogRequestLogging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
        <p:nvSpPr>
          <p:cNvPr id="6" name="Text Placeholder 2">
            <a:extLst>
              <a:ext uri="{FF2B5EF4-FFF2-40B4-BE49-F238E27FC236}">
                <a16:creationId xmlns:a16="http://schemas.microsoft.com/office/drawing/2014/main" id="{A4D88725-919D-4C10-91C4-A68FB22DF8A6}"/>
              </a:ext>
            </a:extLst>
          </p:cNvPr>
          <p:cNvSpPr txBox="1">
            <a:spLocks/>
          </p:cNvSpPr>
          <p:nvPr/>
        </p:nvSpPr>
        <p:spPr>
          <a:xfrm>
            <a:off x="19896062" y="7360629"/>
            <a:ext cx="3744416"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1" i="0" kern="1200" spc="-48">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Startup.cs</a:t>
            </a:r>
            <a:endParaRPr lang="en-US" dirty="0"/>
          </a:p>
        </p:txBody>
      </p:sp>
      <p:sp>
        <p:nvSpPr>
          <p:cNvPr id="7" name="pole tekstowe 6">
            <a:extLst>
              <a:ext uri="{FF2B5EF4-FFF2-40B4-BE49-F238E27FC236}">
                <a16:creationId xmlns:a16="http://schemas.microsoft.com/office/drawing/2014/main" id="{8BEED054-FCBB-4BFF-A46D-37EC4EB07F60}"/>
              </a:ext>
            </a:extLst>
          </p:cNvPr>
          <p:cNvSpPr txBox="1"/>
          <p:nvPr/>
        </p:nvSpPr>
        <p:spPr>
          <a:xfrm>
            <a:off x="1898869" y="1258020"/>
            <a:ext cx="22394488" cy="5074274"/>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IHostBuilder</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Host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CreateDefaultBuilder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UseSerilog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ConfigureLogging</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logging</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ClearProviders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D4D4D4"/>
              </a:solidFill>
              <a:latin typeface="Consolas" panose="020B0609020204030204" pitchFamily="49" charset="0"/>
            </a:endParaRPr>
          </a:p>
        </p:txBody>
      </p:sp>
      <p:pic>
        <p:nvPicPr>
          <p:cNvPr id="4" name="Obraz 3">
            <a:extLst>
              <a:ext uri="{FF2B5EF4-FFF2-40B4-BE49-F238E27FC236}">
                <a16:creationId xmlns:a16="http://schemas.microsoft.com/office/drawing/2014/main" id="{23FFF92F-1265-4AF2-846D-788CB4F922E7}"/>
              </a:ext>
            </a:extLst>
          </p:cNvPr>
          <p:cNvPicPr>
            <a:picLocks noChangeAspect="1"/>
          </p:cNvPicPr>
          <p:nvPr/>
        </p:nvPicPr>
        <p:blipFill>
          <a:blip r:embed="rId3"/>
          <a:stretch>
            <a:fillRect/>
          </a:stretch>
        </p:blipFill>
        <p:spPr>
          <a:xfrm>
            <a:off x="19506347" y="7532266"/>
            <a:ext cx="298730" cy="487722"/>
          </a:xfrm>
          <a:prstGeom prst="rect">
            <a:avLst/>
          </a:prstGeom>
        </p:spPr>
      </p:pic>
    </p:spTree>
    <p:extLst>
      <p:ext uri="{BB962C8B-B14F-4D97-AF65-F5344CB8AC3E}">
        <p14:creationId xmlns:p14="http://schemas.microsoft.com/office/powerpoint/2010/main" val="2092187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23</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1172289"/>
          </a:xfrm>
          <a:prstGeom prst="rect">
            <a:avLst/>
          </a:prstGeom>
        </p:spPr>
        <p:txBody>
          <a:bodyPr wrap="square">
            <a:spAutoFit/>
          </a:body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1.4184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6.7854ms 200</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9.7714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18.262700000000002ms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6.8392</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14.2779ms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http://localhost:5000/api/team-members application/json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1.9388</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10.090300000000001ms 200</a:t>
            </a:r>
            <a:endParaRPr lang="en-US" sz="3600" dirty="0">
              <a:effectLst/>
              <a:latin typeface="Consolas" panose="020B0609020204030204" pitchFamily="49" charset="0"/>
            </a:endParaRPr>
          </a:p>
        </p:txBody>
      </p:sp>
    </p:spTree>
    <p:extLst>
      <p:ext uri="{BB962C8B-B14F-4D97-AF65-F5344CB8AC3E}">
        <p14:creationId xmlns:p14="http://schemas.microsoft.com/office/powerpoint/2010/main" val="1913924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ymbol zastępczy obrazu 6">
            <a:extLst>
              <a:ext uri="{FF2B5EF4-FFF2-40B4-BE49-F238E27FC236}">
                <a16:creationId xmlns:a16="http://schemas.microsoft.com/office/drawing/2014/main" id="{E2874622-4452-4A20-8E56-A0FFC33CDE28}"/>
              </a:ext>
            </a:extLst>
          </p:cNvPr>
          <p:cNvPicPr>
            <a:picLocks noGrp="1" noChangeAspect="1"/>
          </p:cNvPicPr>
          <p:nvPr>
            <p:ph type="pic" sz="quarter" idx="10"/>
          </p:nvPr>
        </p:nvPicPr>
        <p:blipFill>
          <a:blip r:embed="rId2"/>
          <a:stretch>
            <a:fillRect/>
          </a:stretch>
        </p:blipFill>
        <p:spPr>
          <a:xfrm>
            <a:off x="921953" y="2377629"/>
            <a:ext cx="22574509" cy="11306621"/>
          </a:xfrm>
          <a:prstGeom prst="rect">
            <a:avLst/>
          </a:prstGeom>
        </p:spPr>
      </p:pic>
    </p:spTree>
    <p:extLst>
      <p:ext uri="{BB962C8B-B14F-4D97-AF65-F5344CB8AC3E}">
        <p14:creationId xmlns:p14="http://schemas.microsoft.com/office/powerpoint/2010/main" val="300313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F36F75F-0469-486E-A31E-92AF97AB2DBE}"/>
              </a:ext>
            </a:extLst>
          </p:cNvPr>
          <p:cNvSpPr>
            <a:spLocks noGrp="1"/>
          </p:cNvSpPr>
          <p:nvPr>
            <p:ph type="body" sz="quarter" idx="17"/>
          </p:nvPr>
        </p:nvSpPr>
        <p:spPr/>
        <p:txBody>
          <a:bodyPr/>
          <a:lstStyle/>
          <a:p>
            <a:r>
              <a:rPr lang="pl-PL" dirty="0"/>
              <a:t>https://datalust.co/seq</a:t>
            </a:r>
          </a:p>
        </p:txBody>
      </p:sp>
      <p:sp>
        <p:nvSpPr>
          <p:cNvPr id="3" name="Symbol zastępczy numeru slajdu 2">
            <a:extLst>
              <a:ext uri="{FF2B5EF4-FFF2-40B4-BE49-F238E27FC236}">
                <a16:creationId xmlns:a16="http://schemas.microsoft.com/office/drawing/2014/main" id="{F9980417-C118-4F6D-B4D3-771FAA118D76}"/>
              </a:ext>
            </a:extLst>
          </p:cNvPr>
          <p:cNvSpPr>
            <a:spLocks noGrp="1"/>
          </p:cNvSpPr>
          <p:nvPr>
            <p:ph type="sldNum" sz="quarter" idx="4"/>
          </p:nvPr>
        </p:nvSpPr>
        <p:spPr/>
        <p:txBody>
          <a:bodyPr/>
          <a:lstStyle/>
          <a:p>
            <a:fld id="{48F63A3B-78C7-47BE-AE5E-E10140E04643}" type="slidenum">
              <a:rPr lang="en-US" smtClean="0"/>
              <a:pPr/>
              <a:t>25</a:t>
            </a:fld>
            <a:endParaRPr lang="en-US"/>
          </a:p>
        </p:txBody>
      </p:sp>
      <p:sp>
        <p:nvSpPr>
          <p:cNvPr id="4" name="Symbol zastępczy tekstu 3">
            <a:extLst>
              <a:ext uri="{FF2B5EF4-FFF2-40B4-BE49-F238E27FC236}">
                <a16:creationId xmlns:a16="http://schemas.microsoft.com/office/drawing/2014/main" id="{4BCBCD86-CCFF-4A9D-A6A6-9514D3C25668}"/>
              </a:ext>
            </a:extLst>
          </p:cNvPr>
          <p:cNvSpPr>
            <a:spLocks noGrp="1"/>
          </p:cNvSpPr>
          <p:nvPr>
            <p:ph type="body" sz="quarter" idx="18"/>
          </p:nvPr>
        </p:nvSpPr>
        <p:spPr/>
        <p:txBody>
          <a:bodyPr>
            <a:normAutofit fontScale="92500"/>
          </a:bodyPr>
          <a:lstStyle/>
          <a:p>
            <a:r>
              <a:rPr lang="en-US" dirty="0"/>
              <a:t>Seq creates the visibility you need to quickly identify and diagnose problems in complex applications and microservices.</a:t>
            </a:r>
          </a:p>
          <a:p>
            <a:endParaRPr lang="pl-PL" dirty="0"/>
          </a:p>
        </p:txBody>
      </p:sp>
    </p:spTree>
    <p:extLst>
      <p:ext uri="{BB962C8B-B14F-4D97-AF65-F5344CB8AC3E}">
        <p14:creationId xmlns:p14="http://schemas.microsoft.com/office/powerpoint/2010/main" val="515922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26</a:t>
            </a:fld>
            <a:endParaRPr lang="en-US"/>
          </a:p>
        </p:txBody>
      </p:sp>
      <p:sp>
        <p:nvSpPr>
          <p:cNvPr id="3" name="Title 2"/>
          <p:cNvSpPr>
            <a:spLocks noGrp="1"/>
          </p:cNvSpPr>
          <p:nvPr>
            <p:ph type="ctrTitle"/>
          </p:nvPr>
        </p:nvSpPr>
        <p:spPr/>
        <p:txBody>
          <a:bodyPr anchor="ctr"/>
          <a:lstStyle/>
          <a:p>
            <a:r>
              <a:rPr lang="pl-PL" dirty="0" err="1"/>
              <a:t>Quick</a:t>
            </a:r>
            <a:r>
              <a:rPr lang="pl-PL" dirty="0"/>
              <a:t> start with </a:t>
            </a:r>
            <a:r>
              <a:rPr lang="pl-PL" dirty="0" err="1"/>
              <a:t>Seq</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Install</a:t>
            </a:r>
            <a:r>
              <a:rPr lang="pl-PL" sz="6000" b="1" dirty="0">
                <a:latin typeface="Arial" charset="0"/>
                <a:ea typeface="Arial" charset="0"/>
                <a:cs typeface="Arial" charset="0"/>
              </a:rPr>
              <a:t> </a:t>
            </a:r>
            <a:r>
              <a:rPr lang="pl-PL" sz="6000" b="1" dirty="0" err="1">
                <a:latin typeface="Arial" charset="0"/>
                <a:ea typeface="Arial" charset="0"/>
                <a:cs typeface="Arial" charset="0"/>
              </a:rPr>
              <a:t>Seq</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The </a:t>
            </a:r>
            <a:r>
              <a:rPr lang="pl-PL" dirty="0" err="1">
                <a:latin typeface="Arial" charset="0"/>
                <a:ea typeface="Arial" charset="0"/>
                <a:cs typeface="Arial" charset="0"/>
              </a:rPr>
              <a:t>Seq</a:t>
            </a:r>
            <a:r>
              <a:rPr lang="pl-PL" dirty="0">
                <a:latin typeface="Arial" charset="0"/>
                <a:ea typeface="Arial" charset="0"/>
                <a:cs typeface="Arial" charset="0"/>
              </a:rPr>
              <a:t> </a:t>
            </a:r>
            <a:r>
              <a:rPr lang="pl-PL" dirty="0" err="1">
                <a:latin typeface="Arial" charset="0"/>
                <a:ea typeface="Arial" charset="0"/>
                <a:cs typeface="Arial" charset="0"/>
              </a:rPr>
              <a:t>server</a:t>
            </a:r>
            <a:r>
              <a:rPr lang="pl-PL" dirty="0">
                <a:latin typeface="Arial" charset="0"/>
                <a:ea typeface="Arial" charset="0"/>
                <a:cs typeface="Arial" charset="0"/>
              </a:rPr>
              <a:t> </a:t>
            </a:r>
            <a:r>
              <a:rPr lang="pl-PL" dirty="0" err="1">
                <a:latin typeface="Arial" charset="0"/>
                <a:ea typeface="Arial" charset="0"/>
                <a:cs typeface="Arial" charset="0"/>
              </a:rPr>
              <a:t>can</a:t>
            </a:r>
            <a:r>
              <a:rPr lang="pl-PL" dirty="0">
                <a:latin typeface="Arial" charset="0"/>
                <a:ea typeface="Arial" charset="0"/>
                <a:cs typeface="Arial" charset="0"/>
              </a:rPr>
              <a:t> be </a:t>
            </a:r>
            <a:r>
              <a:rPr lang="pl-PL" dirty="0" err="1">
                <a:latin typeface="Arial" charset="0"/>
                <a:ea typeface="Arial" charset="0"/>
                <a:cs typeface="Arial" charset="0"/>
              </a:rPr>
              <a:t>installed</a:t>
            </a:r>
            <a:r>
              <a:rPr lang="pl-PL" dirty="0">
                <a:latin typeface="Arial" charset="0"/>
                <a:ea typeface="Arial" charset="0"/>
                <a:cs typeface="Arial" charset="0"/>
              </a:rPr>
              <a:t> on </a:t>
            </a:r>
            <a:r>
              <a:rPr lang="pl-PL" dirty="0" err="1">
                <a:latin typeface="Arial" charset="0"/>
                <a:ea typeface="Arial" charset="0"/>
                <a:cs typeface="Arial" charset="0"/>
              </a:rPr>
              <a:t>windows</a:t>
            </a:r>
            <a:r>
              <a:rPr lang="pl-PL" dirty="0">
                <a:latin typeface="Arial" charset="0"/>
                <a:ea typeface="Arial" charset="0"/>
                <a:cs typeface="Arial" charset="0"/>
              </a:rPr>
              <a:t> </a:t>
            </a:r>
            <a:r>
              <a:rPr lang="pl-PL" dirty="0" err="1">
                <a:latin typeface="Arial" charset="0"/>
                <a:ea typeface="Arial" charset="0"/>
                <a:cs typeface="Arial" charset="0"/>
              </a:rPr>
              <a:t>or</a:t>
            </a:r>
            <a:r>
              <a:rPr lang="pl-PL" dirty="0">
                <a:latin typeface="Arial" charset="0"/>
                <a:ea typeface="Arial" charset="0"/>
                <a:cs typeface="Arial" charset="0"/>
              </a:rPr>
              <a:t> </a:t>
            </a:r>
            <a:r>
              <a:rPr lang="pl-PL" dirty="0" err="1">
                <a:latin typeface="Arial" charset="0"/>
                <a:ea typeface="Arial" charset="0"/>
                <a:cs typeface="Arial" charset="0"/>
              </a:rPr>
              <a:t>started</a:t>
            </a:r>
            <a:r>
              <a:rPr lang="pl-PL" dirty="0">
                <a:latin typeface="Arial" charset="0"/>
                <a:ea typeface="Arial" charset="0"/>
                <a:cs typeface="Arial" charset="0"/>
              </a:rPr>
              <a:t> from </a:t>
            </a:r>
            <a:r>
              <a:rPr lang="pl-PL" dirty="0" err="1">
                <a:latin typeface="Arial" charset="0"/>
                <a:ea typeface="Arial" charset="0"/>
                <a:cs typeface="Arial" charset="0"/>
              </a:rPr>
              <a:t>linux-based</a:t>
            </a:r>
            <a:r>
              <a:rPr lang="pl-PL" dirty="0">
                <a:latin typeface="Arial" charset="0"/>
                <a:ea typeface="Arial" charset="0"/>
                <a:cs typeface="Arial" charset="0"/>
              </a:rPr>
              <a:t> </a:t>
            </a:r>
            <a:r>
              <a:rPr lang="pl-PL" dirty="0" err="1">
                <a:latin typeface="Arial" charset="0"/>
                <a:ea typeface="Arial" charset="0"/>
                <a:cs typeface="Arial" charset="0"/>
              </a:rPr>
              <a:t>docker</a:t>
            </a:r>
            <a:r>
              <a:rPr lang="pl-PL" dirty="0">
                <a:latin typeface="Arial" charset="0"/>
                <a:ea typeface="Arial" charset="0"/>
                <a:cs typeface="Arial" charset="0"/>
              </a:rPr>
              <a:t> image.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996782" cy="2123658"/>
          </a:xfrm>
        </p:spPr>
        <p:txBody>
          <a:bodyPr/>
          <a:lstStyle/>
          <a:p>
            <a:r>
              <a:rPr lang="pl-PL" b="1" dirty="0">
                <a:latin typeface="Arial" charset="0"/>
                <a:ea typeface="Arial" charset="0"/>
                <a:cs typeface="Arial" charset="0"/>
              </a:rPr>
              <a:t>Open in </a:t>
            </a:r>
            <a:r>
              <a:rPr lang="pl-PL" b="1" dirty="0" err="1">
                <a:latin typeface="Arial" charset="0"/>
                <a:ea typeface="Arial" charset="0"/>
                <a:cs typeface="Arial" charset="0"/>
              </a:rPr>
              <a:t>browser</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a:latin typeface="Arial" charset="0"/>
                <a:ea typeface="Arial" charset="0"/>
                <a:cs typeface="Arial" charset="0"/>
              </a:rPr>
              <a:t>Open </a:t>
            </a:r>
            <a:r>
              <a:rPr lang="pl-PL" sz="3600" dirty="0" err="1">
                <a:latin typeface="Arial" charset="0"/>
                <a:ea typeface="Arial" charset="0"/>
                <a:cs typeface="Arial" charset="0"/>
              </a:rPr>
              <a:t>Seq</a:t>
            </a:r>
            <a:r>
              <a:rPr lang="pl-PL" sz="3600" dirty="0">
                <a:latin typeface="Arial" charset="0"/>
                <a:ea typeface="Arial" charset="0"/>
                <a:cs typeface="Arial" charset="0"/>
              </a:rPr>
              <a:t> in </a:t>
            </a:r>
            <a:r>
              <a:rPr lang="pl-PL" sz="3600" dirty="0" err="1">
                <a:latin typeface="Arial" charset="0"/>
                <a:ea typeface="Arial" charset="0"/>
                <a:cs typeface="Arial" charset="0"/>
              </a:rPr>
              <a:t>browser</a:t>
            </a:r>
            <a:r>
              <a:rPr lang="pl-PL" sz="3600" dirty="0">
                <a:latin typeface="Arial" charset="0"/>
                <a:ea typeface="Arial" charset="0"/>
                <a:cs typeface="Arial" charset="0"/>
              </a:rPr>
              <a:t> to </a:t>
            </a:r>
            <a:r>
              <a:rPr lang="pl-PL" sz="3600" dirty="0" err="1">
                <a:latin typeface="Arial" charset="0"/>
                <a:ea typeface="Arial" charset="0"/>
                <a:cs typeface="Arial" charset="0"/>
              </a:rPr>
              <a:t>see</a:t>
            </a:r>
            <a:r>
              <a:rPr lang="pl-PL" sz="3600" dirty="0">
                <a:latin typeface="Arial" charset="0"/>
                <a:ea typeface="Arial" charset="0"/>
                <a:cs typeface="Arial" charset="0"/>
              </a:rPr>
              <a:t> </a:t>
            </a:r>
            <a:r>
              <a:rPr lang="pl-PL" sz="3600" dirty="0" err="1">
                <a:latin typeface="Arial" charset="0"/>
                <a:ea typeface="Arial" charset="0"/>
                <a:cs typeface="Arial" charset="0"/>
              </a:rPr>
              <a:t>logs</a:t>
            </a:r>
            <a:r>
              <a:rPr lang="pl-PL" sz="3600" dirty="0">
                <a:latin typeface="Arial" charset="0"/>
                <a:ea typeface="Arial" charset="0"/>
                <a:cs typeface="Arial" charset="0"/>
              </a:rPr>
              <a:t>. By </a:t>
            </a:r>
            <a:r>
              <a:rPr lang="pl-PL" sz="3600" dirty="0" err="1">
                <a:latin typeface="Arial" charset="0"/>
                <a:ea typeface="Arial" charset="0"/>
                <a:cs typeface="Arial" charset="0"/>
              </a:rPr>
              <a:t>default</a:t>
            </a:r>
            <a:r>
              <a:rPr lang="pl-PL" sz="3600" dirty="0">
                <a:latin typeface="Arial" charset="0"/>
                <a:ea typeface="Arial" charset="0"/>
                <a:cs typeface="Arial" charset="0"/>
              </a:rPr>
              <a:t> </a:t>
            </a:r>
            <a:r>
              <a:rPr lang="pl-PL" sz="3600" dirty="0" err="1">
                <a:latin typeface="Arial" charset="0"/>
                <a:ea typeface="Arial" charset="0"/>
                <a:cs typeface="Arial" charset="0"/>
              </a:rPr>
              <a:t>it</a:t>
            </a:r>
            <a:r>
              <a:rPr lang="pl-PL" sz="3600" dirty="0">
                <a:latin typeface="Arial" charset="0"/>
                <a:ea typeface="Arial" charset="0"/>
                <a:cs typeface="Arial" charset="0"/>
              </a:rPr>
              <a:t> </a:t>
            </a:r>
            <a:r>
              <a:rPr lang="pl-PL" sz="3600" dirty="0" err="1">
                <a:latin typeface="Arial" charset="0"/>
                <a:ea typeface="Arial" charset="0"/>
                <a:cs typeface="Arial" charset="0"/>
              </a:rPr>
              <a:t>starts</a:t>
            </a:r>
            <a:r>
              <a:rPr lang="pl-PL" sz="3600" dirty="0">
                <a:latin typeface="Arial" charset="0"/>
                <a:ea typeface="Arial" charset="0"/>
                <a:cs typeface="Arial" charset="0"/>
              </a:rPr>
              <a:t> on http://localhost:5341.</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pl-PL" b="1" dirty="0">
                <a:latin typeface="Arial" charset="0"/>
                <a:ea typeface="Arial" charset="0"/>
                <a:cs typeface="Arial" charset="0"/>
              </a:rPr>
              <a:t>Connect </a:t>
            </a:r>
            <a:r>
              <a:rPr lang="pl-PL" b="1" dirty="0" err="1">
                <a:latin typeface="Arial" charset="0"/>
                <a:ea typeface="Arial" charset="0"/>
                <a:cs typeface="Arial" charset="0"/>
              </a:rPr>
              <a:t>logger</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In Serilog, </a:t>
            </a:r>
            <a:r>
              <a:rPr lang="pl-PL" sz="3600" dirty="0" err="1">
                <a:latin typeface="Arial" charset="0"/>
                <a:ea typeface="Arial" charset="0"/>
                <a:cs typeface="Arial" charset="0"/>
              </a:rPr>
              <a:t>there</a:t>
            </a:r>
            <a:r>
              <a:rPr lang="pl-PL" sz="3600" dirty="0">
                <a:latin typeface="Arial" charset="0"/>
                <a:ea typeface="Arial" charset="0"/>
                <a:cs typeface="Arial" charset="0"/>
              </a:rPr>
              <a:t> </a:t>
            </a:r>
            <a:r>
              <a:rPr lang="pl-PL" sz="3600" dirty="0" err="1">
                <a:latin typeface="Arial" charset="0"/>
                <a:ea typeface="Arial" charset="0"/>
                <a:cs typeface="Arial" charset="0"/>
              </a:rPr>
              <a:t>is</a:t>
            </a:r>
            <a:r>
              <a:rPr lang="pl-PL" sz="3600" dirty="0">
                <a:latin typeface="Arial" charset="0"/>
                <a:ea typeface="Arial" charset="0"/>
                <a:cs typeface="Arial" charset="0"/>
              </a:rPr>
              <a:t> </a:t>
            </a:r>
            <a:r>
              <a:rPr lang="pl-PL" sz="3600" dirty="0" err="1">
                <a:latin typeface="Arial" charset="0"/>
                <a:ea typeface="Arial" charset="0"/>
                <a:cs typeface="Arial" charset="0"/>
              </a:rPr>
              <a:t>only</a:t>
            </a:r>
            <a:r>
              <a:rPr lang="pl-PL" sz="3600" dirty="0">
                <a:latin typeface="Arial" charset="0"/>
                <a:ea typeface="Arial" charset="0"/>
                <a:cs typeface="Arial" charset="0"/>
              </a:rPr>
              <a:t> one </a:t>
            </a:r>
            <a:r>
              <a:rPr lang="pl-PL" sz="3600" dirty="0" err="1">
                <a:latin typeface="Arial" charset="0"/>
                <a:ea typeface="Arial" charset="0"/>
                <a:cs typeface="Arial" charset="0"/>
              </a:rPr>
              <a:t>additional</a:t>
            </a:r>
            <a:r>
              <a:rPr lang="pl-PL" sz="3600" dirty="0">
                <a:latin typeface="Arial" charset="0"/>
                <a:ea typeface="Arial" charset="0"/>
                <a:cs typeface="Arial" charset="0"/>
              </a:rPr>
              <a:t> </a:t>
            </a:r>
            <a:r>
              <a:rPr lang="pl-PL" sz="3600" dirty="0" err="1">
                <a:latin typeface="Arial" charset="0"/>
                <a:ea typeface="Arial" charset="0"/>
                <a:cs typeface="Arial" charset="0"/>
              </a:rPr>
              <a:t>configuration</a:t>
            </a:r>
            <a:r>
              <a:rPr lang="pl-PL" sz="3600" dirty="0">
                <a:latin typeface="Arial" charset="0"/>
                <a:ea typeface="Arial" charset="0"/>
                <a:cs typeface="Arial" charset="0"/>
              </a:rPr>
              <a:t> </a:t>
            </a:r>
            <a:r>
              <a:rPr lang="pl-PL" sz="3600" dirty="0" err="1">
                <a:latin typeface="Arial" charset="0"/>
                <a:ea typeface="Arial" charset="0"/>
                <a:cs typeface="Arial" charset="0"/>
              </a:rPr>
              <a:t>line</a:t>
            </a:r>
            <a:r>
              <a:rPr lang="pl-PL" sz="3600" dirty="0">
                <a:latin typeface="Arial" charset="0"/>
                <a:ea typeface="Arial" charset="0"/>
                <a:cs typeface="Arial" charset="0"/>
              </a:rPr>
              <a:t> </a:t>
            </a:r>
            <a:r>
              <a:rPr lang="pl-PL" sz="3600" dirty="0" err="1">
                <a:latin typeface="Arial" charset="0"/>
                <a:ea typeface="Arial" charset="0"/>
                <a:cs typeface="Arial" charset="0"/>
              </a:rPr>
              <a:t>that</a:t>
            </a:r>
            <a:r>
              <a:rPr lang="pl-PL" sz="3600" dirty="0">
                <a:latin typeface="Arial" charset="0"/>
                <a:ea typeface="Arial" charset="0"/>
                <a:cs typeface="Arial" charset="0"/>
              </a:rPr>
              <a:t> </a:t>
            </a:r>
            <a:r>
              <a:rPr lang="pl-PL" sz="3600" dirty="0" err="1">
                <a:latin typeface="Arial" charset="0"/>
                <a:ea typeface="Arial" charset="0"/>
                <a:cs typeface="Arial" charset="0"/>
              </a:rPr>
              <a:t>adds</a:t>
            </a:r>
            <a:r>
              <a:rPr lang="pl-PL" sz="3600" dirty="0">
                <a:latin typeface="Arial" charset="0"/>
                <a:ea typeface="Arial" charset="0"/>
                <a:cs typeface="Arial" charset="0"/>
              </a:rPr>
              <a:t> a </a:t>
            </a:r>
            <a:r>
              <a:rPr lang="pl-PL" sz="3600" dirty="0" err="1">
                <a:latin typeface="Arial" charset="0"/>
                <a:ea typeface="Arial" charset="0"/>
                <a:cs typeface="Arial" charset="0"/>
              </a:rPr>
              <a:t>sink</a:t>
            </a:r>
            <a:r>
              <a:rPr lang="pl-PL" sz="3600" dirty="0">
                <a:latin typeface="Arial" charset="0"/>
                <a:ea typeface="Arial" charset="0"/>
                <a:cs typeface="Arial" charset="0"/>
              </a:rPr>
              <a:t> to </a:t>
            </a:r>
            <a:r>
              <a:rPr lang="pl-PL" sz="3600" dirty="0" err="1">
                <a:latin typeface="Arial" charset="0"/>
                <a:ea typeface="Arial" charset="0"/>
                <a:cs typeface="Arial" charset="0"/>
              </a:rPr>
              <a:t>Seq</a:t>
            </a:r>
            <a:r>
              <a:rPr lang="pl-PL" sz="3600" dirty="0">
                <a:latin typeface="Arial" charset="0"/>
                <a:ea typeface="Arial" charset="0"/>
                <a:cs typeface="Arial" charset="0"/>
              </a:rPr>
              <a:t> </a:t>
            </a:r>
            <a:r>
              <a:rPr lang="pl-PL" sz="3600" dirty="0" err="1">
                <a:latin typeface="Arial" charset="0"/>
                <a:ea typeface="Arial" charset="0"/>
                <a:cs typeface="Arial" charset="0"/>
              </a:rPr>
              <a:t>according</a:t>
            </a:r>
            <a:r>
              <a:rPr lang="pl-PL" sz="3600" dirty="0">
                <a:latin typeface="Arial" charset="0"/>
                <a:ea typeface="Arial" charset="0"/>
                <a:cs typeface="Arial" charset="0"/>
              </a:rPr>
              <a:t> to the </a:t>
            </a:r>
            <a:r>
              <a:rPr lang="pl-PL" sz="3600" dirty="0" err="1">
                <a:latin typeface="Arial" charset="0"/>
                <a:ea typeface="Arial" charset="0"/>
                <a:cs typeface="Arial" charset="0"/>
              </a:rPr>
              <a:t>given</a:t>
            </a:r>
            <a:r>
              <a:rPr lang="pl-PL" sz="3600" dirty="0">
                <a:latin typeface="Arial" charset="0"/>
                <a:ea typeface="Arial" charset="0"/>
                <a:cs typeface="Arial" charset="0"/>
              </a:rPr>
              <a:t> ULR.</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419201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Logging | Serilog | SEQ</a:t>
            </a:r>
            <a:endParaRPr lang="en-US" dirty="0"/>
          </a:p>
        </p:txBody>
      </p:sp>
      <p:sp>
        <p:nvSpPr>
          <p:cNvPr id="9" name="Text Placeholder 8"/>
          <p:cNvSpPr>
            <a:spLocks noGrp="1"/>
          </p:cNvSpPr>
          <p:nvPr>
            <p:ph type="body" sz="quarter" idx="22"/>
          </p:nvPr>
        </p:nvSpPr>
        <p:spPr/>
        <p:txBody>
          <a:bodyPr/>
          <a:lstStyle/>
          <a:p>
            <a:endParaRPr lang="en-US" dirty="0"/>
          </a:p>
        </p:txBody>
      </p:sp>
      <p:sp>
        <p:nvSpPr>
          <p:cNvPr id="10" name="Text Placeholder 9"/>
          <p:cNvSpPr>
            <a:spLocks noGrp="1"/>
          </p:cNvSpPr>
          <p:nvPr>
            <p:ph type="body" sz="quarter" idx="23"/>
          </p:nvPr>
        </p:nvSpPr>
        <p:spPr>
          <a:xfrm>
            <a:off x="1822054" y="10645200"/>
            <a:ext cx="10369552" cy="830997"/>
          </a:xfrm>
        </p:spPr>
        <p:txBody>
          <a:bodyPr/>
          <a:lstStyle/>
          <a:p>
            <a:endParaRPr lang="en-US" dirty="0"/>
          </a:p>
        </p:txBody>
      </p:sp>
    </p:spTree>
    <p:extLst>
      <p:ext uri="{BB962C8B-B14F-4D97-AF65-F5344CB8AC3E}">
        <p14:creationId xmlns:p14="http://schemas.microsoft.com/office/powerpoint/2010/main" val="54174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13211</TotalTime>
  <Words>2014</Words>
  <Application>Microsoft Office PowerPoint</Application>
  <PresentationFormat>Niestandardowy</PresentationFormat>
  <Paragraphs>309</Paragraphs>
  <Slides>29</Slides>
  <Notes>8</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29</vt:i4>
      </vt:variant>
    </vt:vector>
  </HeadingPairs>
  <TitlesOfParts>
    <vt:vector size="37" baseType="lpstr">
      <vt:lpstr>Arial</vt:lpstr>
      <vt:lpstr>Calibri</vt:lpstr>
      <vt:lpstr>Consolas</vt:lpstr>
      <vt:lpstr>Courier New</vt:lpstr>
      <vt:lpstr>Gill Sans</vt:lpstr>
      <vt:lpstr>Helvetica</vt:lpstr>
      <vt:lpstr>Helvetica Light</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Middleware</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Logging</vt:lpstr>
      <vt:lpstr>Prezentacja programu PowerPoint</vt:lpstr>
      <vt:lpstr>Prezentacja programu PowerPoint</vt:lpstr>
      <vt:lpstr>Prezentacja programu PowerPoint</vt:lpstr>
      <vt:lpstr>Prezentacja programu PowerPoint</vt:lpstr>
      <vt:lpstr>Prezentacja programu PowerPoint</vt:lpstr>
      <vt:lpstr>Quick start with Seq</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57</cp:revision>
  <dcterms:created xsi:type="dcterms:W3CDTF">2020-01-19T06:42:11Z</dcterms:created>
  <dcterms:modified xsi:type="dcterms:W3CDTF">2020-02-13T21:00:52Z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