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4"/>
  </p:sldMasterIdLst>
  <p:notesMasterIdLst>
    <p:notesMasterId r:id="rId133"/>
  </p:notesMasterIdLst>
  <p:handoutMasterIdLst>
    <p:handoutMasterId r:id="rId134"/>
  </p:handoutMasterIdLst>
  <p:sldIdLst>
    <p:sldId id="269" r:id="rId5"/>
    <p:sldId id="453" r:id="rId6"/>
    <p:sldId id="265" r:id="rId7"/>
    <p:sldId id="414" r:id="rId8"/>
    <p:sldId id="456" r:id="rId9"/>
    <p:sldId id="455" r:id="rId10"/>
    <p:sldId id="458" r:id="rId11"/>
    <p:sldId id="459" r:id="rId12"/>
    <p:sldId id="460" r:id="rId13"/>
    <p:sldId id="461" r:id="rId14"/>
    <p:sldId id="462" r:id="rId15"/>
    <p:sldId id="317" r:id="rId16"/>
    <p:sldId id="464" r:id="rId17"/>
    <p:sldId id="465" r:id="rId18"/>
    <p:sldId id="466" r:id="rId19"/>
    <p:sldId id="467" r:id="rId20"/>
    <p:sldId id="468" r:id="rId21"/>
    <p:sldId id="469" r:id="rId22"/>
    <p:sldId id="463" r:id="rId23"/>
    <p:sldId id="454" r:id="rId24"/>
    <p:sldId id="408" r:id="rId25"/>
    <p:sldId id="274" r:id="rId26"/>
    <p:sldId id="276" r:id="rId27"/>
    <p:sldId id="457" r:id="rId28"/>
    <p:sldId id="278" r:id="rId29"/>
    <p:sldId id="451" r:id="rId30"/>
    <p:sldId id="279" r:id="rId31"/>
    <p:sldId id="281" r:id="rId32"/>
    <p:sldId id="450" r:id="rId33"/>
    <p:sldId id="283" r:id="rId34"/>
    <p:sldId id="285" r:id="rId35"/>
    <p:sldId id="452" r:id="rId36"/>
    <p:sldId id="286" r:id="rId37"/>
    <p:sldId id="287" r:id="rId38"/>
    <p:sldId id="290" r:id="rId39"/>
    <p:sldId id="291" r:id="rId40"/>
    <p:sldId id="293" r:id="rId41"/>
    <p:sldId id="295" r:id="rId42"/>
    <p:sldId id="297" r:id="rId43"/>
    <p:sldId id="298" r:id="rId44"/>
    <p:sldId id="299" r:id="rId45"/>
    <p:sldId id="301" r:id="rId46"/>
    <p:sldId id="302" r:id="rId47"/>
    <p:sldId id="303" r:id="rId48"/>
    <p:sldId id="305" r:id="rId49"/>
    <p:sldId id="406" r:id="rId50"/>
    <p:sldId id="308" r:id="rId51"/>
    <p:sldId id="310" r:id="rId52"/>
    <p:sldId id="311" r:id="rId53"/>
    <p:sldId id="313" r:id="rId54"/>
    <p:sldId id="314" r:id="rId55"/>
    <p:sldId id="316" r:id="rId56"/>
    <p:sldId id="318" r:id="rId57"/>
    <p:sldId id="319" r:id="rId58"/>
    <p:sldId id="409" r:id="rId59"/>
    <p:sldId id="321" r:id="rId60"/>
    <p:sldId id="410" r:id="rId61"/>
    <p:sldId id="411" r:id="rId62"/>
    <p:sldId id="415" r:id="rId63"/>
    <p:sldId id="416" r:id="rId64"/>
    <p:sldId id="417" r:id="rId65"/>
    <p:sldId id="418" r:id="rId66"/>
    <p:sldId id="332" r:id="rId67"/>
    <p:sldId id="426" r:id="rId68"/>
    <p:sldId id="334" r:id="rId69"/>
    <p:sldId id="335" r:id="rId70"/>
    <p:sldId id="425" r:id="rId71"/>
    <p:sldId id="424" r:id="rId72"/>
    <p:sldId id="423" r:id="rId73"/>
    <p:sldId id="342" r:id="rId74"/>
    <p:sldId id="419" r:id="rId75"/>
    <p:sldId id="420" r:id="rId76"/>
    <p:sldId id="346" r:id="rId77"/>
    <p:sldId id="347" r:id="rId78"/>
    <p:sldId id="412" r:id="rId79"/>
    <p:sldId id="413" r:id="rId80"/>
    <p:sldId id="348" r:id="rId81"/>
    <p:sldId id="349" r:id="rId82"/>
    <p:sldId id="350" r:id="rId83"/>
    <p:sldId id="351" r:id="rId84"/>
    <p:sldId id="421" r:id="rId85"/>
    <p:sldId id="422" r:id="rId86"/>
    <p:sldId id="354" r:id="rId87"/>
    <p:sldId id="356" r:id="rId88"/>
    <p:sldId id="357" r:id="rId89"/>
    <p:sldId id="358" r:id="rId90"/>
    <p:sldId id="359" r:id="rId91"/>
    <p:sldId id="445" r:id="rId92"/>
    <p:sldId id="446" r:id="rId93"/>
    <p:sldId id="447" r:id="rId94"/>
    <p:sldId id="364" r:id="rId95"/>
    <p:sldId id="433" r:id="rId96"/>
    <p:sldId id="434" r:id="rId97"/>
    <p:sldId id="435" r:id="rId98"/>
    <p:sldId id="436" r:id="rId99"/>
    <p:sldId id="432" r:id="rId100"/>
    <p:sldId id="371" r:id="rId101"/>
    <p:sldId id="372" r:id="rId102"/>
    <p:sldId id="373" r:id="rId103"/>
    <p:sldId id="375" r:id="rId104"/>
    <p:sldId id="376" r:id="rId105"/>
    <p:sldId id="378" r:id="rId106"/>
    <p:sldId id="379" r:id="rId107"/>
    <p:sldId id="380" r:id="rId108"/>
    <p:sldId id="437" r:id="rId109"/>
    <p:sldId id="438" r:id="rId110"/>
    <p:sldId id="439" r:id="rId111"/>
    <p:sldId id="440" r:id="rId112"/>
    <p:sldId id="385" r:id="rId113"/>
    <p:sldId id="387" r:id="rId114"/>
    <p:sldId id="388" r:id="rId115"/>
    <p:sldId id="441" r:id="rId116"/>
    <p:sldId id="390" r:id="rId117"/>
    <p:sldId id="442" r:id="rId118"/>
    <p:sldId id="443" r:id="rId119"/>
    <p:sldId id="444" r:id="rId120"/>
    <p:sldId id="395" r:id="rId121"/>
    <p:sldId id="396" r:id="rId122"/>
    <p:sldId id="397" r:id="rId123"/>
    <p:sldId id="398" r:id="rId124"/>
    <p:sldId id="399" r:id="rId125"/>
    <p:sldId id="404" r:id="rId126"/>
    <p:sldId id="403" r:id="rId127"/>
    <p:sldId id="400" r:id="rId128"/>
    <p:sldId id="401" r:id="rId129"/>
    <p:sldId id="405" r:id="rId130"/>
    <p:sldId id="427" r:id="rId131"/>
    <p:sldId id="315" r:id="rId132"/>
  </p:sldIdLst>
  <p:sldSz cx="24382413" cy="13684250"/>
  <p:notesSz cx="6858000" cy="9144000"/>
  <p:defaultTextStyle>
    <a:defPPr>
      <a:defRPr lang="en-US"/>
    </a:defPPr>
    <a:lvl1pPr marL="0" algn="l" defTabSz="1827154" rtl="0" eaLnBrk="1" latinLnBrk="0" hangingPunct="1">
      <a:defRPr sz="3597" kern="1200">
        <a:solidFill>
          <a:schemeClr val="tx1"/>
        </a:solidFill>
        <a:latin typeface="+mn-lt"/>
        <a:ea typeface="+mn-ea"/>
        <a:cs typeface="+mn-cs"/>
      </a:defRPr>
    </a:lvl1pPr>
    <a:lvl2pPr marL="913577" algn="l" defTabSz="1827154" rtl="0" eaLnBrk="1" latinLnBrk="0" hangingPunct="1">
      <a:defRPr sz="3597" kern="1200">
        <a:solidFill>
          <a:schemeClr val="tx1"/>
        </a:solidFill>
        <a:latin typeface="+mn-lt"/>
        <a:ea typeface="+mn-ea"/>
        <a:cs typeface="+mn-cs"/>
      </a:defRPr>
    </a:lvl2pPr>
    <a:lvl3pPr marL="1827154" algn="l" defTabSz="1827154" rtl="0" eaLnBrk="1" latinLnBrk="0" hangingPunct="1">
      <a:defRPr sz="3597" kern="1200">
        <a:solidFill>
          <a:schemeClr val="tx1"/>
        </a:solidFill>
        <a:latin typeface="+mn-lt"/>
        <a:ea typeface="+mn-ea"/>
        <a:cs typeface="+mn-cs"/>
      </a:defRPr>
    </a:lvl3pPr>
    <a:lvl4pPr marL="2740731" algn="l" defTabSz="1827154" rtl="0" eaLnBrk="1" latinLnBrk="0" hangingPunct="1">
      <a:defRPr sz="3597" kern="1200">
        <a:solidFill>
          <a:schemeClr val="tx1"/>
        </a:solidFill>
        <a:latin typeface="+mn-lt"/>
        <a:ea typeface="+mn-ea"/>
        <a:cs typeface="+mn-cs"/>
      </a:defRPr>
    </a:lvl4pPr>
    <a:lvl5pPr marL="3654308" algn="l" defTabSz="1827154" rtl="0" eaLnBrk="1" latinLnBrk="0" hangingPunct="1">
      <a:defRPr sz="3597" kern="1200">
        <a:solidFill>
          <a:schemeClr val="tx1"/>
        </a:solidFill>
        <a:latin typeface="+mn-lt"/>
        <a:ea typeface="+mn-ea"/>
        <a:cs typeface="+mn-cs"/>
      </a:defRPr>
    </a:lvl5pPr>
    <a:lvl6pPr marL="4567885" algn="l" defTabSz="1827154" rtl="0" eaLnBrk="1" latinLnBrk="0" hangingPunct="1">
      <a:defRPr sz="3597" kern="1200">
        <a:solidFill>
          <a:schemeClr val="tx1"/>
        </a:solidFill>
        <a:latin typeface="+mn-lt"/>
        <a:ea typeface="+mn-ea"/>
        <a:cs typeface="+mn-cs"/>
      </a:defRPr>
    </a:lvl6pPr>
    <a:lvl7pPr marL="5481462" algn="l" defTabSz="1827154" rtl="0" eaLnBrk="1" latinLnBrk="0" hangingPunct="1">
      <a:defRPr sz="3597" kern="1200">
        <a:solidFill>
          <a:schemeClr val="tx1"/>
        </a:solidFill>
        <a:latin typeface="+mn-lt"/>
        <a:ea typeface="+mn-ea"/>
        <a:cs typeface="+mn-cs"/>
      </a:defRPr>
    </a:lvl7pPr>
    <a:lvl8pPr marL="6395039" algn="l" defTabSz="1827154" rtl="0" eaLnBrk="1" latinLnBrk="0" hangingPunct="1">
      <a:defRPr sz="3597" kern="1200">
        <a:solidFill>
          <a:schemeClr val="tx1"/>
        </a:solidFill>
        <a:latin typeface="+mn-lt"/>
        <a:ea typeface="+mn-ea"/>
        <a:cs typeface="+mn-cs"/>
      </a:defRPr>
    </a:lvl8pPr>
    <a:lvl9pPr marL="7308616" algn="l" defTabSz="1827154" rtl="0" eaLnBrk="1" latinLnBrk="0" hangingPunct="1">
      <a:defRPr sz="3597"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4310">
          <p15:clr>
            <a:srgbClr val="A4A3A4"/>
          </p15:clr>
        </p15:guide>
        <p15:guide id="4"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11"/>
    <a:srgbClr val="707070"/>
    <a:srgbClr val="141414"/>
    <a:srgbClr val="E5E5E5"/>
    <a:srgbClr val="FF7626"/>
    <a:srgbClr val="1464BC"/>
    <a:srgbClr val="D84617"/>
    <a:srgbClr val="CCCCCC"/>
    <a:srgbClr val="FFAB19"/>
    <a:srgbClr val="140A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23"/>
    <p:restoredTop sz="94761"/>
  </p:normalViewPr>
  <p:slideViewPr>
    <p:cSldViewPr snapToObjects="1" showGuides="1">
      <p:cViewPr varScale="1">
        <p:scale>
          <a:sx n="41" d="100"/>
          <a:sy n="41" d="100"/>
        </p:scale>
        <p:origin x="538" y="62"/>
      </p:cViewPr>
      <p:guideLst>
        <p:guide orient="horz" pos="4310"/>
        <p:guide pos="7680"/>
      </p:guideLst>
    </p:cSldViewPr>
  </p:slideViewPr>
  <p:notesTextViewPr>
    <p:cViewPr>
      <p:scale>
        <a:sx n="1" d="1"/>
        <a:sy n="1" d="1"/>
      </p:scale>
      <p:origin x="0" y="0"/>
    </p:cViewPr>
  </p:notesTextViewPr>
  <p:sorterViewPr>
    <p:cViewPr>
      <p:scale>
        <a:sx n="100" d="100"/>
        <a:sy n="100" d="100"/>
      </p:scale>
      <p:origin x="0" y="-6149"/>
    </p:cViewPr>
  </p:sorterViewPr>
  <p:notesViewPr>
    <p:cSldViewPr snapToObjects="1" showGuides="1">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notesMaster" Target="notesMasters/notesMaster1.xml"/><Relationship Id="rId138"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handoutMaster" Target="handoutMasters/handoutMaster1.xml"/><Relationship Id="rId13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usz Marcinik" userId="6d1f9512217825c4" providerId="LiveId" clId="{6E0D2F4B-E6DF-4EF1-9442-8333C3F4802C}"/>
    <pc:docChg chg="undo redo custSel addSld delSld modSld sldOrd">
      <pc:chgData name="Janusz Marcinik" userId="6d1f9512217825c4" providerId="LiveId" clId="{6E0D2F4B-E6DF-4EF1-9442-8333C3F4802C}" dt="2020-02-08T12:14:31.819" v="3902" actId="20577"/>
      <pc:docMkLst>
        <pc:docMk/>
      </pc:docMkLst>
      <pc:sldChg chg="modSp">
        <pc:chgData name="Janusz Marcinik" userId="6d1f9512217825c4" providerId="LiveId" clId="{6E0D2F4B-E6DF-4EF1-9442-8333C3F4802C}" dt="2020-02-08T09:29:53.935" v="2807" actId="20577"/>
        <pc:sldMkLst>
          <pc:docMk/>
          <pc:sldMk cId="541743685" sldId="265"/>
        </pc:sldMkLst>
        <pc:spChg chg="mod">
          <ac:chgData name="Janusz Marcinik" userId="6d1f9512217825c4" providerId="LiveId" clId="{6E0D2F4B-E6DF-4EF1-9442-8333C3F4802C}" dt="2020-02-08T09:29:35.765" v="2787" actId="20577"/>
          <ac:spMkLst>
            <pc:docMk/>
            <pc:sldMk cId="541743685" sldId="265"/>
            <ac:spMk id="5" creationId="{00000000-0000-0000-0000-000000000000}"/>
          </ac:spMkLst>
        </pc:spChg>
        <pc:spChg chg="mod">
          <ac:chgData name="Janusz Marcinik" userId="6d1f9512217825c4" providerId="LiveId" clId="{6E0D2F4B-E6DF-4EF1-9442-8333C3F4802C}" dt="2020-02-08T09:29:41.264" v="2790"/>
          <ac:spMkLst>
            <pc:docMk/>
            <pc:sldMk cId="541743685" sldId="265"/>
            <ac:spMk id="6" creationId="{00000000-0000-0000-0000-000000000000}"/>
          </ac:spMkLst>
        </pc:spChg>
        <pc:spChg chg="mod">
          <ac:chgData name="Janusz Marcinik" userId="6d1f9512217825c4" providerId="LiveId" clId="{6E0D2F4B-E6DF-4EF1-9442-8333C3F4802C}" dt="2020-02-08T09:29:49.655" v="2794" actId="20577"/>
          <ac:spMkLst>
            <pc:docMk/>
            <pc:sldMk cId="541743685" sldId="265"/>
            <ac:spMk id="7" creationId="{00000000-0000-0000-0000-000000000000}"/>
          </ac:spMkLst>
        </pc:spChg>
        <pc:spChg chg="mod">
          <ac:chgData name="Janusz Marcinik" userId="6d1f9512217825c4" providerId="LiveId" clId="{6E0D2F4B-E6DF-4EF1-9442-8333C3F4802C}" dt="2020-02-08T09:29:53.935" v="2807" actId="20577"/>
          <ac:spMkLst>
            <pc:docMk/>
            <pc:sldMk cId="541743685" sldId="265"/>
            <ac:spMk id="8" creationId="{00000000-0000-0000-0000-000000000000}"/>
          </ac:spMkLst>
        </pc:spChg>
        <pc:spChg chg="mod">
          <ac:chgData name="Janusz Marcinik" userId="6d1f9512217825c4" providerId="LiveId" clId="{6E0D2F4B-E6DF-4EF1-9442-8333C3F4802C}" dt="2020-02-04T19:40:21.235" v="1657" actId="13926"/>
          <ac:spMkLst>
            <pc:docMk/>
            <pc:sldMk cId="541743685" sldId="265"/>
            <ac:spMk id="9" creationId="{00000000-0000-0000-0000-000000000000}"/>
          </ac:spMkLst>
        </pc:spChg>
        <pc:spChg chg="mod">
          <ac:chgData name="Janusz Marcinik" userId="6d1f9512217825c4" providerId="LiveId" clId="{6E0D2F4B-E6DF-4EF1-9442-8333C3F4802C}" dt="2020-02-04T19:40:10.151" v="1655" actId="13926"/>
          <ac:spMkLst>
            <pc:docMk/>
            <pc:sldMk cId="541743685" sldId="265"/>
            <ac:spMk id="10" creationId="{00000000-0000-0000-0000-000000000000}"/>
          </ac:spMkLst>
        </pc:spChg>
      </pc:sldChg>
      <pc:sldChg chg="del">
        <pc:chgData name="Janusz Marcinik" userId="6d1f9512217825c4" providerId="LiveId" clId="{6E0D2F4B-E6DF-4EF1-9442-8333C3F4802C}" dt="2020-01-19T07:54:58.994" v="151" actId="47"/>
        <pc:sldMkLst>
          <pc:docMk/>
          <pc:sldMk cId="1378087256" sldId="288"/>
        </pc:sldMkLst>
      </pc:sldChg>
      <pc:sldChg chg="del">
        <pc:chgData name="Janusz Marcinik" userId="6d1f9512217825c4" providerId="LiveId" clId="{6E0D2F4B-E6DF-4EF1-9442-8333C3F4802C}" dt="2020-01-19T07:54:58.994" v="151" actId="47"/>
        <pc:sldMkLst>
          <pc:docMk/>
          <pc:sldMk cId="1645883501" sldId="289"/>
        </pc:sldMkLst>
      </pc:sldChg>
      <pc:sldChg chg="addSp delSp modSp ord setBg">
        <pc:chgData name="Janusz Marcinik" userId="6d1f9512217825c4" providerId="LiveId" clId="{6E0D2F4B-E6DF-4EF1-9442-8333C3F4802C}" dt="2020-02-08T12:08:58.482" v="3767"/>
        <pc:sldMkLst>
          <pc:docMk/>
          <pc:sldMk cId="1716030698" sldId="317"/>
        </pc:sldMkLst>
        <pc:spChg chg="add del">
          <ac:chgData name="Janusz Marcinik" userId="6d1f9512217825c4" providerId="LiveId" clId="{6E0D2F4B-E6DF-4EF1-9442-8333C3F4802C}" dt="2020-02-08T11:02:43.178" v="2975" actId="478"/>
          <ac:spMkLst>
            <pc:docMk/>
            <pc:sldMk cId="1716030698" sldId="317"/>
            <ac:spMk id="2" creationId="{00000000-0000-0000-0000-000000000000}"/>
          </ac:spMkLst>
        </pc:spChg>
        <pc:spChg chg="add del mod">
          <ac:chgData name="Janusz Marcinik" userId="6d1f9512217825c4" providerId="LiveId" clId="{6E0D2F4B-E6DF-4EF1-9442-8333C3F4802C}" dt="2020-02-08T11:04:12.981" v="2987" actId="1076"/>
          <ac:spMkLst>
            <pc:docMk/>
            <pc:sldMk cId="1716030698" sldId="317"/>
            <ac:spMk id="4" creationId="{00000000-0000-0000-0000-000000000000}"/>
          </ac:spMkLst>
        </pc:spChg>
        <pc:spChg chg="add del mod">
          <ac:chgData name="Janusz Marcinik" userId="6d1f9512217825c4" providerId="LiveId" clId="{6E0D2F4B-E6DF-4EF1-9442-8333C3F4802C}" dt="2020-02-08T11:06:20.113" v="3010" actId="478"/>
          <ac:spMkLst>
            <pc:docMk/>
            <pc:sldMk cId="1716030698" sldId="317"/>
            <ac:spMk id="5"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6"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7"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8"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9"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10" creationId="{00000000-0000-0000-0000-000000000000}"/>
          </ac:spMkLst>
        </pc:spChg>
        <pc:spChg chg="add del mod">
          <ac:chgData name="Janusz Marcinik" userId="6d1f9512217825c4" providerId="LiveId" clId="{6E0D2F4B-E6DF-4EF1-9442-8333C3F4802C}" dt="2020-02-08T11:18:08.420" v="3592" actId="478"/>
          <ac:spMkLst>
            <pc:docMk/>
            <pc:sldMk cId="1716030698" sldId="317"/>
            <ac:spMk id="11"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12" creationId="{00000000-0000-0000-0000-000000000000}"/>
          </ac:spMkLst>
        </pc:spChg>
        <pc:spChg chg="add del mod">
          <ac:chgData name="Janusz Marcinik" userId="6d1f9512217825c4" providerId="LiveId" clId="{6E0D2F4B-E6DF-4EF1-9442-8333C3F4802C}" dt="2020-02-08T11:02:43.178" v="2975" actId="478"/>
          <ac:spMkLst>
            <pc:docMk/>
            <pc:sldMk cId="1716030698" sldId="317"/>
            <ac:spMk id="13" creationId="{D4B512A2-4138-460C-98B0-49978FA987D2}"/>
          </ac:spMkLst>
        </pc:spChg>
        <pc:spChg chg="add del mod">
          <ac:chgData name="Janusz Marcinik" userId="6d1f9512217825c4" providerId="LiveId" clId="{6E0D2F4B-E6DF-4EF1-9442-8333C3F4802C}" dt="2020-02-08T11:02:43.178" v="2975" actId="478"/>
          <ac:spMkLst>
            <pc:docMk/>
            <pc:sldMk cId="1716030698" sldId="317"/>
            <ac:spMk id="18" creationId="{336F4998-A186-42A8-B6A3-BF94F9BA242C}"/>
          </ac:spMkLst>
        </pc:spChg>
        <pc:spChg chg="add del mod">
          <ac:chgData name="Janusz Marcinik" userId="6d1f9512217825c4" providerId="LiveId" clId="{6E0D2F4B-E6DF-4EF1-9442-8333C3F4802C}" dt="2020-02-08T11:02:43.178" v="2975" actId="478"/>
          <ac:spMkLst>
            <pc:docMk/>
            <pc:sldMk cId="1716030698" sldId="317"/>
            <ac:spMk id="20" creationId="{BFC48CCC-6BCB-417A-863D-0DD81AD54FD7}"/>
          </ac:spMkLst>
        </pc:spChg>
        <pc:spChg chg="add del mod">
          <ac:chgData name="Janusz Marcinik" userId="6d1f9512217825c4" providerId="LiveId" clId="{6E0D2F4B-E6DF-4EF1-9442-8333C3F4802C}" dt="2020-02-08T11:02:43.178" v="2975" actId="478"/>
          <ac:spMkLst>
            <pc:docMk/>
            <pc:sldMk cId="1716030698" sldId="317"/>
            <ac:spMk id="22" creationId="{B23F1BA6-197E-47A2-91B8-3A098F4975C5}"/>
          </ac:spMkLst>
        </pc:spChg>
        <pc:spChg chg="add del mod">
          <ac:chgData name="Janusz Marcinik" userId="6d1f9512217825c4" providerId="LiveId" clId="{6E0D2F4B-E6DF-4EF1-9442-8333C3F4802C}" dt="2020-02-08T11:02:43.178" v="2975" actId="478"/>
          <ac:spMkLst>
            <pc:docMk/>
            <pc:sldMk cId="1716030698" sldId="317"/>
            <ac:spMk id="24" creationId="{6FF010F6-E61A-4BC1-9566-0121993BB136}"/>
          </ac:spMkLst>
        </pc:spChg>
        <pc:spChg chg="add del mod">
          <ac:chgData name="Janusz Marcinik" userId="6d1f9512217825c4" providerId="LiveId" clId="{6E0D2F4B-E6DF-4EF1-9442-8333C3F4802C}" dt="2020-02-08T11:02:43.178" v="2975" actId="478"/>
          <ac:spMkLst>
            <pc:docMk/>
            <pc:sldMk cId="1716030698" sldId="317"/>
            <ac:spMk id="26" creationId="{96ED6C86-C24B-4DC2-93CA-FCC183CA7597}"/>
          </ac:spMkLst>
        </pc:spChg>
        <pc:spChg chg="add del mod">
          <ac:chgData name="Janusz Marcinik" userId="6d1f9512217825c4" providerId="LiveId" clId="{6E0D2F4B-E6DF-4EF1-9442-8333C3F4802C}" dt="2020-02-08T11:02:43.178" v="2975" actId="478"/>
          <ac:spMkLst>
            <pc:docMk/>
            <pc:sldMk cId="1716030698" sldId="317"/>
            <ac:spMk id="28" creationId="{79C4DC2B-5AB8-46C8-9A84-7177E7472EAF}"/>
          </ac:spMkLst>
        </pc:spChg>
        <pc:spChg chg="add del mod">
          <ac:chgData name="Janusz Marcinik" userId="6d1f9512217825c4" providerId="LiveId" clId="{6E0D2F4B-E6DF-4EF1-9442-8333C3F4802C}" dt="2020-02-08T11:02:43.178" v="2975" actId="478"/>
          <ac:spMkLst>
            <pc:docMk/>
            <pc:sldMk cId="1716030698" sldId="317"/>
            <ac:spMk id="30" creationId="{90AAB1E5-CB79-46DB-93E8-C19751FCA912}"/>
          </ac:spMkLst>
        </pc:spChg>
        <pc:spChg chg="add del mod">
          <ac:chgData name="Janusz Marcinik" userId="6d1f9512217825c4" providerId="LiveId" clId="{6E0D2F4B-E6DF-4EF1-9442-8333C3F4802C}" dt="2020-02-08T11:02:43.178" v="2975" actId="478"/>
          <ac:spMkLst>
            <pc:docMk/>
            <pc:sldMk cId="1716030698" sldId="317"/>
            <ac:spMk id="32" creationId="{DFA6819D-440E-4F62-A3A3-01B451C3CCF7}"/>
          </ac:spMkLst>
        </pc:spChg>
        <pc:spChg chg="add mod">
          <ac:chgData name="Janusz Marcinik" userId="6d1f9512217825c4" providerId="LiveId" clId="{6E0D2F4B-E6DF-4EF1-9442-8333C3F4802C}" dt="2020-02-08T11:23:41.976" v="3765" actId="1076"/>
          <ac:spMkLst>
            <pc:docMk/>
            <pc:sldMk cId="1716030698" sldId="317"/>
            <ac:spMk id="33" creationId="{ABF862A9-1C57-45B2-BD70-347C40A22037}"/>
          </ac:spMkLst>
        </pc:spChg>
        <pc:spChg chg="add del mod">
          <ac:chgData name="Janusz Marcinik" userId="6d1f9512217825c4" providerId="LiveId" clId="{6E0D2F4B-E6DF-4EF1-9442-8333C3F4802C}" dt="2020-02-08T11:06:22.479" v="3011" actId="478"/>
          <ac:spMkLst>
            <pc:docMk/>
            <pc:sldMk cId="1716030698" sldId="317"/>
            <ac:spMk id="35" creationId="{0F6AF4D1-0992-459D-840C-A64C4C6E52E4}"/>
          </ac:spMkLst>
        </pc:spChg>
        <pc:spChg chg="add del mod">
          <ac:chgData name="Janusz Marcinik" userId="6d1f9512217825c4" providerId="LiveId" clId="{6E0D2F4B-E6DF-4EF1-9442-8333C3F4802C}" dt="2020-02-08T11:23:00.837" v="3762" actId="478"/>
          <ac:spMkLst>
            <pc:docMk/>
            <pc:sldMk cId="1716030698" sldId="317"/>
            <ac:spMk id="36" creationId="{AA4A0137-A816-4107-9CB2-F8CA47E8FF07}"/>
          </ac:spMkLst>
        </pc:spChg>
        <pc:spChg chg="add mod">
          <ac:chgData name="Janusz Marcinik" userId="6d1f9512217825c4" providerId="LiveId" clId="{6E0D2F4B-E6DF-4EF1-9442-8333C3F4802C}" dt="2020-02-08T11:23:41.976" v="3765" actId="1076"/>
          <ac:spMkLst>
            <pc:docMk/>
            <pc:sldMk cId="1716030698" sldId="317"/>
            <ac:spMk id="37" creationId="{D230BCC1-E612-4DA8-AE2B-D2E4B0B81BA8}"/>
          </ac:spMkLst>
        </pc:spChg>
        <pc:spChg chg="add mod">
          <ac:chgData name="Janusz Marcinik" userId="6d1f9512217825c4" providerId="LiveId" clId="{6E0D2F4B-E6DF-4EF1-9442-8333C3F4802C}" dt="2020-02-08T11:23:41.976" v="3765" actId="1076"/>
          <ac:spMkLst>
            <pc:docMk/>
            <pc:sldMk cId="1716030698" sldId="317"/>
            <ac:spMk id="38" creationId="{083DB53D-DC4C-450B-B0E5-CA0BC22B831F}"/>
          </ac:spMkLst>
        </pc:spChg>
        <pc:spChg chg="add mod">
          <ac:chgData name="Janusz Marcinik" userId="6d1f9512217825c4" providerId="LiveId" clId="{6E0D2F4B-E6DF-4EF1-9442-8333C3F4802C}" dt="2020-02-08T11:23:41.976" v="3765" actId="1076"/>
          <ac:spMkLst>
            <pc:docMk/>
            <pc:sldMk cId="1716030698" sldId="317"/>
            <ac:spMk id="39" creationId="{41BEF5DC-1AAD-47B5-A2C1-63AC49F4E132}"/>
          </ac:spMkLst>
        </pc:spChg>
        <pc:spChg chg="add mod">
          <ac:chgData name="Janusz Marcinik" userId="6d1f9512217825c4" providerId="LiveId" clId="{6E0D2F4B-E6DF-4EF1-9442-8333C3F4802C}" dt="2020-02-08T11:23:41.976" v="3765" actId="1076"/>
          <ac:spMkLst>
            <pc:docMk/>
            <pc:sldMk cId="1716030698" sldId="317"/>
            <ac:spMk id="40" creationId="{D340D50D-1298-4EC9-858D-484054FBE0F1}"/>
          </ac:spMkLst>
        </pc:spChg>
        <pc:spChg chg="add del mod">
          <ac:chgData name="Janusz Marcinik" userId="6d1f9512217825c4" providerId="LiveId" clId="{6E0D2F4B-E6DF-4EF1-9442-8333C3F4802C}" dt="2020-02-08T11:17:48.480" v="3588" actId="478"/>
          <ac:spMkLst>
            <pc:docMk/>
            <pc:sldMk cId="1716030698" sldId="317"/>
            <ac:spMk id="41" creationId="{0F1ABF38-5D0B-41C2-9FCD-5AA537941A31}"/>
          </ac:spMkLst>
        </pc:spChg>
        <pc:spChg chg="add mod">
          <ac:chgData name="Janusz Marcinik" userId="6d1f9512217825c4" providerId="LiveId" clId="{6E0D2F4B-E6DF-4EF1-9442-8333C3F4802C}" dt="2020-02-08T11:23:41.976" v="3765" actId="1076"/>
          <ac:spMkLst>
            <pc:docMk/>
            <pc:sldMk cId="1716030698" sldId="317"/>
            <ac:spMk id="42" creationId="{40987D9A-6E56-4539-940F-30271586B406}"/>
          </ac:spMkLst>
        </pc:spChg>
        <pc:spChg chg="add del mod">
          <ac:chgData name="Janusz Marcinik" userId="6d1f9512217825c4" providerId="LiveId" clId="{6E0D2F4B-E6DF-4EF1-9442-8333C3F4802C}" dt="2020-02-08T11:18:11.927" v="3593" actId="478"/>
          <ac:spMkLst>
            <pc:docMk/>
            <pc:sldMk cId="1716030698" sldId="317"/>
            <ac:spMk id="44" creationId="{276453ED-9E39-4853-96CE-A83828FF502C}"/>
          </ac:spMkLst>
        </pc:spChg>
        <pc:spChg chg="add mod">
          <ac:chgData name="Janusz Marcinik" userId="6d1f9512217825c4" providerId="LiveId" clId="{6E0D2F4B-E6DF-4EF1-9442-8333C3F4802C}" dt="2020-02-08T11:23:41.976" v="3765" actId="1076"/>
          <ac:spMkLst>
            <pc:docMk/>
            <pc:sldMk cId="1716030698" sldId="317"/>
            <ac:spMk id="45" creationId="{C947A65B-1F01-4A99-AE15-A0B29C431B7E}"/>
          </ac:spMkLst>
        </pc:spChg>
        <pc:spChg chg="add mod">
          <ac:chgData name="Janusz Marcinik" userId="6d1f9512217825c4" providerId="LiveId" clId="{6E0D2F4B-E6DF-4EF1-9442-8333C3F4802C}" dt="2020-02-08T11:23:41.976" v="3765" actId="1076"/>
          <ac:spMkLst>
            <pc:docMk/>
            <pc:sldMk cId="1716030698" sldId="317"/>
            <ac:spMk id="46" creationId="{C14F4569-F6CA-4B8E-92CC-58CB12914F7B}"/>
          </ac:spMkLst>
        </pc:spChg>
        <pc:spChg chg="add mod">
          <ac:chgData name="Janusz Marcinik" userId="6d1f9512217825c4" providerId="LiveId" clId="{6E0D2F4B-E6DF-4EF1-9442-8333C3F4802C}" dt="2020-02-08T11:23:41.976" v="3765" actId="1076"/>
          <ac:spMkLst>
            <pc:docMk/>
            <pc:sldMk cId="1716030698" sldId="317"/>
            <ac:spMk id="47" creationId="{9DCDA7E2-C7FC-4CB1-9898-E4D0C5B00CE5}"/>
          </ac:spMkLst>
        </pc:spChg>
        <pc:spChg chg="add mod">
          <ac:chgData name="Janusz Marcinik" userId="6d1f9512217825c4" providerId="LiveId" clId="{6E0D2F4B-E6DF-4EF1-9442-8333C3F4802C}" dt="2020-02-08T11:23:41.976" v="3765" actId="1076"/>
          <ac:spMkLst>
            <pc:docMk/>
            <pc:sldMk cId="1716030698" sldId="317"/>
            <ac:spMk id="48" creationId="{A4099631-A36B-4170-89AC-44A913A58C58}"/>
          </ac:spMkLst>
        </pc:spChg>
        <pc:grpChg chg="add del mod">
          <ac:chgData name="Janusz Marcinik" userId="6d1f9512217825c4" providerId="LiveId" clId="{6E0D2F4B-E6DF-4EF1-9442-8333C3F4802C}" dt="2020-02-08T11:23:41.976" v="3765" actId="1076"/>
          <ac:grpSpMkLst>
            <pc:docMk/>
            <pc:sldMk cId="1716030698" sldId="317"/>
            <ac:grpSpMk id="17" creationId="{00000000-0000-0000-0000-000000000000}"/>
          </ac:grpSpMkLst>
        </pc:grpChg>
      </pc:sldChg>
      <pc:sldChg chg="modSp">
        <pc:chgData name="Janusz Marcinik" userId="6d1f9512217825c4" providerId="LiveId" clId="{6E0D2F4B-E6DF-4EF1-9442-8333C3F4802C}" dt="2020-01-19T08:07:20.246" v="455" actId="790"/>
        <pc:sldMkLst>
          <pc:docMk/>
          <pc:sldMk cId="833610901" sldId="414"/>
        </pc:sldMkLst>
        <pc:spChg chg="mod">
          <ac:chgData name="Janusz Marcinik" userId="6d1f9512217825c4" providerId="LiveId" clId="{6E0D2F4B-E6DF-4EF1-9442-8333C3F4802C}" dt="2020-01-19T08:06:11.262" v="309" actId="20577"/>
          <ac:spMkLst>
            <pc:docMk/>
            <pc:sldMk cId="833610901" sldId="414"/>
            <ac:spMk id="2" creationId="{00000000-0000-0000-0000-000000000000}"/>
          </ac:spMkLst>
        </pc:spChg>
        <pc:spChg chg="mod">
          <ac:chgData name="Janusz Marcinik" userId="6d1f9512217825c4" providerId="LiveId" clId="{6E0D2F4B-E6DF-4EF1-9442-8333C3F4802C}" dt="2020-01-19T08:07:20.246" v="455" actId="790"/>
          <ac:spMkLst>
            <pc:docMk/>
            <pc:sldMk cId="833610901" sldId="414"/>
            <ac:spMk id="3" creationId="{00000000-0000-0000-0000-000000000000}"/>
          </ac:spMkLst>
        </pc:spChg>
      </pc:sldChg>
      <pc:sldChg chg="del">
        <pc:chgData name="Janusz Marcinik" userId="6d1f9512217825c4" providerId="LiveId" clId="{6E0D2F4B-E6DF-4EF1-9442-8333C3F4802C}" dt="2020-01-19T07:14:04.776" v="0" actId="47"/>
        <pc:sldMkLst>
          <pc:docMk/>
          <pc:sldMk cId="20380027" sldId="449"/>
        </pc:sldMkLst>
      </pc:sldChg>
      <pc:sldChg chg="modSp add ord">
        <pc:chgData name="Janusz Marcinik" userId="6d1f9512217825c4" providerId="LiveId" clId="{6E0D2F4B-E6DF-4EF1-9442-8333C3F4802C}" dt="2020-01-19T08:11:49.276" v="474" actId="14100"/>
        <pc:sldMkLst>
          <pc:docMk/>
          <pc:sldMk cId="3092489889" sldId="454"/>
        </pc:sldMkLst>
        <pc:spChg chg="mod">
          <ac:chgData name="Janusz Marcinik" userId="6d1f9512217825c4" providerId="LiveId" clId="{6E0D2F4B-E6DF-4EF1-9442-8333C3F4802C}" dt="2020-01-19T08:11:01.214" v="468" actId="20577"/>
          <ac:spMkLst>
            <pc:docMk/>
            <pc:sldMk cId="3092489889" sldId="454"/>
            <ac:spMk id="3" creationId="{00000000-0000-0000-0000-000000000000}"/>
          </ac:spMkLst>
        </pc:spChg>
        <pc:spChg chg="mod">
          <ac:chgData name="Janusz Marcinik" userId="6d1f9512217825c4" providerId="LiveId" clId="{6E0D2F4B-E6DF-4EF1-9442-8333C3F4802C}" dt="2020-01-19T08:11:49.276" v="474" actId="14100"/>
          <ac:spMkLst>
            <pc:docMk/>
            <pc:sldMk cId="3092489889" sldId="454"/>
            <ac:spMk id="4" creationId="{00000000-0000-0000-0000-000000000000}"/>
          </ac:spMkLst>
        </pc:spChg>
      </pc:sldChg>
      <pc:sldChg chg="addSp delSp modSp add ord">
        <pc:chgData name="Janusz Marcinik" userId="6d1f9512217825c4" providerId="LiveId" clId="{6E0D2F4B-E6DF-4EF1-9442-8333C3F4802C}" dt="2020-01-19T08:17:50.714" v="584" actId="1076"/>
        <pc:sldMkLst>
          <pc:docMk/>
          <pc:sldMk cId="668588970" sldId="455"/>
        </pc:sldMkLst>
        <pc:spChg chg="mod">
          <ac:chgData name="Janusz Marcinik" userId="6d1f9512217825c4" providerId="LiveId" clId="{6E0D2F4B-E6DF-4EF1-9442-8333C3F4802C}" dt="2020-01-19T08:12:50.065" v="489" actId="20577"/>
          <ac:spMkLst>
            <pc:docMk/>
            <pc:sldMk cId="668588970" sldId="455"/>
            <ac:spMk id="3" creationId="{00000000-0000-0000-0000-000000000000}"/>
          </ac:spMkLst>
        </pc:spChg>
        <pc:spChg chg="add del mod">
          <ac:chgData name="Janusz Marcinik" userId="6d1f9512217825c4" providerId="LiveId" clId="{6E0D2F4B-E6DF-4EF1-9442-8333C3F4802C}" dt="2020-01-19T08:17:01.236" v="554" actId="478"/>
          <ac:spMkLst>
            <pc:docMk/>
            <pc:sldMk cId="668588970" sldId="455"/>
            <ac:spMk id="4" creationId="{00000000-0000-0000-0000-000000000000}"/>
          </ac:spMkLst>
        </pc:spChg>
        <pc:spChg chg="del">
          <ac:chgData name="Janusz Marcinik" userId="6d1f9512217825c4" providerId="LiveId" clId="{6E0D2F4B-E6DF-4EF1-9442-8333C3F4802C}" dt="2020-01-19T08:13:13.261" v="495" actId="478"/>
          <ac:spMkLst>
            <pc:docMk/>
            <pc:sldMk cId="668588970" sldId="455"/>
            <ac:spMk id="6" creationId="{00000000-0000-0000-0000-000000000000}"/>
          </ac:spMkLst>
        </pc:spChg>
        <pc:spChg chg="add del">
          <ac:chgData name="Janusz Marcinik" userId="6d1f9512217825c4" providerId="LiveId" clId="{6E0D2F4B-E6DF-4EF1-9442-8333C3F4802C}" dt="2020-01-19T08:13:52.698" v="508"/>
          <ac:spMkLst>
            <pc:docMk/>
            <pc:sldMk cId="668588970" sldId="455"/>
            <ac:spMk id="7" creationId="{39CE0B1E-F652-4A6A-A882-6E7831405E8B}"/>
          </ac:spMkLst>
        </pc:spChg>
        <pc:spChg chg="add del">
          <ac:chgData name="Janusz Marcinik" userId="6d1f9512217825c4" providerId="LiveId" clId="{6E0D2F4B-E6DF-4EF1-9442-8333C3F4802C}" dt="2020-01-19T08:13:54.240" v="510"/>
          <ac:spMkLst>
            <pc:docMk/>
            <pc:sldMk cId="668588970" sldId="455"/>
            <ac:spMk id="8" creationId="{5050240E-1C89-408C-A2C6-6D499CF5EF66}"/>
          </ac:spMkLst>
        </pc:spChg>
        <pc:spChg chg="add del">
          <ac:chgData name="Janusz Marcinik" userId="6d1f9512217825c4" providerId="LiveId" clId="{6E0D2F4B-E6DF-4EF1-9442-8333C3F4802C}" dt="2020-01-19T08:13:58.588" v="512"/>
          <ac:spMkLst>
            <pc:docMk/>
            <pc:sldMk cId="668588970" sldId="455"/>
            <ac:spMk id="9" creationId="{6DF8BDDF-42ED-4EBB-BA20-40AA95B0FE76}"/>
          </ac:spMkLst>
        </pc:spChg>
        <pc:spChg chg="add del mod">
          <ac:chgData name="Janusz Marcinik" userId="6d1f9512217825c4" providerId="LiveId" clId="{6E0D2F4B-E6DF-4EF1-9442-8333C3F4802C}" dt="2020-01-19T08:17:02.683" v="555" actId="478"/>
          <ac:spMkLst>
            <pc:docMk/>
            <pc:sldMk cId="668588970" sldId="455"/>
            <ac:spMk id="12" creationId="{91E6F5FF-1661-4E5A-B2B1-2F06DB6CBC6B}"/>
          </ac:spMkLst>
        </pc:spChg>
        <pc:spChg chg="add del mod">
          <ac:chgData name="Janusz Marcinik" userId="6d1f9512217825c4" providerId="LiveId" clId="{6E0D2F4B-E6DF-4EF1-9442-8333C3F4802C}" dt="2020-01-19T08:17:50.714" v="584" actId="1076"/>
          <ac:spMkLst>
            <pc:docMk/>
            <pc:sldMk cId="668588970" sldId="455"/>
            <ac:spMk id="13" creationId="{A6A52168-E0C6-41C6-AB32-C76400836DAA}"/>
          </ac:spMkLst>
        </pc:spChg>
        <pc:picChg chg="add del mod">
          <ac:chgData name="Janusz Marcinik" userId="6d1f9512217825c4" providerId="LiveId" clId="{6E0D2F4B-E6DF-4EF1-9442-8333C3F4802C}" dt="2020-01-19T08:15:36.337" v="519"/>
          <ac:picMkLst>
            <pc:docMk/>
            <pc:sldMk cId="668588970" sldId="455"/>
            <ac:picMk id="10" creationId="{5E4A8C44-8F1A-4DED-AEDD-8A9D04CCFBE0}"/>
          </ac:picMkLst>
        </pc:picChg>
      </pc:sldChg>
      <pc:sldChg chg="modSp add ord">
        <pc:chgData name="Janusz Marcinik" userId="6d1f9512217825c4" providerId="LiveId" clId="{6E0D2F4B-E6DF-4EF1-9442-8333C3F4802C}" dt="2020-01-19T10:32:42.786" v="1214" actId="20577"/>
        <pc:sldMkLst>
          <pc:docMk/>
          <pc:sldMk cId="772164858" sldId="456"/>
        </pc:sldMkLst>
        <pc:spChg chg="mod">
          <ac:chgData name="Janusz Marcinik" userId="6d1f9512217825c4" providerId="LiveId" clId="{6E0D2F4B-E6DF-4EF1-9442-8333C3F4802C}" dt="2020-01-19T10:15:43.870" v="813" actId="20577"/>
          <ac:spMkLst>
            <pc:docMk/>
            <pc:sldMk cId="772164858" sldId="456"/>
            <ac:spMk id="3" creationId="{00000000-0000-0000-0000-000000000000}"/>
          </ac:spMkLst>
        </pc:spChg>
        <pc:spChg chg="mod">
          <ac:chgData name="Janusz Marcinik" userId="6d1f9512217825c4" providerId="LiveId" clId="{6E0D2F4B-E6DF-4EF1-9442-8333C3F4802C}" dt="2020-01-19T10:29:03.574" v="1082" actId="20577"/>
          <ac:spMkLst>
            <pc:docMk/>
            <pc:sldMk cId="772164858" sldId="456"/>
            <ac:spMk id="4" creationId="{00000000-0000-0000-0000-000000000000}"/>
          </ac:spMkLst>
        </pc:spChg>
        <pc:spChg chg="mod">
          <ac:chgData name="Janusz Marcinik" userId="6d1f9512217825c4" providerId="LiveId" clId="{6E0D2F4B-E6DF-4EF1-9442-8333C3F4802C}" dt="2020-01-19T10:32:42.786" v="1214" actId="20577"/>
          <ac:spMkLst>
            <pc:docMk/>
            <pc:sldMk cId="772164858" sldId="456"/>
            <ac:spMk id="5" creationId="{00000000-0000-0000-0000-000000000000}"/>
          </ac:spMkLst>
        </pc:spChg>
        <pc:spChg chg="mod">
          <ac:chgData name="Janusz Marcinik" userId="6d1f9512217825c4" providerId="LiveId" clId="{6E0D2F4B-E6DF-4EF1-9442-8333C3F4802C}" dt="2020-01-19T10:29:05.952" v="1084" actId="20577"/>
          <ac:spMkLst>
            <pc:docMk/>
            <pc:sldMk cId="772164858" sldId="456"/>
            <ac:spMk id="6" creationId="{00000000-0000-0000-0000-000000000000}"/>
          </ac:spMkLst>
        </pc:spChg>
      </pc:sldChg>
      <pc:sldChg chg="add ord">
        <pc:chgData name="Janusz Marcinik" userId="6d1f9512217825c4" providerId="LiveId" clId="{6E0D2F4B-E6DF-4EF1-9442-8333C3F4802C}" dt="2020-01-19T11:02:09.882" v="1217"/>
        <pc:sldMkLst>
          <pc:docMk/>
          <pc:sldMk cId="2906085552" sldId="457"/>
        </pc:sldMkLst>
      </pc:sldChg>
      <pc:sldChg chg="addSp delSp modSp add ord modNotesTx">
        <pc:chgData name="Janusz Marcinik" userId="6d1f9512217825c4" providerId="LiveId" clId="{6E0D2F4B-E6DF-4EF1-9442-8333C3F4802C}" dt="2020-01-19T11:11:18.277" v="1444" actId="20577"/>
        <pc:sldMkLst>
          <pc:docMk/>
          <pc:sldMk cId="2087168219" sldId="458"/>
        </pc:sldMkLst>
        <pc:spChg chg="mod">
          <ac:chgData name="Janusz Marcinik" userId="6d1f9512217825c4" providerId="LiveId" clId="{6E0D2F4B-E6DF-4EF1-9442-8333C3F4802C}" dt="2020-01-19T11:05:33.488" v="1432" actId="20577"/>
          <ac:spMkLst>
            <pc:docMk/>
            <pc:sldMk cId="2087168219" sldId="458"/>
            <ac:spMk id="2" creationId="{00000000-0000-0000-0000-000000000000}"/>
          </ac:spMkLst>
        </pc:spChg>
        <pc:spChg chg="del">
          <ac:chgData name="Janusz Marcinik" userId="6d1f9512217825c4" providerId="LiveId" clId="{6E0D2F4B-E6DF-4EF1-9442-8333C3F4802C}" dt="2020-01-19T11:05:01.424" v="1424" actId="478"/>
          <ac:spMkLst>
            <pc:docMk/>
            <pc:sldMk cId="2087168219" sldId="458"/>
            <ac:spMk id="3" creationId="{00000000-0000-0000-0000-000000000000}"/>
          </ac:spMkLst>
        </pc:spChg>
        <pc:spChg chg="add del mod">
          <ac:chgData name="Janusz Marcinik" userId="6d1f9512217825c4" providerId="LiveId" clId="{6E0D2F4B-E6DF-4EF1-9442-8333C3F4802C}" dt="2020-01-19T11:05:15.527" v="1430" actId="478"/>
          <ac:spMkLst>
            <pc:docMk/>
            <pc:sldMk cId="2087168219" sldId="458"/>
            <ac:spMk id="6" creationId="{56C58B64-8284-4CC8-A659-AEF8069CF085}"/>
          </ac:spMkLst>
        </pc:spChg>
      </pc:sldChg>
      <pc:sldChg chg="modSp add ord">
        <pc:chgData name="Janusz Marcinik" userId="6d1f9512217825c4" providerId="LiveId" clId="{6E0D2F4B-E6DF-4EF1-9442-8333C3F4802C}" dt="2020-01-19T11:25:03.550" v="1653" actId="20577"/>
        <pc:sldMkLst>
          <pc:docMk/>
          <pc:sldMk cId="2098723884" sldId="459"/>
        </pc:sldMkLst>
        <pc:spChg chg="mod">
          <ac:chgData name="Janusz Marcinik" userId="6d1f9512217825c4" providerId="LiveId" clId="{6E0D2F4B-E6DF-4EF1-9442-8333C3F4802C}" dt="2020-01-19T11:21:28.402" v="1470" actId="6549"/>
          <ac:spMkLst>
            <pc:docMk/>
            <pc:sldMk cId="2098723884" sldId="459"/>
            <ac:spMk id="2" creationId="{00000000-0000-0000-0000-000000000000}"/>
          </ac:spMkLst>
        </pc:spChg>
        <pc:spChg chg="mod">
          <ac:chgData name="Janusz Marcinik" userId="6d1f9512217825c4" providerId="LiveId" clId="{6E0D2F4B-E6DF-4EF1-9442-8333C3F4802C}" dt="2020-01-19T11:25:03.550" v="1653" actId="20577"/>
          <ac:spMkLst>
            <pc:docMk/>
            <pc:sldMk cId="2098723884" sldId="459"/>
            <ac:spMk id="3" creationId="{00000000-0000-0000-0000-000000000000}"/>
          </ac:spMkLst>
        </pc:spChg>
      </pc:sldChg>
      <pc:sldChg chg="addSp delSp modSp add ord">
        <pc:chgData name="Janusz Marcinik" userId="6d1f9512217825c4" providerId="LiveId" clId="{6E0D2F4B-E6DF-4EF1-9442-8333C3F4802C}" dt="2020-02-04T20:04:37.944" v="1886" actId="1076"/>
        <pc:sldMkLst>
          <pc:docMk/>
          <pc:sldMk cId="3021687612" sldId="460"/>
        </pc:sldMkLst>
        <pc:spChg chg="mod">
          <ac:chgData name="Janusz Marcinik" userId="6d1f9512217825c4" providerId="LiveId" clId="{6E0D2F4B-E6DF-4EF1-9442-8333C3F4802C}" dt="2020-02-04T20:04:37.944" v="1886" actId="1076"/>
          <ac:spMkLst>
            <pc:docMk/>
            <pc:sldMk cId="3021687612" sldId="460"/>
            <ac:spMk id="3" creationId="{00000000-0000-0000-0000-000000000000}"/>
          </ac:spMkLst>
        </pc:spChg>
        <pc:spChg chg="add del">
          <ac:chgData name="Janusz Marcinik" userId="6d1f9512217825c4" providerId="LiveId" clId="{6E0D2F4B-E6DF-4EF1-9442-8333C3F4802C}" dt="2020-02-04T19:57:56.831" v="1716"/>
          <ac:spMkLst>
            <pc:docMk/>
            <pc:sldMk cId="3021687612" sldId="460"/>
            <ac:spMk id="4" creationId="{1AD81C26-3D03-44E1-93EC-44A69F6F1B4F}"/>
          </ac:spMkLst>
        </pc:spChg>
        <pc:spChg chg="mod">
          <ac:chgData name="Janusz Marcinik" userId="6d1f9512217825c4" providerId="LiveId" clId="{6E0D2F4B-E6DF-4EF1-9442-8333C3F4802C}" dt="2020-02-04T20:04:37.944" v="1886" actId="1076"/>
          <ac:spMkLst>
            <pc:docMk/>
            <pc:sldMk cId="3021687612" sldId="460"/>
            <ac:spMk id="5" creationId="{00000000-0000-0000-0000-000000000000}"/>
          </ac:spMkLst>
        </pc:spChg>
        <pc:spChg chg="add del">
          <ac:chgData name="Janusz Marcinik" userId="6d1f9512217825c4" providerId="LiveId" clId="{6E0D2F4B-E6DF-4EF1-9442-8333C3F4802C}" dt="2020-02-04T19:58:00.034" v="1722"/>
          <ac:spMkLst>
            <pc:docMk/>
            <pc:sldMk cId="3021687612" sldId="460"/>
            <ac:spMk id="6" creationId="{9E8228E8-98B3-429F-A25C-6612455026CC}"/>
          </ac:spMkLst>
        </pc:spChg>
        <pc:spChg chg="add del">
          <ac:chgData name="Janusz Marcinik" userId="6d1f9512217825c4" providerId="LiveId" clId="{6E0D2F4B-E6DF-4EF1-9442-8333C3F4802C}" dt="2020-02-04T19:58:05.461" v="1731"/>
          <ac:spMkLst>
            <pc:docMk/>
            <pc:sldMk cId="3021687612" sldId="460"/>
            <ac:spMk id="7" creationId="{1BE3F996-DBAF-4B45-B4EA-51FB9F57540D}"/>
          </ac:spMkLst>
        </pc:spChg>
        <pc:spChg chg="add del mod">
          <ac:chgData name="Janusz Marcinik" userId="6d1f9512217825c4" providerId="LiveId" clId="{6E0D2F4B-E6DF-4EF1-9442-8333C3F4802C}" dt="2020-02-04T19:58:19.429" v="1755"/>
          <ac:spMkLst>
            <pc:docMk/>
            <pc:sldMk cId="3021687612" sldId="460"/>
            <ac:spMk id="8" creationId="{AE5DE3C9-9D78-4D80-90DC-66B62CD06DD6}"/>
          </ac:spMkLst>
        </pc:spChg>
        <pc:spChg chg="add del mod">
          <ac:chgData name="Janusz Marcinik" userId="6d1f9512217825c4" providerId="LiveId" clId="{6E0D2F4B-E6DF-4EF1-9442-8333C3F4802C}" dt="2020-02-04T19:58:56.077" v="1781"/>
          <ac:spMkLst>
            <pc:docMk/>
            <pc:sldMk cId="3021687612" sldId="460"/>
            <ac:spMk id="9" creationId="{CDE9621A-CD36-43F2-91E2-F85FED70C3EA}"/>
          </ac:spMkLst>
        </pc:spChg>
        <pc:spChg chg="add mod">
          <ac:chgData name="Janusz Marcinik" userId="6d1f9512217825c4" providerId="LiveId" clId="{6E0D2F4B-E6DF-4EF1-9442-8333C3F4802C}" dt="2020-02-04T20:03:59.688" v="1883" actId="1076"/>
          <ac:spMkLst>
            <pc:docMk/>
            <pc:sldMk cId="3021687612" sldId="460"/>
            <ac:spMk id="10" creationId="{4C6FEC52-C792-4EBF-B44E-AF799CC04309}"/>
          </ac:spMkLst>
        </pc:spChg>
        <pc:spChg chg="add del">
          <ac:chgData name="Janusz Marcinik" userId="6d1f9512217825c4" providerId="LiveId" clId="{6E0D2F4B-E6DF-4EF1-9442-8333C3F4802C}" dt="2020-02-04T20:02:42.725" v="1817"/>
          <ac:spMkLst>
            <pc:docMk/>
            <pc:sldMk cId="3021687612" sldId="460"/>
            <ac:spMk id="11" creationId="{604FAD43-67CB-4B83-BCD1-29C156D355F8}"/>
          </ac:spMkLst>
        </pc:spChg>
        <pc:spChg chg="add del mod">
          <ac:chgData name="Janusz Marcinik" userId="6d1f9512217825c4" providerId="LiveId" clId="{6E0D2F4B-E6DF-4EF1-9442-8333C3F4802C}" dt="2020-02-04T20:01:50.998" v="1794" actId="478"/>
          <ac:spMkLst>
            <pc:docMk/>
            <pc:sldMk cId="3021687612" sldId="460"/>
            <ac:spMk id="13" creationId="{A6A52168-E0C6-41C6-AB32-C76400836DAA}"/>
          </ac:spMkLst>
        </pc:spChg>
      </pc:sldChg>
      <pc:sldChg chg="add del">
        <pc:chgData name="Janusz Marcinik" userId="6d1f9512217825c4" providerId="LiveId" clId="{6E0D2F4B-E6DF-4EF1-9442-8333C3F4802C}" dt="2020-02-04T20:01:53.964" v="1796"/>
        <pc:sldMkLst>
          <pc:docMk/>
          <pc:sldMk cId="3214057055" sldId="461"/>
        </pc:sldMkLst>
      </pc:sldChg>
      <pc:sldChg chg="modSp add ord">
        <pc:chgData name="Janusz Marcinik" userId="6d1f9512217825c4" providerId="LiveId" clId="{6E0D2F4B-E6DF-4EF1-9442-8333C3F4802C}" dt="2020-02-08T08:58:24.337" v="1987" actId="123"/>
        <pc:sldMkLst>
          <pc:docMk/>
          <pc:sldMk cId="3708784431" sldId="461"/>
        </pc:sldMkLst>
        <pc:spChg chg="mod">
          <ac:chgData name="Janusz Marcinik" userId="6d1f9512217825c4" providerId="LiveId" clId="{6E0D2F4B-E6DF-4EF1-9442-8333C3F4802C}" dt="2020-02-08T08:58:13.307" v="1985" actId="20577"/>
          <ac:spMkLst>
            <pc:docMk/>
            <pc:sldMk cId="3708784431" sldId="461"/>
            <ac:spMk id="5" creationId="{00000000-0000-0000-0000-000000000000}"/>
          </ac:spMkLst>
        </pc:spChg>
        <pc:spChg chg="mod">
          <ac:chgData name="Janusz Marcinik" userId="6d1f9512217825c4" providerId="LiveId" clId="{6E0D2F4B-E6DF-4EF1-9442-8333C3F4802C}" dt="2020-02-08T08:58:24.337" v="1987" actId="123"/>
          <ac:spMkLst>
            <pc:docMk/>
            <pc:sldMk cId="3708784431" sldId="461"/>
            <ac:spMk id="6" creationId="{00000000-0000-0000-0000-000000000000}"/>
          </ac:spMkLst>
        </pc:spChg>
      </pc:sldChg>
      <pc:sldChg chg="modSp add ord">
        <pc:chgData name="Janusz Marcinik" userId="6d1f9512217825c4" providerId="LiveId" clId="{6E0D2F4B-E6DF-4EF1-9442-8333C3F4802C}" dt="2020-02-08T12:13:16.872" v="3772"/>
        <pc:sldMkLst>
          <pc:docMk/>
          <pc:sldMk cId="491749764" sldId="462"/>
        </pc:sldMkLst>
        <pc:spChg chg="mod">
          <ac:chgData name="Janusz Marcinik" userId="6d1f9512217825c4" providerId="LiveId" clId="{6E0D2F4B-E6DF-4EF1-9442-8333C3F4802C}" dt="2020-02-08T09:02:54.082" v="2153" actId="20577"/>
          <ac:spMkLst>
            <pc:docMk/>
            <pc:sldMk cId="491749764" sldId="462"/>
            <ac:spMk id="3" creationId="{00000000-0000-0000-0000-000000000000}"/>
          </ac:spMkLst>
        </pc:spChg>
      </pc:sldChg>
      <pc:sldChg chg="modSp add ord">
        <pc:chgData name="Janusz Marcinik" userId="6d1f9512217825c4" providerId="LiveId" clId="{6E0D2F4B-E6DF-4EF1-9442-8333C3F4802C}" dt="2020-02-08T09:28:56.985" v="2769" actId="20577"/>
        <pc:sldMkLst>
          <pc:docMk/>
          <pc:sldMk cId="3437105054" sldId="463"/>
        </pc:sldMkLst>
        <pc:spChg chg="mod">
          <ac:chgData name="Janusz Marcinik" userId="6d1f9512217825c4" providerId="LiveId" clId="{6E0D2F4B-E6DF-4EF1-9442-8333C3F4802C}" dt="2020-02-08T09:28:48.012" v="2745" actId="20577"/>
          <ac:spMkLst>
            <pc:docMk/>
            <pc:sldMk cId="3437105054" sldId="463"/>
            <ac:spMk id="4" creationId="{00000000-0000-0000-0000-000000000000}"/>
          </ac:spMkLst>
        </pc:spChg>
        <pc:spChg chg="mod">
          <ac:chgData name="Janusz Marcinik" userId="6d1f9512217825c4" providerId="LiveId" clId="{6E0D2F4B-E6DF-4EF1-9442-8333C3F4802C}" dt="2020-02-08T09:28:56.985" v="2769" actId="20577"/>
          <ac:spMkLst>
            <pc:docMk/>
            <pc:sldMk cId="3437105054" sldId="463"/>
            <ac:spMk id="5" creationId="{00000000-0000-0000-0000-000000000000}"/>
          </ac:spMkLst>
        </pc:spChg>
      </pc:sldChg>
      <pc:sldChg chg="addSp delSp add del ord">
        <pc:chgData name="Janusz Marcinik" userId="6d1f9512217825c4" providerId="LiveId" clId="{6E0D2F4B-E6DF-4EF1-9442-8333C3F4802C}" dt="2020-02-08T11:05:57.312" v="3008" actId="47"/>
        <pc:sldMkLst>
          <pc:docMk/>
          <pc:sldMk cId="155470714" sldId="464"/>
        </pc:sldMkLst>
        <pc:spChg chg="add del">
          <ac:chgData name="Janusz Marcinik" userId="6d1f9512217825c4" providerId="LiveId" clId="{6E0D2F4B-E6DF-4EF1-9442-8333C3F4802C}" dt="2020-02-08T11:04:59.947" v="2994"/>
          <ac:spMkLst>
            <pc:docMk/>
            <pc:sldMk cId="155470714" sldId="464"/>
            <ac:spMk id="3" creationId="{EC3560EB-DAE9-41B3-8CB0-9934A33083D6}"/>
          </ac:spMkLst>
        </pc:spChg>
        <pc:spChg chg="add del">
          <ac:chgData name="Janusz Marcinik" userId="6d1f9512217825c4" providerId="LiveId" clId="{6E0D2F4B-E6DF-4EF1-9442-8333C3F4802C}" dt="2020-02-08T11:04:59.947" v="2994"/>
          <ac:spMkLst>
            <pc:docMk/>
            <pc:sldMk cId="155470714" sldId="464"/>
            <ac:spMk id="4" creationId="{17AD7C49-7A9A-48B1-BBD0-342F391E2E57}"/>
          </ac:spMkLst>
        </pc:spChg>
        <pc:spChg chg="add del">
          <ac:chgData name="Janusz Marcinik" userId="6d1f9512217825c4" providerId="LiveId" clId="{6E0D2F4B-E6DF-4EF1-9442-8333C3F4802C}" dt="2020-02-08T11:04:59.947" v="2994"/>
          <ac:spMkLst>
            <pc:docMk/>
            <pc:sldMk cId="155470714" sldId="464"/>
            <ac:spMk id="5" creationId="{D3B07DC6-AC8E-40B4-A86C-4C1E914178AA}"/>
          </ac:spMkLst>
        </pc:spChg>
        <pc:spChg chg="add del">
          <ac:chgData name="Janusz Marcinik" userId="6d1f9512217825c4" providerId="LiveId" clId="{6E0D2F4B-E6DF-4EF1-9442-8333C3F4802C}" dt="2020-02-08T11:04:59.947" v="2994"/>
          <ac:spMkLst>
            <pc:docMk/>
            <pc:sldMk cId="155470714" sldId="464"/>
            <ac:spMk id="6" creationId="{456091E1-DACC-41E7-80D5-92E804FB602C}"/>
          </ac:spMkLst>
        </pc:spChg>
        <pc:spChg chg="add del">
          <ac:chgData name="Janusz Marcinik" userId="6d1f9512217825c4" providerId="LiveId" clId="{6E0D2F4B-E6DF-4EF1-9442-8333C3F4802C}" dt="2020-02-08T11:04:59.947" v="2994"/>
          <ac:spMkLst>
            <pc:docMk/>
            <pc:sldMk cId="155470714" sldId="464"/>
            <ac:spMk id="7" creationId="{95B99292-B5B5-456B-9541-2F691698351E}"/>
          </ac:spMkLst>
        </pc:spChg>
        <pc:spChg chg="add del">
          <ac:chgData name="Janusz Marcinik" userId="6d1f9512217825c4" providerId="LiveId" clId="{6E0D2F4B-E6DF-4EF1-9442-8333C3F4802C}" dt="2020-02-08T11:04:59.947" v="2994"/>
          <ac:spMkLst>
            <pc:docMk/>
            <pc:sldMk cId="155470714" sldId="464"/>
            <ac:spMk id="8" creationId="{F5FEA9BF-D119-4900-92F2-F4EF3E1408DA}"/>
          </ac:spMkLst>
        </pc:spChg>
        <pc:spChg chg="add del">
          <ac:chgData name="Janusz Marcinik" userId="6d1f9512217825c4" providerId="LiveId" clId="{6E0D2F4B-E6DF-4EF1-9442-8333C3F4802C}" dt="2020-02-08T11:04:59.947" v="2994"/>
          <ac:spMkLst>
            <pc:docMk/>
            <pc:sldMk cId="155470714" sldId="464"/>
            <ac:spMk id="9" creationId="{5CE62C14-318F-49FA-9078-C79EC360C236}"/>
          </ac:spMkLst>
        </pc:spChg>
        <pc:spChg chg="add del">
          <ac:chgData name="Janusz Marcinik" userId="6d1f9512217825c4" providerId="LiveId" clId="{6E0D2F4B-E6DF-4EF1-9442-8333C3F4802C}" dt="2020-02-08T11:04:59.947" v="2994"/>
          <ac:spMkLst>
            <pc:docMk/>
            <pc:sldMk cId="155470714" sldId="464"/>
            <ac:spMk id="10" creationId="{C4BAC620-62E7-40D6-AE73-343EA25C0A59}"/>
          </ac:spMkLst>
        </pc:spChg>
        <pc:spChg chg="add del">
          <ac:chgData name="Janusz Marcinik" userId="6d1f9512217825c4" providerId="LiveId" clId="{6E0D2F4B-E6DF-4EF1-9442-8333C3F4802C}" dt="2020-02-08T11:04:59.947" v="2994"/>
          <ac:spMkLst>
            <pc:docMk/>
            <pc:sldMk cId="155470714" sldId="464"/>
            <ac:spMk id="11" creationId="{E210D3F7-9686-48AC-A9D4-1BB190264CD0}"/>
          </ac:spMkLst>
        </pc:spChg>
        <pc:spChg chg="add del">
          <ac:chgData name="Janusz Marcinik" userId="6d1f9512217825c4" providerId="LiveId" clId="{6E0D2F4B-E6DF-4EF1-9442-8333C3F4802C}" dt="2020-02-08T11:04:59.947" v="2994"/>
          <ac:spMkLst>
            <pc:docMk/>
            <pc:sldMk cId="155470714" sldId="464"/>
            <ac:spMk id="15" creationId="{E3A1C4E1-B40D-4CD9-A904-85B007F21CEF}"/>
          </ac:spMkLst>
        </pc:spChg>
        <pc:spChg chg="add del">
          <ac:chgData name="Janusz Marcinik" userId="6d1f9512217825c4" providerId="LiveId" clId="{6E0D2F4B-E6DF-4EF1-9442-8333C3F4802C}" dt="2020-02-08T11:04:55.868" v="2993"/>
          <ac:spMkLst>
            <pc:docMk/>
            <pc:sldMk cId="155470714" sldId="464"/>
            <ac:spMk id="16" creationId="{3AC66EC0-CBD4-412D-85D5-2BCA54B644D0}"/>
          </ac:spMkLst>
        </pc:spChg>
        <pc:spChg chg="add del">
          <ac:chgData name="Janusz Marcinik" userId="6d1f9512217825c4" providerId="LiveId" clId="{6E0D2F4B-E6DF-4EF1-9442-8333C3F4802C}" dt="2020-02-08T11:05:30.928" v="2997"/>
          <ac:spMkLst>
            <pc:docMk/>
            <pc:sldMk cId="155470714" sldId="464"/>
            <ac:spMk id="17" creationId="{2D65AC45-8B4C-4FFB-BEFA-3BC258F12FB6}"/>
          </ac:spMkLst>
        </pc:spChg>
        <pc:grpChg chg="add del">
          <ac:chgData name="Janusz Marcinik" userId="6d1f9512217825c4" providerId="LiveId" clId="{6E0D2F4B-E6DF-4EF1-9442-8333C3F4802C}" dt="2020-02-08T11:04:59.947" v="2994"/>
          <ac:grpSpMkLst>
            <pc:docMk/>
            <pc:sldMk cId="155470714" sldId="464"/>
            <ac:grpSpMk id="12" creationId="{E8F552D7-6E41-41B6-9EC2-662FA6E034FF}"/>
          </ac:grpSpMkLst>
        </pc:grpChg>
      </pc:sldChg>
      <pc:sldChg chg="modSp add ord">
        <pc:chgData name="Janusz Marcinik" userId="6d1f9512217825c4" providerId="LiveId" clId="{6E0D2F4B-E6DF-4EF1-9442-8333C3F4802C}" dt="2020-02-08T12:14:31.819" v="3902" actId="20577"/>
        <pc:sldMkLst>
          <pc:docMk/>
          <pc:sldMk cId="2126742528" sldId="464"/>
        </pc:sldMkLst>
        <pc:spChg chg="mod">
          <ac:chgData name="Janusz Marcinik" userId="6d1f9512217825c4" providerId="LiveId" clId="{6E0D2F4B-E6DF-4EF1-9442-8333C3F4802C}" dt="2020-02-08T12:13:37.569" v="3832" actId="14100"/>
          <ac:spMkLst>
            <pc:docMk/>
            <pc:sldMk cId="2126742528" sldId="464"/>
            <ac:spMk id="13" creationId="{00000000-0000-0000-0000-000000000000}"/>
          </ac:spMkLst>
        </pc:spChg>
        <pc:spChg chg="mod">
          <ac:chgData name="Janusz Marcinik" userId="6d1f9512217825c4" providerId="LiveId" clId="{6E0D2F4B-E6DF-4EF1-9442-8333C3F4802C}" dt="2020-02-08T12:14:16.458" v="3846" actId="20577"/>
          <ac:spMkLst>
            <pc:docMk/>
            <pc:sldMk cId="2126742528" sldId="464"/>
            <ac:spMk id="16" creationId="{00000000-0000-0000-0000-000000000000}"/>
          </ac:spMkLst>
        </pc:spChg>
        <pc:spChg chg="mod">
          <ac:chgData name="Janusz Marcinik" userId="6d1f9512217825c4" providerId="LiveId" clId="{6E0D2F4B-E6DF-4EF1-9442-8333C3F4802C}" dt="2020-02-08T12:14:21.616" v="3860" actId="20577"/>
          <ac:spMkLst>
            <pc:docMk/>
            <pc:sldMk cId="2126742528" sldId="464"/>
            <ac:spMk id="17" creationId="{00000000-0000-0000-0000-000000000000}"/>
          </ac:spMkLst>
        </pc:spChg>
        <pc:spChg chg="mod">
          <ac:chgData name="Janusz Marcinik" userId="6d1f9512217825c4" providerId="LiveId" clId="{6E0D2F4B-E6DF-4EF1-9442-8333C3F4802C}" dt="2020-02-08T12:14:26.384" v="3882" actId="20577"/>
          <ac:spMkLst>
            <pc:docMk/>
            <pc:sldMk cId="2126742528" sldId="464"/>
            <ac:spMk id="18" creationId="{00000000-0000-0000-0000-000000000000}"/>
          </ac:spMkLst>
        </pc:spChg>
        <pc:spChg chg="mod">
          <ac:chgData name="Janusz Marcinik" userId="6d1f9512217825c4" providerId="LiveId" clId="{6E0D2F4B-E6DF-4EF1-9442-8333C3F4802C}" dt="2020-02-08T12:14:31.819" v="3902" actId="20577"/>
          <ac:spMkLst>
            <pc:docMk/>
            <pc:sldMk cId="2126742528" sldId="464"/>
            <ac:spMk id="1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7D1B3A-E4DE-0F44-B4A4-101987DE24FC}" type="datetimeFigureOut">
              <a:rPr lang="en-US" smtClean="0"/>
              <a:t>2/8/2020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4143C5-8A36-6547-B70A-C845B9C1D821}" type="slidenum">
              <a:rPr lang="en-US" smtClean="0"/>
              <a:t>‹#›</a:t>
            </a:fld>
            <a:endParaRPr lang="en-US" dirty="0"/>
          </a:p>
        </p:txBody>
      </p:sp>
    </p:spTree>
    <p:extLst>
      <p:ext uri="{BB962C8B-B14F-4D97-AF65-F5344CB8AC3E}">
        <p14:creationId xmlns:p14="http://schemas.microsoft.com/office/powerpoint/2010/main" val="578860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7CB9B-27F9-BD41-BF86-C637AA15812F}" type="datetimeFigureOut">
              <a:rPr lang="en-US" smtClean="0"/>
              <a:t>2/8/2020</a:t>
            </a:fld>
            <a:endParaRPr lang="en-US" dirty="0"/>
          </a:p>
        </p:txBody>
      </p:sp>
      <p:sp>
        <p:nvSpPr>
          <p:cNvPr id="4" name="Slide Image Placeholder 3"/>
          <p:cNvSpPr>
            <a:spLocks noGrp="1" noRot="1" noChangeAspect="1"/>
          </p:cNvSpPr>
          <p:nvPr>
            <p:ph type="sldImg" idx="2"/>
          </p:nvPr>
        </p:nvSpPr>
        <p:spPr>
          <a:xfrm>
            <a:off x="681038" y="1143000"/>
            <a:ext cx="54959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91645-9184-3A4A-87C1-8CEB40295A37}" type="slidenum">
              <a:rPr lang="en-US" smtClean="0"/>
              <a:t>‹#›</a:t>
            </a:fld>
            <a:endParaRPr lang="en-US" dirty="0"/>
          </a:p>
        </p:txBody>
      </p:sp>
    </p:spTree>
    <p:extLst>
      <p:ext uri="{BB962C8B-B14F-4D97-AF65-F5344CB8AC3E}">
        <p14:creationId xmlns:p14="http://schemas.microsoft.com/office/powerpoint/2010/main" val="152177320"/>
      </p:ext>
    </p:extLst>
  </p:cSld>
  <p:clrMap bg1="lt1" tx1="dk1" bg2="lt2" tx2="dk2" accent1="accent1" accent2="accent2" accent3="accent3" accent4="accent4" accent5="accent5" accent6="accent6" hlink="hlink" folHlink="folHlink"/>
  <p:notesStyle>
    <a:lvl1pPr marL="0" algn="l" defTabSz="1827154" rtl="0" eaLnBrk="1" latinLnBrk="0" hangingPunct="1">
      <a:defRPr sz="2398" kern="1200">
        <a:solidFill>
          <a:schemeClr val="tx1"/>
        </a:solidFill>
        <a:latin typeface="+mn-lt"/>
        <a:ea typeface="+mn-ea"/>
        <a:cs typeface="+mn-cs"/>
      </a:defRPr>
    </a:lvl1pPr>
    <a:lvl2pPr marL="913577" algn="l" defTabSz="1827154" rtl="0" eaLnBrk="1" latinLnBrk="0" hangingPunct="1">
      <a:defRPr sz="2398" kern="1200">
        <a:solidFill>
          <a:schemeClr val="tx1"/>
        </a:solidFill>
        <a:latin typeface="+mn-lt"/>
        <a:ea typeface="+mn-ea"/>
        <a:cs typeface="+mn-cs"/>
      </a:defRPr>
    </a:lvl2pPr>
    <a:lvl3pPr marL="1827154" algn="l" defTabSz="1827154" rtl="0" eaLnBrk="1" latinLnBrk="0" hangingPunct="1">
      <a:defRPr sz="2398" kern="1200">
        <a:solidFill>
          <a:schemeClr val="tx1"/>
        </a:solidFill>
        <a:latin typeface="+mn-lt"/>
        <a:ea typeface="+mn-ea"/>
        <a:cs typeface="+mn-cs"/>
      </a:defRPr>
    </a:lvl3pPr>
    <a:lvl4pPr marL="2740731" algn="l" defTabSz="1827154" rtl="0" eaLnBrk="1" latinLnBrk="0" hangingPunct="1">
      <a:defRPr sz="2398" kern="1200">
        <a:solidFill>
          <a:schemeClr val="tx1"/>
        </a:solidFill>
        <a:latin typeface="+mn-lt"/>
        <a:ea typeface="+mn-ea"/>
        <a:cs typeface="+mn-cs"/>
      </a:defRPr>
    </a:lvl4pPr>
    <a:lvl5pPr marL="3654308" algn="l" defTabSz="1827154" rtl="0" eaLnBrk="1" latinLnBrk="0" hangingPunct="1">
      <a:defRPr sz="2398" kern="1200">
        <a:solidFill>
          <a:schemeClr val="tx1"/>
        </a:solidFill>
        <a:latin typeface="+mn-lt"/>
        <a:ea typeface="+mn-ea"/>
        <a:cs typeface="+mn-cs"/>
      </a:defRPr>
    </a:lvl5pPr>
    <a:lvl6pPr marL="4567885" algn="l" defTabSz="1827154" rtl="0" eaLnBrk="1" latinLnBrk="0" hangingPunct="1">
      <a:defRPr sz="2398" kern="1200">
        <a:solidFill>
          <a:schemeClr val="tx1"/>
        </a:solidFill>
        <a:latin typeface="+mn-lt"/>
        <a:ea typeface="+mn-ea"/>
        <a:cs typeface="+mn-cs"/>
      </a:defRPr>
    </a:lvl6pPr>
    <a:lvl7pPr marL="5481462" algn="l" defTabSz="1827154" rtl="0" eaLnBrk="1" latinLnBrk="0" hangingPunct="1">
      <a:defRPr sz="2398" kern="1200">
        <a:solidFill>
          <a:schemeClr val="tx1"/>
        </a:solidFill>
        <a:latin typeface="+mn-lt"/>
        <a:ea typeface="+mn-ea"/>
        <a:cs typeface="+mn-cs"/>
      </a:defRPr>
    </a:lvl7pPr>
    <a:lvl8pPr marL="6395039" algn="l" defTabSz="1827154" rtl="0" eaLnBrk="1" latinLnBrk="0" hangingPunct="1">
      <a:defRPr sz="2398" kern="1200">
        <a:solidFill>
          <a:schemeClr val="tx1"/>
        </a:solidFill>
        <a:latin typeface="+mn-lt"/>
        <a:ea typeface="+mn-ea"/>
        <a:cs typeface="+mn-cs"/>
      </a:defRPr>
    </a:lvl8pPr>
    <a:lvl9pPr marL="7308616" algn="l" defTabSz="1827154" rtl="0" eaLnBrk="1" latinLnBrk="0" hangingPunct="1">
      <a:defRPr sz="239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5</a:t>
            </a:fld>
            <a:endParaRPr lang="en-US" dirty="0"/>
          </a:p>
        </p:txBody>
      </p:sp>
    </p:spTree>
    <p:extLst>
      <p:ext uri="{BB962C8B-B14F-4D97-AF65-F5344CB8AC3E}">
        <p14:creationId xmlns:p14="http://schemas.microsoft.com/office/powerpoint/2010/main" val="2092186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6</a:t>
            </a:fld>
            <a:endParaRPr lang="en-US" dirty="0"/>
          </a:p>
        </p:txBody>
      </p:sp>
    </p:spTree>
    <p:extLst>
      <p:ext uri="{BB962C8B-B14F-4D97-AF65-F5344CB8AC3E}">
        <p14:creationId xmlns:p14="http://schemas.microsoft.com/office/powerpoint/2010/main" val="3581045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7</a:t>
            </a:fld>
            <a:endParaRPr lang="en-US" dirty="0"/>
          </a:p>
        </p:txBody>
      </p:sp>
    </p:spTree>
    <p:extLst>
      <p:ext uri="{BB962C8B-B14F-4D97-AF65-F5344CB8AC3E}">
        <p14:creationId xmlns:p14="http://schemas.microsoft.com/office/powerpoint/2010/main" val="3605611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9</a:t>
            </a:fld>
            <a:endParaRPr lang="en-US" dirty="0"/>
          </a:p>
        </p:txBody>
      </p:sp>
    </p:spTree>
    <p:extLst>
      <p:ext uri="{BB962C8B-B14F-4D97-AF65-F5344CB8AC3E}">
        <p14:creationId xmlns:p14="http://schemas.microsoft.com/office/powerpoint/2010/main" val="1263550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18</a:t>
            </a:fld>
            <a:endParaRPr lang="en-US" dirty="0"/>
          </a:p>
        </p:txBody>
      </p:sp>
    </p:spTree>
    <p:extLst>
      <p:ext uri="{BB962C8B-B14F-4D97-AF65-F5344CB8AC3E}">
        <p14:creationId xmlns:p14="http://schemas.microsoft.com/office/powerpoint/2010/main" val="18342069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Master" Target="../slideMasters/slideMaster1.xml"/><Relationship Id="rId4" Type="http://schemas.openxmlformats.org/officeDocument/2006/relationships/image" Target="../media/image24.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hyperlink" Target="http://www.pgs-soft.com" TargetMode="External"/><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Talk Title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a:t>SPEAKER NAME  ·  SPEAKER TITLE  ·  @SOCIALMEDIA</a:t>
            </a:r>
          </a:p>
        </p:txBody>
      </p:sp>
      <p:sp>
        <p:nvSpPr>
          <p:cNvPr id="16" name="Subtitle"/>
          <p:cNvSpPr>
            <a:spLocks noGrp="1"/>
          </p:cNvSpPr>
          <p:nvPr>
            <p:ph type="body" sz="quarter" idx="18" hasCustomPrompt="1"/>
          </p:nvPr>
        </p:nvSpPr>
        <p:spPr>
          <a:xfrm>
            <a:off x="182245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Subtitle</a:t>
            </a:r>
          </a:p>
        </p:txBody>
      </p:sp>
      <p:sp>
        <p:nvSpPr>
          <p:cNvPr id="8" name="Rectangle"/>
          <p:cNvSpPr>
            <a:spLocks noGrp="1" noChangeAspect="1"/>
          </p:cNvSpPr>
          <p:nvPr>
            <p:ph type="body" sz="quarter" idx="24" hasCustomPrompt="1"/>
          </p:nvPr>
        </p:nvSpPr>
        <p:spPr>
          <a:xfrm>
            <a:off x="11278800" y="9387535"/>
            <a:ext cx="1800000" cy="1800000"/>
          </a:xfrm>
          <a:prstGeom prst="roundRect">
            <a:avLst>
              <a:gd name="adj" fmla="val 0"/>
            </a:avLst>
          </a:prstGeom>
          <a:noFill/>
          <a:ln w="12700">
            <a:solidFill>
              <a:schemeClr val="bg1"/>
            </a:solid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 </a:t>
            </a:r>
          </a:p>
        </p:txBody>
      </p:sp>
      <p:sp>
        <p:nvSpPr>
          <p:cNvPr id="12" name="yoda.jpg"/>
          <p:cNvSpPr>
            <a:spLocks noGrp="1"/>
          </p:cNvSpPr>
          <p:nvPr>
            <p:ph type="pic" sz="quarter" idx="16" hasCustomPrompt="1"/>
          </p:nvPr>
        </p:nvSpPr>
        <p:spPr>
          <a:xfrm>
            <a:off x="11418290" y="9523366"/>
            <a:ext cx="1547420" cy="1547420"/>
          </a:xfrm>
          <a:prstGeom prst="rect">
            <a:avLst/>
          </a:prstGeom>
          <a:blipFill>
            <a:blip r:embed="rId3"/>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userDrawn="1">
          <p15:clr>
            <a:srgbClr val="FBAE40"/>
          </p15:clr>
        </p15:guide>
        <p15:guide id="2" pos="76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_White-center">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iWatch - intro">
    <p:bg>
      <p:bgPr>
        <a:solidFill>
          <a:srgbClr val="FFFFFF"/>
        </a:solidFill>
        <a:effectLst/>
      </p:bgPr>
    </p:bg>
    <p:spTree>
      <p:nvGrpSpPr>
        <p:cNvPr id="1" name=""/>
        <p:cNvGrpSpPr/>
        <p:nvPr/>
      </p:nvGrpSpPr>
      <p:grpSpPr>
        <a:xfrm>
          <a:off x="0" y="0"/>
          <a:ext cx="0" cy="0"/>
          <a:chOff x="0" y="0"/>
          <a:chExt cx="0" cy="0"/>
        </a:xfrm>
      </p:grpSpPr>
      <p:pic>
        <p:nvPicPr>
          <p:cNvPr id="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06694" y="1963858"/>
            <a:ext cx="7075076" cy="12859533"/>
          </a:xfrm>
          <a:prstGeom prst="rect">
            <a:avLst/>
          </a:prstGeom>
          <a:ln w="12700">
            <a:miter lim="400000"/>
          </a:ln>
          <a:effectLst>
            <a:outerShdw blurRad="38100" dir="5400000" rotWithShape="0">
              <a:srgbClr val="000000">
                <a:alpha val="50000"/>
              </a:srgbClr>
            </a:outerShdw>
          </a:effectLst>
        </p:spPr>
      </p:pic>
      <p:sp>
        <p:nvSpPr>
          <p:cNvPr id="28" name="yoda.jpg"/>
          <p:cNvSpPr>
            <a:spLocks noGrp="1" noChangeAspect="1"/>
          </p:cNvSpPr>
          <p:nvPr>
            <p:ph type="pic" sz="quarter" idx="16" hasCustomPrompt="1"/>
          </p:nvPr>
        </p:nvSpPr>
        <p:spPr>
          <a:xfrm>
            <a:off x="15120000" y="4718701"/>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iWatch - details">
    <p:bg>
      <p:bgPr>
        <a:solidFill>
          <a:srgbClr val="FFFFFF"/>
        </a:solidFill>
        <a:effectLst/>
      </p:bgPr>
    </p:bg>
    <p:spTree>
      <p:nvGrpSpPr>
        <p:cNvPr id="1" name=""/>
        <p:cNvGrpSpPr/>
        <p:nvPr/>
      </p:nvGrpSpPr>
      <p:grpSpPr>
        <a:xfrm>
          <a:off x="0" y="0"/>
          <a:ext cx="0" cy="0"/>
          <a:chOff x="0" y="0"/>
          <a:chExt cx="0" cy="0"/>
        </a:xfrm>
      </p:grpSpPr>
      <p:pic>
        <p:nvPicPr>
          <p:cNvPr id="1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2814" y="1903472"/>
            <a:ext cx="7075076" cy="12859533"/>
          </a:xfrm>
          <a:prstGeom prst="rect">
            <a:avLst/>
          </a:prstGeom>
          <a:ln w="12700">
            <a:miter lim="400000"/>
          </a:ln>
          <a:effectLst>
            <a:outerShdw blurRad="38100" dir="5400000" rotWithShape="0">
              <a:srgbClr val="000000">
                <a:alpha val="50000"/>
              </a:srgbClr>
            </a:outerShdw>
          </a:effectLst>
        </p:spPr>
      </p:pic>
      <p:sp>
        <p:nvSpPr>
          <p:cNvPr id="16" name="yoda.jpg"/>
          <p:cNvSpPr>
            <a:spLocks noGrp="1" noChangeAspect="1"/>
          </p:cNvSpPr>
          <p:nvPr>
            <p:ph type="pic" sz="quarter" idx="16" hasCustomPrompt="1"/>
          </p:nvPr>
        </p:nvSpPr>
        <p:spPr>
          <a:xfrm>
            <a:off x="8976120" y="4658315"/>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5" name="Subtitle"/>
          <p:cNvSpPr>
            <a:spLocks noGrp="1"/>
          </p:cNvSpPr>
          <p:nvPr>
            <p:ph type="body" sz="quarter" idx="21" hasCustomPrompt="1"/>
          </p:nvPr>
        </p:nvSpPr>
        <p:spPr>
          <a:xfrm>
            <a:off x="1606030" y="568999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1012835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606310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1153571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4917649"/>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9336271"/>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5244882"/>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10717490"/>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iWatch - nav flow">
    <p:bg>
      <p:bgPr>
        <a:solidFill>
          <a:srgbClr val="FFFFFF"/>
        </a:solidFill>
        <a:effectLst/>
      </p:bgPr>
    </p:bg>
    <p:spTree>
      <p:nvGrpSpPr>
        <p:cNvPr id="1" name=""/>
        <p:cNvGrpSpPr/>
        <p:nvPr/>
      </p:nvGrpSpPr>
      <p:grpSpPr>
        <a:xfrm>
          <a:off x="0" y="0"/>
          <a:ext cx="0" cy="0"/>
          <a:chOff x="0" y="0"/>
          <a:chExt cx="0" cy="0"/>
        </a:xfrm>
      </p:grpSpPr>
      <p:pic>
        <p:nvPicPr>
          <p:cNvPr id="1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41200" y="2233177"/>
            <a:ext cx="4677416" cy="8501587"/>
          </a:xfrm>
          <a:prstGeom prst="rect">
            <a:avLst/>
          </a:prstGeom>
          <a:ln w="12700">
            <a:miter lim="400000"/>
          </a:ln>
          <a:effectLst>
            <a:outerShdw blurRad="38100" dir="5400000" rotWithShape="0">
              <a:srgbClr val="000000">
                <a:alpha val="50000"/>
              </a:srgbClr>
            </a:outerShdw>
          </a:effectLst>
        </p:spPr>
      </p:pic>
      <p:sp>
        <p:nvSpPr>
          <p:cNvPr id="12" name="yoda.jpg"/>
          <p:cNvSpPr>
            <a:spLocks noGrp="1" noChangeAspect="1"/>
          </p:cNvSpPr>
          <p:nvPr>
            <p:ph type="pic" sz="quarter" idx="25" hasCustomPrompt="1"/>
          </p:nvPr>
        </p:nvSpPr>
        <p:spPr>
          <a:xfrm>
            <a:off x="6762849" y="4068268"/>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13"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09200" y="2232000"/>
            <a:ext cx="4677416" cy="8501587"/>
          </a:xfrm>
          <a:prstGeom prst="rect">
            <a:avLst/>
          </a:prstGeom>
          <a:ln w="12700">
            <a:miter lim="400000"/>
          </a:ln>
          <a:effectLst>
            <a:outerShdw blurRad="38100" dir="5400000" rotWithShape="0">
              <a:srgbClr val="000000">
                <a:alpha val="50000"/>
              </a:srgbClr>
            </a:outerShdw>
          </a:effectLst>
        </p:spPr>
      </p:pic>
      <p:sp>
        <p:nvSpPr>
          <p:cNvPr id="14" name="yoda.jpg"/>
          <p:cNvSpPr>
            <a:spLocks noGrp="1" noChangeAspect="1"/>
          </p:cNvSpPr>
          <p:nvPr>
            <p:ph type="pic" sz="quarter" idx="26" hasCustomPrompt="1"/>
          </p:nvPr>
        </p:nvSpPr>
        <p:spPr>
          <a:xfrm>
            <a:off x="13531601" y="4067091"/>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18" name="Screen name"/>
          <p:cNvSpPr txBox="1">
            <a:spLocks noGrp="1"/>
          </p:cNvSpPr>
          <p:nvPr>
            <p:ph type="body" sz="quarter" idx="24" hasCustomPrompt="1"/>
          </p:nvPr>
        </p:nvSpPr>
        <p:spPr>
          <a:xfrm>
            <a:off x="13327708"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Screen name"/>
          <p:cNvSpPr txBox="1">
            <a:spLocks noGrp="1"/>
          </p:cNvSpPr>
          <p:nvPr>
            <p:ph type="body" sz="quarter" idx="15" hasCustomPrompt="1"/>
          </p:nvPr>
        </p:nvSpPr>
        <p:spPr>
          <a:xfrm>
            <a:off x="6559708"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0" name="Point 1…"/>
          <p:cNvSpPr>
            <a:spLocks noGrp="1"/>
          </p:cNvSpPr>
          <p:nvPr>
            <p:ph type="body" sz="quarter" idx="18" hasCustomPrompt="1"/>
          </p:nvPr>
        </p:nvSpPr>
        <p:spPr>
          <a:xfrm>
            <a:off x="1843698"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8621562"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iWatch - gallery">
    <p:bg>
      <p:bgPr>
        <a:solidFill>
          <a:srgbClr val="FFFFFF"/>
        </a:solidFill>
        <a:effectLst/>
      </p:bgPr>
    </p:bg>
    <p:spTree>
      <p:nvGrpSpPr>
        <p:cNvPr id="1" name=""/>
        <p:cNvGrpSpPr/>
        <p:nvPr/>
      </p:nvGrpSpPr>
      <p:grpSpPr>
        <a:xfrm>
          <a:off x="0" y="0"/>
          <a:ext cx="0" cy="0"/>
          <a:chOff x="0" y="0"/>
          <a:chExt cx="0" cy="0"/>
        </a:xfrm>
      </p:grpSpPr>
      <p:sp>
        <p:nvSpPr>
          <p:cNvPr id="18" name="Screen name"/>
          <p:cNvSpPr txBox="1">
            <a:spLocks noGrp="1"/>
          </p:cNvSpPr>
          <p:nvPr>
            <p:ph type="body" sz="quarter" idx="24" hasCustomPrompt="1"/>
          </p:nvPr>
        </p:nvSpPr>
        <p:spPr>
          <a:xfrm>
            <a:off x="12577530"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Screen name"/>
          <p:cNvSpPr txBox="1">
            <a:spLocks noGrp="1"/>
          </p:cNvSpPr>
          <p:nvPr>
            <p:ph type="body" sz="quarter" idx="15" hasCustomPrompt="1"/>
          </p:nvPr>
        </p:nvSpPr>
        <p:spPr>
          <a:xfrm>
            <a:off x="7219852"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3" name="Screen name"/>
          <p:cNvSpPr txBox="1">
            <a:spLocks noGrp="1"/>
          </p:cNvSpPr>
          <p:nvPr>
            <p:ph type="body" sz="quarter" idx="26" hasCustomPrompt="1"/>
          </p:nvPr>
        </p:nvSpPr>
        <p:spPr>
          <a:xfrm>
            <a:off x="1862174"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3" name="Screen name"/>
          <p:cNvSpPr txBox="1">
            <a:spLocks noGrp="1"/>
          </p:cNvSpPr>
          <p:nvPr>
            <p:ph type="body" sz="quarter" idx="28" hasCustomPrompt="1"/>
          </p:nvPr>
        </p:nvSpPr>
        <p:spPr>
          <a:xfrm>
            <a:off x="17935207"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pic>
        <p:nvPicPr>
          <p:cNvPr id="1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0080" y="2264156"/>
            <a:ext cx="4677416" cy="8501587"/>
          </a:xfrm>
          <a:prstGeom prst="rect">
            <a:avLst/>
          </a:prstGeom>
          <a:ln w="12700">
            <a:miter lim="400000"/>
          </a:ln>
          <a:effectLst>
            <a:outerShdw blurRad="38100" dir="5400000" rotWithShape="0">
              <a:srgbClr val="000000">
                <a:alpha val="50000"/>
              </a:srgbClr>
            </a:outerShdw>
          </a:effectLst>
        </p:spPr>
      </p:pic>
      <p:sp>
        <p:nvSpPr>
          <p:cNvPr id="20" name="yoda.jpg"/>
          <p:cNvSpPr>
            <a:spLocks noGrp="1" noChangeAspect="1"/>
          </p:cNvSpPr>
          <p:nvPr>
            <p:ph type="pic" sz="quarter" idx="25" hasCustomPrompt="1"/>
          </p:nvPr>
        </p:nvSpPr>
        <p:spPr>
          <a:xfrm>
            <a:off x="201032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25341" y="2264156"/>
            <a:ext cx="4677416" cy="8501587"/>
          </a:xfrm>
          <a:prstGeom prst="rect">
            <a:avLst/>
          </a:prstGeom>
          <a:ln w="12700">
            <a:miter lim="400000"/>
          </a:ln>
          <a:effectLst>
            <a:outerShdw blurRad="38100" dir="5400000" rotWithShape="0">
              <a:srgbClr val="000000">
                <a:alpha val="50000"/>
              </a:srgbClr>
            </a:outerShdw>
          </a:effectLst>
        </p:spPr>
      </p:pic>
      <p:sp>
        <p:nvSpPr>
          <p:cNvPr id="24" name="yoda.jpg"/>
          <p:cNvSpPr>
            <a:spLocks noGrp="1" noChangeAspect="1"/>
          </p:cNvSpPr>
          <p:nvPr>
            <p:ph type="pic" sz="quarter" idx="29" hasCustomPrompt="1"/>
          </p:nvPr>
        </p:nvSpPr>
        <p:spPr>
          <a:xfrm>
            <a:off x="7441500"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60602" y="2264156"/>
            <a:ext cx="4677416" cy="8501587"/>
          </a:xfrm>
          <a:prstGeom prst="rect">
            <a:avLst/>
          </a:prstGeom>
          <a:ln w="12700">
            <a:miter lim="400000"/>
          </a:ln>
          <a:effectLst>
            <a:outerShdw blurRad="38100" dir="5400000" rotWithShape="0">
              <a:srgbClr val="000000">
                <a:alpha val="50000"/>
              </a:srgbClr>
            </a:outerShdw>
          </a:effectLst>
        </p:spPr>
      </p:pic>
      <p:sp>
        <p:nvSpPr>
          <p:cNvPr id="26" name="yoda.jpg"/>
          <p:cNvSpPr>
            <a:spLocks noGrp="1" noChangeAspect="1"/>
          </p:cNvSpPr>
          <p:nvPr>
            <p:ph type="pic" sz="quarter" idx="30" hasCustomPrompt="1"/>
          </p:nvPr>
        </p:nvSpPr>
        <p:spPr>
          <a:xfrm>
            <a:off x="12883529"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95862" y="2264156"/>
            <a:ext cx="4677416" cy="8501587"/>
          </a:xfrm>
          <a:prstGeom prst="rect">
            <a:avLst/>
          </a:prstGeom>
          <a:ln w="12700">
            <a:miter lim="400000"/>
          </a:ln>
          <a:effectLst>
            <a:outerShdw blurRad="38100" dir="5400000" rotWithShape="0">
              <a:srgbClr val="000000">
                <a:alpha val="50000"/>
              </a:srgbClr>
            </a:outerShdw>
          </a:effectLst>
        </p:spPr>
      </p:pic>
      <p:sp>
        <p:nvSpPr>
          <p:cNvPr id="29" name="yoda.jpg"/>
          <p:cNvSpPr>
            <a:spLocks noGrp="1" noChangeAspect="1"/>
          </p:cNvSpPr>
          <p:nvPr>
            <p:ph type="pic" sz="quarter" idx="31" hasCustomPrompt="1"/>
          </p:nvPr>
        </p:nvSpPr>
        <p:spPr>
          <a:xfrm>
            <a:off x="1831751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Big hero screen">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20737513"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allery 1">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a:t> </a:t>
            </a:r>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Gallery 2">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a:t> </a:t>
            </a:r>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Gallery 3">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a:t> </a:t>
            </a:r>
          </a:p>
        </p:txBody>
      </p:sp>
      <p:sp>
        <p:nvSpPr>
          <p:cNvPr id="5" name="Picture Placeholder 2"/>
          <p:cNvSpPr>
            <a:spLocks noGrp="1" noChangeAspect="1"/>
          </p:cNvSpPr>
          <p:nvPr>
            <p:ph type="pic" sz="quarter" idx="13"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Gallery 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a:t> </a:t>
            </a:r>
          </a:p>
        </p:txBody>
      </p:sp>
      <p:sp>
        <p:nvSpPr>
          <p:cNvPr id="6" name="Picture Placeholder 2"/>
          <p:cNvSpPr>
            <a:spLocks noGrp="1" noChangeAspect="1"/>
          </p:cNvSpPr>
          <p:nvPr>
            <p:ph type="pic" sz="quarter" idx="13"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a:t> </a:t>
            </a:r>
          </a:p>
        </p:txBody>
      </p:sp>
      <p:sp>
        <p:nvSpPr>
          <p:cNvPr id="7" name="Picture Placeholder 2"/>
          <p:cNvSpPr>
            <a:spLocks noGrp="1" noChangeAspect="1"/>
          </p:cNvSpPr>
          <p:nvPr>
            <p:ph type="pic" sz="quarter" idx="14"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Contact">
    <p:bg>
      <p:bgPr>
        <a:solidFill>
          <a:schemeClr val="bg1"/>
        </a:solidFill>
        <a:effectLst/>
      </p:bgPr>
    </p:bg>
    <p:spTree>
      <p:nvGrpSpPr>
        <p:cNvPr id="1" name=""/>
        <p:cNvGrpSpPr/>
        <p:nvPr/>
      </p:nvGrpSpPr>
      <p:grpSpPr>
        <a:xfrm>
          <a:off x="0" y="0"/>
          <a:ext cx="0" cy="0"/>
          <a:chOff x="0" y="0"/>
          <a:chExt cx="0" cy="0"/>
        </a:xfrm>
      </p:grpSpPr>
      <p:sp>
        <p:nvSpPr>
          <p:cNvPr id="28" name="yoda.jpg"/>
          <p:cNvSpPr>
            <a:spLocks noGrp="1" noChangeAspect="1"/>
          </p:cNvSpPr>
          <p:nvPr>
            <p:ph type="pic" sz="quarter" idx="16" hasCustomPrompt="1"/>
          </p:nvPr>
        </p:nvSpPr>
        <p:spPr>
          <a:xfrm>
            <a:off x="3409200" y="3682800"/>
            <a:ext cx="6346800" cy="6346800"/>
          </a:xfrm>
          <a:prstGeom prst="rect">
            <a:avLst/>
          </a:prstGeom>
          <a:blipFill dpi="0" rotWithShape="1">
            <a:blip r:embed="rId2"/>
            <a:srcRect/>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2190413" y="5936400"/>
            <a:ext cx="10369550"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a:t>Speaker Name</a:t>
            </a:r>
          </a:p>
        </p:txBody>
      </p:sp>
      <p:sp>
        <p:nvSpPr>
          <p:cNvPr id="2" name="Rectangle 1"/>
          <p:cNvSpPr/>
          <p:nvPr userDrawn="1"/>
        </p:nvSpPr>
        <p:spPr>
          <a:xfrm>
            <a:off x="12190413" y="4168800"/>
            <a:ext cx="8642046" cy="1323439"/>
          </a:xfrm>
          <a:prstGeom prst="rect">
            <a:avLst/>
          </a:prstGeom>
        </p:spPr>
        <p:txBody>
          <a:bodyPr wrap="none">
            <a:spAutoFit/>
          </a:bodyPr>
          <a:lstStyle/>
          <a:p>
            <a:r>
              <a:rPr lang="en-US" sz="8000" b="1" i="0">
                <a:latin typeface="Arial" charset="0"/>
                <a:ea typeface="Arial" charset="0"/>
                <a:cs typeface="Arial" charset="0"/>
              </a:rPr>
              <a:t>Let’s get in touch</a:t>
            </a:r>
          </a:p>
        </p:txBody>
      </p:sp>
      <p:sp>
        <p:nvSpPr>
          <p:cNvPr id="9" name="Subtitle"/>
          <p:cNvSpPr>
            <a:spLocks noGrp="1"/>
          </p:cNvSpPr>
          <p:nvPr>
            <p:ph type="body" sz="quarter" idx="20" hasCustomPrompt="1"/>
          </p:nvPr>
        </p:nvSpPr>
        <p:spPr>
          <a:xfrm>
            <a:off x="13503349" y="7293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err="1"/>
              <a:t>email@pgs-soft.com</a:t>
            </a:r>
            <a:endParaRPr lang="en-US" dirty="0"/>
          </a:p>
        </p:txBody>
      </p:sp>
      <p:sp>
        <p:nvSpPr>
          <p:cNvPr id="10" name="Subtitle"/>
          <p:cNvSpPr>
            <a:spLocks noGrp="1"/>
          </p:cNvSpPr>
          <p:nvPr>
            <p:ph type="body" sz="quarter" idx="21" hasCustomPrompt="1"/>
          </p:nvPr>
        </p:nvSpPr>
        <p:spPr>
          <a:xfrm>
            <a:off x="13503349" y="8409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a:t>@</a:t>
            </a:r>
            <a:r>
              <a:rPr lang="en-US" dirty="0" err="1"/>
              <a:t>twitterhandle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2192000" y="7486719"/>
            <a:ext cx="1015200" cy="629424"/>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2190413" y="8485971"/>
            <a:ext cx="1015200" cy="862920"/>
          </a:xfrm>
          <a:prstGeom prst="rect">
            <a:avLst/>
          </a:prstGeom>
        </p:spPr>
      </p:pic>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_White-right">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5B73964F-CE09-8F47-A7C0-052ECE2861A3}"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Questions">
    <p:bg>
      <p:bgPr>
        <a:solidFill>
          <a:schemeClr val="bg1"/>
        </a:solidFill>
        <a:effectLst/>
      </p:bgPr>
    </p:bg>
    <p:spTree>
      <p:nvGrpSpPr>
        <p:cNvPr id="1" name=""/>
        <p:cNvGrpSpPr/>
        <p:nvPr/>
      </p:nvGrpSpPr>
      <p:grpSpPr>
        <a:xfrm>
          <a:off x="0" y="0"/>
          <a:ext cx="0" cy="0"/>
          <a:chOff x="0" y="0"/>
          <a:chExt cx="0" cy="0"/>
        </a:xfrm>
      </p:grpSpPr>
      <p:pic>
        <p:nvPicPr>
          <p:cNvPr id="11" name="questions.pdf" descr="question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80314" y="3683000"/>
            <a:ext cx="6023428" cy="6350000"/>
          </a:xfrm>
          <a:prstGeom prst="rect">
            <a:avLst/>
          </a:prstGeom>
          <a:ln w="12700">
            <a:miter lim="400000"/>
          </a:ln>
        </p:spPr>
      </p:pic>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Confidential to PGS employees">
    <p:bg>
      <p:bgPr>
        <a:solidFill>
          <a:schemeClr val="bg1"/>
        </a:solidFill>
        <a:effectLst/>
      </p:bgPr>
    </p:bg>
    <p:spTree>
      <p:nvGrpSpPr>
        <p:cNvPr id="1" name=""/>
        <p:cNvGrpSpPr/>
        <p:nvPr/>
      </p:nvGrpSpPr>
      <p:grpSpPr>
        <a:xfrm>
          <a:off x="0" y="0"/>
          <a:ext cx="0" cy="0"/>
          <a:chOff x="0" y="0"/>
          <a:chExt cx="0" cy="0"/>
        </a:xfrm>
      </p:grpSpPr>
      <p:pic>
        <p:nvPicPr>
          <p:cNvPr id="4" name="no-tweets.pdf" descr="no-tweet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46932" y="3683000"/>
            <a:ext cx="5619470" cy="6350000"/>
          </a:xfrm>
          <a:prstGeom prst="rect">
            <a:avLst/>
          </a:prstGeom>
          <a:ln w="12700">
            <a:miter lim="400000"/>
          </a:ln>
        </p:spPr>
      </p:pic>
      <p:sp>
        <p:nvSpPr>
          <p:cNvPr id="5" name="Subtitle"/>
          <p:cNvSpPr>
            <a:spLocks noGrp="1"/>
          </p:cNvSpPr>
          <p:nvPr>
            <p:ph type="body" sz="quarter" idx="19" hasCustomPrompt="1"/>
          </p:nvPr>
        </p:nvSpPr>
        <p:spPr>
          <a:xfrm>
            <a:off x="12182291" y="5457617"/>
            <a:ext cx="10369550" cy="2800767"/>
          </a:xfrm>
          <a:prstGeom prst="rect">
            <a:avLst/>
          </a:prstGeom>
        </p:spPr>
        <p:txBody>
          <a:bodyPr anchor="ctr"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3600" b="1" i="0" spc="-36" baseline="0">
                <a:solidFill>
                  <a:srgbClr val="141414"/>
                </a:solidFill>
                <a:latin typeface="Arial" charset="0"/>
                <a:ea typeface="Arial" charset="0"/>
                <a:cs typeface="Arial" charset="0"/>
              </a:defRPr>
            </a:lvl1pPr>
          </a:lstStyle>
          <a:p>
            <a:pPr algn="l">
              <a:defRPr sz="3600" b="1" spc="-36"/>
            </a:pPr>
            <a:r>
              <a:rPr lang="en-US" sz="8000" dirty="0">
                <a:latin typeface="Arial" charset="0"/>
                <a:ea typeface="Arial" charset="0"/>
                <a:cs typeface="Arial" charset="0"/>
              </a:rPr>
              <a:t>Confidential</a:t>
            </a:r>
          </a:p>
          <a:p>
            <a:pPr algn="l">
              <a:defRPr sz="3600" b="1" spc="-36"/>
            </a:pPr>
            <a:r>
              <a:rPr lang="en-US" sz="4800" b="0" dirty="0">
                <a:latin typeface="Arial" charset="0"/>
                <a:ea typeface="Arial" charset="0"/>
                <a:cs typeface="Arial" charset="0"/>
              </a:rPr>
              <a:t>Next slides are private. </a:t>
            </a:r>
            <a:br>
              <a:rPr lang="en-US" sz="4800" b="0" dirty="0">
                <a:latin typeface="Arial" charset="0"/>
                <a:ea typeface="Arial" charset="0"/>
                <a:cs typeface="Arial" charset="0"/>
              </a:rPr>
            </a:br>
            <a:r>
              <a:rPr lang="en-US" sz="4800" b="0" dirty="0">
                <a:latin typeface="Arial" charset="0"/>
                <a:ea typeface="Arial" charset="0"/>
                <a:cs typeface="Arial" charset="0"/>
              </a:rPr>
              <a:t>No tweets, photos, sharing etc.</a:t>
            </a:r>
            <a:endParaRPr lang="en-US" sz="3600" b="0" dirty="0">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Confidential Bar Use Example">
    <p:bg>
      <p:bgPr>
        <a:solidFill>
          <a:schemeClr val="bg1"/>
        </a:solidFill>
        <a:effectLst/>
      </p:bgPr>
    </p:bg>
    <p:spTree>
      <p:nvGrpSpPr>
        <p:cNvPr id="1" name=""/>
        <p:cNvGrpSpPr/>
        <p:nvPr/>
      </p:nvGrpSpPr>
      <p:grpSpPr>
        <a:xfrm>
          <a:off x="0" y="0"/>
          <a:ext cx="0" cy="0"/>
          <a:chOff x="0" y="0"/>
          <a:chExt cx="0" cy="0"/>
        </a:xfrm>
      </p:grpSpPr>
      <p:sp>
        <p:nvSpPr>
          <p:cNvPr id="5" name="Rectangle"/>
          <p:cNvSpPr>
            <a:spLocks noGrp="1"/>
          </p:cNvSpPr>
          <p:nvPr>
            <p:ph type="body" sz="quarter" idx="24" hasCustomPrompt="1"/>
          </p:nvPr>
        </p:nvSpPr>
        <p:spPr>
          <a:xfrm>
            <a:off x="0" y="0"/>
            <a:ext cx="24379200" cy="1519200"/>
          </a:xfrm>
          <a:prstGeom prst="roundRect">
            <a:avLst>
              <a:gd name="adj" fmla="val 0"/>
            </a:avLst>
          </a:prstGeom>
          <a:solidFill>
            <a:srgbClr val="D84617"/>
          </a:solidFill>
          <a:ln w="12700">
            <a:noFill/>
          </a:ln>
        </p:spPr>
        <p:txBody>
          <a:bodyPr lIns="720000" tIns="720000" rIns="720000" bIns="720000" anchor="ctr">
            <a:noAutofit/>
          </a:bodyPr>
          <a:lstStyle>
            <a:lvl1pPr marL="0" indent="0" algn="ctr" defTabSz="825500">
              <a:spcBef>
                <a:spcPts val="0"/>
              </a:spcBef>
              <a:buSzTx/>
              <a:buNone/>
              <a:defRPr lang="en-US" sz="3600" b="1" spc="-36">
                <a:solidFill>
                  <a:schemeClr val="bg1"/>
                </a:solidFill>
                <a:effectLst/>
                <a:latin typeface="Arial" charset="0"/>
                <a:ea typeface="Arial" charset="0"/>
                <a:cs typeface="Arial" charset="0"/>
              </a:defRPr>
            </a:lvl1pPr>
          </a:lstStyle>
          <a:p>
            <a:pPr algn="ctr">
              <a:defRPr sz="3600" b="1" spc="-36"/>
            </a:pPr>
            <a:r>
              <a:rPr lang="en-US" sz="4800" dirty="0">
                <a:solidFill>
                  <a:schemeClr val="bg1"/>
                </a:solidFill>
                <a:latin typeface="Arial" charset="0"/>
                <a:ea typeface="Arial" charset="0"/>
                <a:cs typeface="Arial" charset="0"/>
              </a:rPr>
              <a:t>CONFIDENTIAL - DO NOT SHARE</a:t>
            </a:r>
            <a:endParaRPr lang="en-US" sz="4800" b="0" dirty="0">
              <a:solidFill>
                <a:schemeClr val="bg1"/>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_White-empty">
    <p:bg>
      <p:bgPr>
        <a:solidFill>
          <a:schemeClr val="bg1"/>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_Blue-center">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7" name="Group 6"/>
          <p:cNvGrpSpPr/>
          <p:nvPr userDrawn="1"/>
        </p:nvGrpSpPr>
        <p:grpSpPr>
          <a:xfrm>
            <a:off x="8856000" y="12042000"/>
            <a:ext cx="5646902" cy="533400"/>
            <a:chOff x="16630538" y="12039600"/>
            <a:chExt cx="5646902" cy="533400"/>
          </a:xfrm>
        </p:grpSpPr>
        <p:sp>
          <p:nvSpPr>
            <p:cNvPr id="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_Blue-right">
    <p:bg>
      <p:bgPr>
        <a:solidFill>
          <a:srgbClr val="140A6C"/>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_Blue-empty">
    <p:bg>
      <p:bgPr>
        <a:solidFill>
          <a:srgbClr val="140A6C"/>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g Stat Blue">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Stat Red">
    <p:bg>
      <p:bgPr>
        <a:solidFill>
          <a:srgbClr val="D84617"/>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Stat Green">
    <p:bg>
      <p:bgPr>
        <a:solidFill>
          <a:srgbClr val="0ABC5E"/>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 Yellow">
    <p:bg>
      <p:bgPr>
        <a:solidFill>
          <a:srgbClr val="FFAB19"/>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u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Thank you!</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a:t>SPEAKER TITLE  ·  @SOCIALMEDIA</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6" name="Subtitle"/>
          <p:cNvSpPr>
            <a:spLocks noGrp="1"/>
          </p:cNvSpPr>
          <p:nvPr>
            <p:ph type="body" sz="quarter" idx="18" hasCustomPrompt="1"/>
          </p:nvPr>
        </p:nvSpPr>
        <p:spPr>
          <a:xfrm>
            <a:off x="182160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Go visit </a:t>
            </a:r>
            <a:r>
              <a:rPr lang="en-US" dirty="0" err="1"/>
              <a:t>pgs-soft.com</a:t>
            </a:r>
            <a:endParaRPr lang="en-US"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with Illustration_White">
    <p:bg>
      <p:bgPr>
        <a:solidFill>
          <a:schemeClr val="bg1"/>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CONTEXT</a:t>
            </a:r>
            <a:endParaRPr lang="en-US" dirty="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rgbClr val="141414"/>
                </a:solidFill>
                <a:latin typeface="Arial" charset="0"/>
                <a:ea typeface="Arial" charset="0"/>
                <a:cs typeface="Arial" charset="0"/>
              </a:defRPr>
            </a:lvl1pPr>
          </a:lstStyle>
          <a:p>
            <a:r>
              <a:rPr lang="en-US" dirty="0"/>
              <a:t>Use illustrations that are in a good quality to support point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Statement with Illustration_Black">
    <p:bg>
      <p:bgPr>
        <a:solidFill>
          <a:srgbClr val="141414"/>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chemeClr val="bg1"/>
                </a:solidFill>
                <a:latin typeface="Arial" charset="0"/>
                <a:ea typeface="Arial" charset="0"/>
                <a:cs typeface="Arial" charset="0"/>
              </a:defRPr>
            </a:lvl1pPr>
          </a:lstStyle>
          <a:p>
            <a:r>
              <a:rPr lang="en-US" dirty="0"/>
              <a:t>Use illustrations that are in a good quality to support point</a:t>
            </a:r>
          </a:p>
        </p:txBody>
      </p:sp>
      <p:grpSp>
        <p:nvGrpSpPr>
          <p:cNvPr id="11" name="Group 10"/>
          <p:cNvGrpSpPr/>
          <p:nvPr userDrawn="1"/>
        </p:nvGrpSpPr>
        <p:grpSpPr>
          <a:xfrm>
            <a:off x="16630538"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Statme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CONTEXT</a:t>
            </a:r>
            <a:endParaRPr lang="en-US" dirty="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big statement slide. Use light background for lighter points.</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ig Statement_Black">
    <p:bg>
      <p:bgPr>
        <a:solidFill>
          <a:srgbClr val="141414"/>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big statement slide. Use dark background for bolder points.</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ourced Poi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reference point slide. Likely will be from a site, book, talk, etc.</a:t>
            </a:r>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ourced Point_Blue">
    <p:bg>
      <p:bgPr>
        <a:solidFill>
          <a:srgbClr val="140A6C"/>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reference point slide. Likely will be from a site, book, talk, etc.</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750046"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0800000">
            <a:off x="21546214" y="10371810"/>
            <a:ext cx="1086152" cy="814614"/>
          </a:xfrm>
          <a:prstGeom prst="rect">
            <a:avLst/>
          </a:prstGeom>
        </p:spPr>
      </p:pic>
      <p:sp>
        <p:nvSpPr>
          <p:cNvPr id="21" name="Subtitle"/>
          <p:cNvSpPr>
            <a:spLocks noGrp="1"/>
          </p:cNvSpPr>
          <p:nvPr>
            <p:ph type="body" sz="quarter" idx="18" hasCustomPrompt="1"/>
          </p:nvPr>
        </p:nvSpPr>
        <p:spPr>
          <a:xfrm>
            <a:off x="3693600"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quote slide. </a:t>
            </a:r>
            <a:br>
              <a:rPr lang="en-US" dirty="0"/>
            </a:br>
            <a:r>
              <a:rPr lang="en-US" dirty="0"/>
              <a:t>Keep it tweetable.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Quote_Blue">
    <p:bg>
      <p:bgPr>
        <a:solidFill>
          <a:srgbClr val="140A6C"/>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12"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grpSp>
        <p:nvGrpSpPr>
          <p:cNvPr id="14" name="Group 13"/>
          <p:cNvGrpSpPr/>
          <p:nvPr userDrawn="1"/>
        </p:nvGrpSpPr>
        <p:grpSpPr>
          <a:xfrm>
            <a:off x="16630538" y="12042000"/>
            <a:ext cx="5646902" cy="533400"/>
            <a:chOff x="16630538" y="12039600"/>
            <a:chExt cx="5646902" cy="533400"/>
          </a:xfrm>
        </p:grpSpPr>
        <p:sp>
          <p:nvSpPr>
            <p:cNvPr id="1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0800000">
            <a:off x="21546214" y="10370517"/>
            <a:ext cx="1086152" cy="817200"/>
          </a:xfrm>
          <a:prstGeom prst="rect">
            <a:avLst/>
          </a:prstGeom>
        </p:spPr>
      </p:pic>
      <p:sp>
        <p:nvSpPr>
          <p:cNvPr id="21" name="Subtitle"/>
          <p:cNvSpPr>
            <a:spLocks noGrp="1"/>
          </p:cNvSpPr>
          <p:nvPr>
            <p:ph type="body" sz="quarter" idx="18" hasCustomPrompt="1"/>
          </p:nvPr>
        </p:nvSpPr>
        <p:spPr>
          <a:xfrm>
            <a:off x="3694262"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quote slide.</a:t>
            </a:r>
            <a:br>
              <a:rPr lang="en-US" dirty="0"/>
            </a:br>
            <a:r>
              <a:rPr lang="en-US" dirty="0"/>
              <a:t>Keep it tweetable.</a:t>
            </a:r>
          </a:p>
        </p:txBody>
      </p: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tement with Supporting Text_Whit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1"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Big statement with support.</a:t>
            </a:r>
          </a:p>
        </p:txBody>
      </p:sp>
      <p:sp>
        <p:nvSpPr>
          <p:cNvPr id="11" name="Subtitle"/>
          <p:cNvSpPr>
            <a:spLocks noGrp="1"/>
          </p:cNvSpPr>
          <p:nvPr>
            <p:ph type="body" sz="quarter" idx="19" hasCustomPrompt="1"/>
          </p:nvPr>
        </p:nvSpPr>
        <p:spPr>
          <a:xfrm>
            <a:off x="12765600" y="19455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dirty="0">
                <a:solidFill>
                  <a:srgbClr val="141414"/>
                </a:solidFill>
                <a:effectLst/>
                <a:latin typeface="Arial" charset="0"/>
              </a:rPr>
              <a:t>Talking point</a:t>
            </a:r>
            <a:endParaRPr lang="en-US" sz="6000" dirty="0">
              <a:solidFill>
                <a:srgbClr val="141414"/>
              </a:solidFill>
              <a:effectLst/>
              <a:latin typeface="Arial" charset="0"/>
            </a:endParaRPr>
          </a:p>
          <a:p>
            <a:r>
              <a:rPr lang="en-US" dirty="0">
                <a:solidFill>
                  <a:srgbClr val="141414"/>
                </a:solidFill>
                <a:effectLst/>
                <a:latin typeface="Arial" charset="0"/>
              </a:rPr>
              <a:t>Supporting info for talking point.</a:t>
            </a:r>
          </a:p>
          <a:p>
            <a:r>
              <a:rPr lang="en-US" dirty="0">
                <a:solidFill>
                  <a:srgbClr val="141414"/>
                </a:solidFill>
                <a:effectLst/>
                <a:latin typeface="Arial" charset="0"/>
              </a:rPr>
              <a:t>Second line.</a:t>
            </a:r>
          </a:p>
        </p:txBody>
      </p:sp>
      <p:sp>
        <p:nvSpPr>
          <p:cNvPr id="12" name="Subtitle"/>
          <p:cNvSpPr>
            <a:spLocks noGrp="1"/>
          </p:cNvSpPr>
          <p:nvPr>
            <p:ph type="body" sz="quarter" idx="20" hasCustomPrompt="1"/>
          </p:nvPr>
        </p:nvSpPr>
        <p:spPr>
          <a:xfrm>
            <a:off x="12765600" y="5310874"/>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a:solidFill>
                  <a:srgbClr val="141414">
                    <a:alpha val="30000"/>
                  </a:srgbClr>
                </a:solidFill>
                <a:effectLst/>
                <a:latin typeface="Arial" charset="0"/>
              </a:rPr>
              <a:t>Talking point</a:t>
            </a:r>
            <a:endParaRPr lang="en-US" sz="6000" dirty="0">
              <a:solidFill>
                <a:srgbClr val="141414">
                  <a:alpha val="30000"/>
                </a:srgbClr>
              </a:solidFill>
              <a:effectLst/>
              <a:latin typeface="Arial" charset="0"/>
            </a:endParaRPr>
          </a:p>
          <a:p>
            <a:r>
              <a:rPr lang="en-US" dirty="0">
                <a:solidFill>
                  <a:srgbClr val="141414">
                    <a:alpha val="30000"/>
                  </a:srgbClr>
                </a:solidFill>
                <a:effectLst/>
                <a:latin typeface="Arial" charset="0"/>
              </a:rPr>
              <a:t>Manage audience focus</a:t>
            </a:r>
            <a:r>
              <a:rPr lang="en-US" baseline="0" dirty="0">
                <a:solidFill>
                  <a:srgbClr val="141414">
                    <a:alpha val="30000"/>
                  </a:srgbClr>
                </a:solidFill>
                <a:effectLst/>
                <a:latin typeface="Arial" charset="0"/>
              </a:rPr>
              <a:t> by reducing to 70% transparency. Use no more than 2 lines.</a:t>
            </a:r>
            <a:endParaRPr lang="en-US" dirty="0">
              <a:solidFill>
                <a:srgbClr val="141414">
                  <a:alpha val="30000"/>
                </a:srgb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a:solidFill>
                  <a:srgbClr val="141414">
                    <a:alpha val="30000"/>
                  </a:srgbClr>
                </a:solidFill>
                <a:effectLst/>
                <a:latin typeface="Arial" charset="0"/>
              </a:rPr>
              <a:t>Talking point</a:t>
            </a:r>
            <a:endParaRPr lang="en-US" sz="6000" dirty="0">
              <a:solidFill>
                <a:srgbClr val="141414">
                  <a:alpha val="30000"/>
                </a:srgbClr>
              </a:solidFill>
              <a:effectLst/>
              <a:latin typeface="Arial" charset="0"/>
            </a:endParaRPr>
          </a:p>
          <a:p>
            <a:r>
              <a:rPr lang="en-US" dirty="0">
                <a:solidFill>
                  <a:srgbClr val="141414">
                    <a:alpha val="30000"/>
                  </a:srgbClr>
                </a:solidFill>
                <a:effectLst/>
                <a:latin typeface="Arial" charset="0"/>
              </a:rPr>
              <a:t>Stay consistent with using the light or dark throughout the related big statement.</a:t>
            </a:r>
          </a:p>
        </p:txBody>
      </p:sp>
      <p:sp>
        <p:nvSpPr>
          <p:cNvPr id="15"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tatement with Supporting Text_Black">
    <p:bg>
      <p:bgPr>
        <a:solidFill>
          <a:srgbClr val="141414"/>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Big statement with support.</a:t>
            </a:r>
          </a:p>
        </p:txBody>
      </p:sp>
      <p:sp>
        <p:nvSpPr>
          <p:cNvPr id="11" name="Subtitle"/>
          <p:cNvSpPr>
            <a:spLocks noGrp="1"/>
          </p:cNvSpPr>
          <p:nvPr>
            <p:ph type="body" sz="quarter" idx="19" hasCustomPrompt="1"/>
          </p:nvPr>
        </p:nvSpPr>
        <p:spPr>
          <a:xfrm>
            <a:off x="12765600" y="1945581"/>
            <a:ext cx="9849600" cy="221599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r>
              <a:rPr lang="en-US" sz="6600" b="1" i="0" dirty="0">
                <a:solidFill>
                  <a:schemeClr val="bg1"/>
                </a:solidFill>
                <a:latin typeface="Arial" charset="0"/>
                <a:ea typeface="Arial" charset="0"/>
                <a:cs typeface="Arial" charset="0"/>
              </a:rPr>
              <a:t>Spacing</a:t>
            </a:r>
          </a:p>
          <a:p>
            <a:r>
              <a:rPr lang="en-US" sz="3600" b="0" i="0" dirty="0">
                <a:solidFill>
                  <a:schemeClr val="bg1"/>
                </a:solidFill>
                <a:latin typeface="Arial" charset="0"/>
                <a:ea typeface="Arial" charset="0"/>
                <a:cs typeface="Arial" charset="0"/>
              </a:rPr>
              <a:t>Hold down *Shift* to drag when moving the bar to make sure it stays properly aligned.</a:t>
            </a:r>
          </a:p>
        </p:txBody>
      </p:sp>
      <p:sp>
        <p:nvSpPr>
          <p:cNvPr id="12" name="Subtitle"/>
          <p:cNvSpPr>
            <a:spLocks noGrp="1"/>
          </p:cNvSpPr>
          <p:nvPr>
            <p:ph type="body" sz="quarter" idx="20" hasCustomPrompt="1"/>
          </p:nvPr>
        </p:nvSpPr>
        <p:spPr>
          <a:xfrm>
            <a:off x="12765600" y="5491448"/>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a:solidFill>
                  <a:schemeClr val="bg1">
                    <a:alpha val="30000"/>
                  </a:schemeClr>
                </a:solidFill>
                <a:effectLst/>
                <a:latin typeface="Arial" charset="0"/>
              </a:rPr>
              <a:t>Talking point</a:t>
            </a:r>
            <a:endParaRPr lang="en-US" sz="6000" dirty="0">
              <a:solidFill>
                <a:schemeClr val="bg1">
                  <a:alpha val="30000"/>
                </a:schemeClr>
              </a:solidFill>
              <a:effectLst/>
              <a:latin typeface="Arial" charset="0"/>
            </a:endParaRPr>
          </a:p>
          <a:p>
            <a:r>
              <a:rPr lang="en-US" dirty="0">
                <a:solidFill>
                  <a:schemeClr val="bg1">
                    <a:alpha val="30000"/>
                  </a:schemeClr>
                </a:solidFill>
                <a:effectLst/>
                <a:latin typeface="Arial" charset="0"/>
              </a:rPr>
              <a:t>Manage audience focus</a:t>
            </a:r>
            <a:r>
              <a:rPr lang="en-US" baseline="0" dirty="0">
                <a:solidFill>
                  <a:schemeClr val="bg1">
                    <a:alpha val="30000"/>
                  </a:schemeClr>
                </a:solidFill>
                <a:effectLst/>
                <a:latin typeface="Arial" charset="0"/>
              </a:rPr>
              <a:t> by reducing to 70% transparency. Use no more than 2 lines.</a:t>
            </a:r>
            <a:endParaRPr lang="en-US" dirty="0">
              <a:solidFill>
                <a:schemeClr val="bg1">
                  <a:alpha val="30000"/>
                </a:scheme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a:solidFill>
                  <a:schemeClr val="bg1">
                    <a:alpha val="30000"/>
                  </a:schemeClr>
                </a:solidFill>
                <a:effectLst/>
                <a:latin typeface="Arial" charset="0"/>
              </a:rPr>
              <a:t>Talking point</a:t>
            </a:r>
            <a:endParaRPr lang="en-US" sz="6000" dirty="0">
              <a:solidFill>
                <a:schemeClr val="bg1">
                  <a:alpha val="30000"/>
                </a:schemeClr>
              </a:solidFill>
              <a:effectLst/>
              <a:latin typeface="Arial" charset="0"/>
            </a:endParaRPr>
          </a:p>
          <a:p>
            <a:r>
              <a:rPr lang="en-US" dirty="0">
                <a:solidFill>
                  <a:schemeClr val="bg1">
                    <a:alpha val="30000"/>
                  </a:schemeClr>
                </a:solidFill>
                <a:effectLst/>
                <a:latin typeface="Arial" charset="0"/>
              </a:rPr>
              <a:t>Stay consistent with using the light or dark throughout the related big statement.</a:t>
            </a:r>
          </a:p>
        </p:txBody>
      </p:sp>
      <p:sp>
        <p:nvSpPr>
          <p:cNvPr id="16"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dirty="0"/>
          </a:p>
        </p:txBody>
      </p:sp>
      <p:grpSp>
        <p:nvGrpSpPr>
          <p:cNvPr id="17" name="Group 16"/>
          <p:cNvGrpSpPr/>
          <p:nvPr userDrawn="1"/>
        </p:nvGrpSpPr>
        <p:grpSpPr>
          <a:xfrm>
            <a:off x="16630538" y="12042000"/>
            <a:ext cx="5646902" cy="533400"/>
            <a:chOff x="16630538" y="12039600"/>
            <a:chExt cx="5646902" cy="533400"/>
          </a:xfrm>
        </p:grpSpPr>
        <p:sp>
          <p:nvSpPr>
            <p:cNvPr id="1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9" name="Picture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PGS Software logo">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98903" y="3857797"/>
            <a:ext cx="9008096" cy="6008400"/>
          </a:xfrm>
          <a:prstGeom prst="rect">
            <a:avLst/>
          </a:prstGeom>
        </p:spPr>
      </p:pic>
    </p:spTree>
    <p:extLst>
      <p:ext uri="{BB962C8B-B14F-4D97-AF65-F5344CB8AC3E}">
        <p14:creationId xmlns:p14="http://schemas.microsoft.com/office/powerpoint/2010/main" val="14291773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ext Heavy Talking Points">
    <p:bg>
      <p:bgPr>
        <a:solidFill>
          <a:srgbClr val="FF7626"/>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a:t>Short title, </a:t>
            </a:r>
            <a:br>
              <a:rPr lang="en-US" dirty="0"/>
            </a:br>
            <a:r>
              <a:rPr lang="en-US" dirty="0"/>
              <a:t>2 line max</a:t>
            </a:r>
          </a:p>
        </p:txBody>
      </p:sp>
      <p:sp>
        <p:nvSpPr>
          <p:cNvPr id="11" name="Subtitle"/>
          <p:cNvSpPr>
            <a:spLocks noGrp="1"/>
          </p:cNvSpPr>
          <p:nvPr>
            <p:ph type="body" sz="quarter" idx="19" hasCustomPrompt="1"/>
          </p:nvPr>
        </p:nvSpPr>
        <p:spPr>
          <a:xfrm>
            <a:off x="8190000" y="1960205"/>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Talking point</a:t>
            </a:r>
          </a:p>
          <a:p>
            <a:r>
              <a:rPr lang="en-US" dirty="0"/>
              <a:t>This is arguably the most text that should ever be on one of your presentations slides.</a:t>
            </a:r>
          </a:p>
        </p:txBody>
      </p:sp>
      <p:sp>
        <p:nvSpPr>
          <p:cNvPr id="13" name="Subtitle"/>
          <p:cNvSpPr>
            <a:spLocks noGrp="1"/>
          </p:cNvSpPr>
          <p:nvPr>
            <p:ph type="body" sz="quarter" idx="20" hasCustomPrompt="1"/>
          </p:nvPr>
        </p:nvSpPr>
        <p:spPr>
          <a:xfrm>
            <a:off x="8190000" y="5390103"/>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Are they here to read or be engaged?</a:t>
            </a:r>
          </a:p>
          <a:p>
            <a:r>
              <a:rPr lang="en-US" dirty="0"/>
              <a:t>Do not ask your audience to read/listen to your notes and call it a presentation. Can send them a document.</a:t>
            </a:r>
          </a:p>
        </p:txBody>
      </p:sp>
      <p:sp>
        <p:nvSpPr>
          <p:cNvPr id="16" name="Subtitle"/>
          <p:cNvSpPr>
            <a:spLocks noGrp="1"/>
          </p:cNvSpPr>
          <p:nvPr>
            <p:ph type="body" sz="quarter" idx="21" hasCustomPrompt="1"/>
          </p:nvPr>
        </p:nvSpPr>
        <p:spPr>
          <a:xfrm>
            <a:off x="8190000" y="8820000"/>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Consider lowering opacity</a:t>
            </a:r>
          </a:p>
          <a:p>
            <a:r>
              <a:rPr lang="en-US" dirty="0"/>
              <a:t>If you’ve got a lot of to say about a specific talking point, consider lowering the transparency to 70%.</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Next item</a:t>
            </a:r>
            <a:endParaRPr lang="en-US" dirty="0"/>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Move marker</a:t>
            </a:r>
            <a:endParaRPr lang="en-US" dirty="0"/>
          </a:p>
        </p:txBody>
      </p:sp>
      <p:sp>
        <p:nvSpPr>
          <p:cNvPr id="23" name="Line"/>
          <p:cNvSpPr>
            <a:spLocks noGrp="1"/>
          </p:cNvSpPr>
          <p:nvPr>
            <p:ph type="body" sz="quarter" idx="26" hasCustomPrompt="1"/>
          </p:nvPr>
        </p:nvSpPr>
        <p:spPr>
          <a:xfrm flipH="1">
            <a:off x="966676" y="4978400"/>
            <a:ext cx="1" cy="635000"/>
          </a:xfrm>
          <a:prstGeom prst="line">
            <a:avLst/>
          </a:prstGeom>
          <a:ln w="101600">
            <a:solidFill>
              <a:srgbClr val="FFFFFF"/>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grpSp>
        <p:nvGrpSpPr>
          <p:cNvPr id="27" name="Group 26"/>
          <p:cNvGrpSpPr/>
          <p:nvPr userDrawn="1"/>
        </p:nvGrpSpPr>
        <p:grpSpPr>
          <a:xfrm>
            <a:off x="16630538" y="12042000"/>
            <a:ext cx="5646902" cy="533400"/>
            <a:chOff x="16630538" y="12039600"/>
            <a:chExt cx="5646902" cy="533400"/>
          </a:xfrm>
        </p:grpSpPr>
        <p:sp>
          <p:nvSpPr>
            <p:cNvPr id="2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alkin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a:t>Short title, </a:t>
            </a:r>
            <a:br>
              <a:rPr lang="en-US" dirty="0"/>
            </a:br>
            <a:r>
              <a:rPr lang="en-US" dirty="0"/>
              <a:t>2 line max</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Next item</a:t>
            </a:r>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Move marker</a:t>
            </a:r>
            <a:endParaRPr lang="en-US" dirty="0"/>
          </a:p>
        </p:txBody>
      </p:sp>
      <p:sp>
        <p:nvSpPr>
          <p:cNvPr id="27" name="Line"/>
          <p:cNvSpPr>
            <a:spLocks noGrp="1"/>
          </p:cNvSpPr>
          <p:nvPr>
            <p:ph type="body" sz="quarter" idx="20" hasCustomPrompt="1"/>
          </p:nvPr>
        </p:nvSpPr>
        <p:spPr>
          <a:xfrm flipH="1">
            <a:off x="966676" y="4986495"/>
            <a:ext cx="1" cy="631494"/>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28" name="yoda.jpg"/>
          <p:cNvSpPr>
            <a:spLocks noGrp="1"/>
          </p:cNvSpPr>
          <p:nvPr>
            <p:ph type="pic" sz="quarter" idx="16" hasCustomPrompt="1"/>
          </p:nvPr>
        </p:nvSpPr>
        <p:spPr>
          <a:xfrm>
            <a:off x="17217781" y="53388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grpSp>
        <p:nvGrpSpPr>
          <p:cNvPr id="16" name="Group 15"/>
          <p:cNvGrpSpPr/>
          <p:nvPr userDrawn="1"/>
        </p:nvGrpSpPr>
        <p:grpSpPr>
          <a:xfrm>
            <a:off x="16630538"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1" name="Subtitle"/>
          <p:cNvSpPr>
            <a:spLocks noGrp="1"/>
          </p:cNvSpPr>
          <p:nvPr>
            <p:ph type="body" sz="quarter" idx="19" hasCustomPrompt="1"/>
          </p:nvPr>
        </p:nvSpPr>
        <p:spPr>
          <a:xfrm>
            <a:off x="7808400" y="1960205"/>
            <a:ext cx="10414800" cy="3970318"/>
          </a:xfrm>
          <a:prstGeom prst="rect">
            <a:avLst/>
          </a:prstGeom>
        </p:spPr>
        <p:txBody>
          <a:bodyPr anchor="t"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i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3039406"/>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Keep your big points short &amp; sweet</a:t>
            </a:r>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Point Illustration">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ingle Point Illustration + pillars">
    <p:bg>
      <p:bgPr>
        <a:solidFill>
          <a:schemeClr val="bg1"/>
        </a:solidFill>
        <a:effectLst/>
      </p:bgPr>
    </p:bg>
    <p:spTree>
      <p:nvGrpSpPr>
        <p:cNvPr id="1" name=""/>
        <p:cNvGrpSpPr/>
        <p:nvPr/>
      </p:nvGrpSpPr>
      <p:grpSpPr>
        <a:xfrm>
          <a:off x="0" y="0"/>
          <a:ext cx="0" cy="0"/>
          <a:chOff x="0" y="0"/>
          <a:chExt cx="0" cy="0"/>
        </a:xfrm>
      </p:grpSpPr>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3039406"/>
            <a:ext cx="9216000" cy="272259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b="0" i="0" dirty="0">
                <a:latin typeface="Arial" charset="0"/>
                <a:ea typeface="Arial" charset="0"/>
                <a:cs typeface="Arial" charset="0"/>
              </a:rPr>
              <a:t>Supporting text should be brief and no longer than 3 lines. Limit one talking point and image </a:t>
            </a:r>
            <a:br>
              <a:rPr lang="en-US" b="0" i="0" dirty="0">
                <a:latin typeface="Arial" charset="0"/>
                <a:ea typeface="Arial" charset="0"/>
                <a:cs typeface="Arial" charset="0"/>
              </a:rPr>
            </a:br>
            <a:r>
              <a:rPr lang="en-US" b="0" i="0" dirty="0">
                <a:latin typeface="Arial" charset="0"/>
                <a:ea typeface="Arial" charset="0"/>
                <a:cs typeface="Arial" charset="0"/>
              </a:rPr>
              <a:t>per slide.</a:t>
            </a:r>
          </a:p>
        </p:txBody>
      </p:sp>
      <p:sp>
        <p:nvSpPr>
          <p:cNvPr id="9" name="Rectangle"/>
          <p:cNvSpPr>
            <a:spLocks noGrp="1"/>
          </p:cNvSpPr>
          <p:nvPr>
            <p:ph type="body" sz="quarter" idx="20" hasCustomPrompt="1"/>
          </p:nvPr>
        </p:nvSpPr>
        <p:spPr>
          <a:xfrm>
            <a:off x="17134119"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a:t> </a:t>
            </a:r>
            <a:endParaRPr dirty="0"/>
          </a:p>
        </p:txBody>
      </p:sp>
      <p:sp>
        <p:nvSpPr>
          <p:cNvPr id="13" name="Subtitle"/>
          <p:cNvSpPr>
            <a:spLocks noGrp="1"/>
          </p:cNvSpPr>
          <p:nvPr>
            <p:ph type="body" sz="quarter" idx="22" hasCustomPrompt="1"/>
          </p:nvPr>
        </p:nvSpPr>
        <p:spPr>
          <a:xfrm>
            <a:off x="17469606"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a:t>Headline</a:t>
            </a:r>
          </a:p>
        </p:txBody>
      </p:sp>
      <p:sp>
        <p:nvSpPr>
          <p:cNvPr id="14" name="yoda.jpg"/>
          <p:cNvSpPr>
            <a:spLocks noGrp="1"/>
          </p:cNvSpPr>
          <p:nvPr>
            <p:ph type="pic" sz="quarter" idx="23" hasCustomPrompt="1"/>
          </p:nvPr>
        </p:nvSpPr>
        <p:spPr>
          <a:xfrm>
            <a:off x="18121077"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Rectangle"/>
          <p:cNvSpPr>
            <a:spLocks noGrp="1"/>
          </p:cNvSpPr>
          <p:nvPr>
            <p:ph type="body" sz="quarter" idx="24" hasCustomPrompt="1"/>
          </p:nvPr>
        </p:nvSpPr>
        <p:spPr>
          <a:xfrm>
            <a:off x="12183576"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a:t> </a:t>
            </a:r>
            <a:endParaRPr dirty="0"/>
          </a:p>
        </p:txBody>
      </p:sp>
      <p:sp>
        <p:nvSpPr>
          <p:cNvPr id="16" name="Subtitle"/>
          <p:cNvSpPr>
            <a:spLocks noGrp="1"/>
          </p:cNvSpPr>
          <p:nvPr>
            <p:ph type="body" sz="quarter" idx="25" hasCustomPrompt="1"/>
          </p:nvPr>
        </p:nvSpPr>
        <p:spPr>
          <a:xfrm>
            <a:off x="12519063"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a:t>Headline</a:t>
            </a:r>
          </a:p>
        </p:txBody>
      </p:sp>
      <p:sp>
        <p:nvSpPr>
          <p:cNvPr id="17" name="yoda.jpg"/>
          <p:cNvSpPr>
            <a:spLocks noGrp="1"/>
          </p:cNvSpPr>
          <p:nvPr>
            <p:ph type="pic" sz="quarter" idx="26" hasCustomPrompt="1"/>
          </p:nvPr>
        </p:nvSpPr>
        <p:spPr>
          <a:xfrm>
            <a:off x="13170534"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wo Sides">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Can be used as pro/con, hypothesis/</a:t>
            </a:r>
            <a:br>
              <a:rPr lang="en-US" dirty="0"/>
            </a:br>
            <a:r>
              <a:rPr lang="en-US" dirty="0"/>
              <a:t>finding, etc.</a:t>
            </a:r>
          </a:p>
        </p:txBody>
      </p:sp>
      <p:sp>
        <p:nvSpPr>
          <p:cNvPr id="6" name="Subtitle"/>
          <p:cNvSpPr>
            <a:spLocks noGrp="1"/>
          </p:cNvSpPr>
          <p:nvPr>
            <p:ph type="body" sz="quarter" idx="19" hasCustomPrompt="1"/>
          </p:nvPr>
        </p:nvSpPr>
        <p:spPr>
          <a:xfrm>
            <a:off x="148500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Use when explaining two sides of a point.</a:t>
            </a:r>
          </a:p>
        </p:txBody>
      </p:sp>
      <p:sp>
        <p:nvSpPr>
          <p:cNvPr id="7" name="Subtitle"/>
          <p:cNvSpPr>
            <a:spLocks noGrp="1"/>
          </p:cNvSpPr>
          <p:nvPr>
            <p:ph type="body" sz="quarter" idx="17" hasCustomPrompt="1"/>
          </p:nvPr>
        </p:nvSpPr>
        <p:spPr>
          <a:xfrm>
            <a:off x="1485000" y="11790000"/>
            <a:ext cx="9219601"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ONE SIDE</a:t>
            </a:r>
            <a:endParaRPr lang="en-US" dirty="0"/>
          </a:p>
        </p:txBody>
      </p:sp>
      <p:sp>
        <p:nvSpPr>
          <p:cNvPr id="8" name="Subtitle"/>
          <p:cNvSpPr>
            <a:spLocks noGrp="1"/>
          </p:cNvSpPr>
          <p:nvPr>
            <p:ph type="body" sz="quarter" idx="20" hasCustomPrompt="1"/>
          </p:nvPr>
        </p:nvSpPr>
        <p:spPr>
          <a:xfrm>
            <a:off x="13688080" y="11810677"/>
            <a:ext cx="9219600"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SECOND SIDE</a:t>
            </a:r>
          </a:p>
        </p:txBody>
      </p:sp>
      <p:sp>
        <p:nvSpPr>
          <p:cNvPr id="9" name="Line"/>
          <p:cNvSpPr/>
          <p:nvPr userDrawn="1"/>
        </p:nvSpPr>
        <p:spPr>
          <a:xfrm>
            <a:off x="5415339" y="11307916"/>
            <a:ext cx="1269545"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
        <p:nvSpPr>
          <p:cNvPr id="10" name="Line"/>
          <p:cNvSpPr/>
          <p:nvPr userDrawn="1"/>
        </p:nvSpPr>
        <p:spPr>
          <a:xfrm>
            <a:off x="17653227" y="11307916"/>
            <a:ext cx="1269544"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efore / After">
    <p:bg>
      <p:bgPr>
        <a:solidFill>
          <a:srgbClr val="FF762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10703"/>
            <a:ext cx="13003633" cy="14905656"/>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03194"/>
            <a:ext cx="13003633" cy="14905656"/>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2" name="Subtitle"/>
          <p:cNvSpPr>
            <a:spLocks noGrp="1"/>
          </p:cNvSpPr>
          <p:nvPr>
            <p:ph type="body" sz="quarter" idx="21" hasCustomPrompt="1"/>
          </p:nvPr>
        </p:nvSpPr>
        <p:spPr>
          <a:xfrm>
            <a:off x="2877231"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Before</a:t>
            </a:r>
          </a:p>
          <a:p>
            <a:pPr algn="ctr"/>
            <a:r>
              <a:rPr lang="en-US" b="0" i="0" dirty="0">
                <a:latin typeface="Arial" charset="0"/>
                <a:ea typeface="Arial" charset="0"/>
                <a:cs typeface="Arial" charset="0"/>
              </a:rPr>
              <a:t>Use to discuss points about how something worked before.</a:t>
            </a:r>
          </a:p>
        </p:txBody>
      </p:sp>
      <p:sp>
        <p:nvSpPr>
          <p:cNvPr id="13" name="yoda.jpg"/>
          <p:cNvSpPr>
            <a:spLocks noGrp="1"/>
          </p:cNvSpPr>
          <p:nvPr>
            <p:ph type="pic" sz="quarter" idx="16" hasCustomPrompt="1"/>
          </p:nvPr>
        </p:nvSpPr>
        <p:spPr>
          <a:xfrm>
            <a:off x="5026431"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4" name="Subtitle"/>
          <p:cNvSpPr>
            <a:spLocks noGrp="1"/>
          </p:cNvSpPr>
          <p:nvPr>
            <p:ph type="body" sz="quarter" idx="22" hasCustomPrompt="1"/>
          </p:nvPr>
        </p:nvSpPr>
        <p:spPr>
          <a:xfrm>
            <a:off x="13246780"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pPr algn="ctr"/>
            <a:r>
              <a:rPr lang="en-US" sz="6000" b="1" i="0" dirty="0">
                <a:solidFill>
                  <a:schemeClr val="bg1"/>
                </a:solidFill>
                <a:latin typeface="Arial" charset="0"/>
                <a:ea typeface="Arial" charset="0"/>
                <a:cs typeface="Arial" charset="0"/>
              </a:rPr>
              <a:t>After</a:t>
            </a:r>
          </a:p>
          <a:p>
            <a:pPr algn="ctr"/>
            <a:r>
              <a:rPr lang="en-US" sz="3600" b="0" i="0" dirty="0">
                <a:solidFill>
                  <a:schemeClr val="bg1"/>
                </a:solidFill>
                <a:latin typeface="Arial" charset="0"/>
                <a:ea typeface="Arial" charset="0"/>
                <a:cs typeface="Arial" charset="0"/>
              </a:rPr>
              <a:t>Celebrate how fantastic things are now that you’ve implemented changes.</a:t>
            </a:r>
          </a:p>
        </p:txBody>
      </p:sp>
      <p:sp>
        <p:nvSpPr>
          <p:cNvPr id="15" name="yoda.jpg"/>
          <p:cNvSpPr>
            <a:spLocks noGrp="1"/>
          </p:cNvSpPr>
          <p:nvPr>
            <p:ph type="pic" sz="quarter" idx="23" hasCustomPrompt="1"/>
          </p:nvPr>
        </p:nvSpPr>
        <p:spPr>
          <a:xfrm>
            <a:off x="15395980"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arge Visual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Large visual with title</a:t>
            </a:r>
          </a:p>
        </p:txBody>
      </p:sp>
      <p:sp>
        <p:nvSpPr>
          <p:cNvPr id="3" name="Content Placeholder 2"/>
          <p:cNvSpPr>
            <a:spLocks noGrp="1"/>
          </p:cNvSpPr>
          <p:nvPr>
            <p:ph sz="quarter" idx="17" hasCustomPrompt="1"/>
          </p:nvPr>
        </p:nvSpPr>
        <p:spPr>
          <a:xfrm>
            <a:off x="1822450" y="3665070"/>
            <a:ext cx="20737513" cy="7689599"/>
          </a:xfrm>
          <a:prstGeom prst="rect">
            <a:avLst/>
          </a:prstGeom>
          <a:solidFill>
            <a:srgbClr val="E5E5E5"/>
          </a:solidFill>
        </p:spPr>
        <p:txBody>
          <a:bodyPr/>
          <a:lstStyle>
            <a:lvl1pPr marL="0" indent="0">
              <a:buNone/>
              <a:defRPr/>
            </a:lvl1pPr>
          </a:lstStyle>
          <a:p>
            <a:pPr lvl="0"/>
            <a:r>
              <a:rPr lang="en-US" dirty="0"/>
              <a:t> </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Blank with title</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de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Code with title</a:t>
            </a:r>
          </a:p>
        </p:txBody>
      </p:sp>
      <p:sp>
        <p:nvSpPr>
          <p:cNvPr id="11" name="Rectangle"/>
          <p:cNvSpPr>
            <a:spLocks noGrp="1"/>
          </p:cNvSpPr>
          <p:nvPr>
            <p:ph type="body" sz="quarter" idx="24" hasCustomPrompt="1"/>
          </p:nvPr>
        </p:nvSpPr>
        <p:spPr>
          <a:xfrm>
            <a:off x="1837396" y="3673773"/>
            <a:ext cx="12631282" cy="4080211"/>
          </a:xfrm>
          <a:prstGeom prst="roundRect">
            <a:avLst>
              <a:gd name="adj" fmla="val 0"/>
            </a:avLst>
          </a:prstGeom>
          <a:solidFill>
            <a:srgbClr val="E5E5E5">
              <a:alpha val="50000"/>
            </a:srgbClr>
          </a:solidFill>
        </p:spPr>
        <p:txBody>
          <a:bodyPr lIns="540000" tIns="540000" rIns="540000" bIns="540000" anchor="t">
            <a:spAutoFit/>
          </a:bodyPr>
          <a:lstStyle>
            <a:lvl1pPr marL="0" indent="0" algn="l">
              <a:buNone/>
              <a:defRPr sz="3600" b="0" i="0">
                <a:latin typeface="Courier New" charset="0"/>
                <a:ea typeface="Courier New" charset="0"/>
                <a:cs typeface="Courier New" charset="0"/>
              </a:defRPr>
            </a:lvl1pPr>
          </a:lstStyle>
          <a:p>
            <a:pPr lvl="0" algn="l"/>
            <a:r>
              <a:rPr lang="pl-PL" dirty="0"/>
              <a:t> </a:t>
            </a:r>
            <a:r>
              <a:rPr lang="en-US" sz="3597" b="0" i="0" kern="1200" spc="-150" dirty="0">
                <a:solidFill>
                  <a:srgbClr val="141414"/>
                </a:solidFill>
                <a:effectLst/>
                <a:latin typeface="Courier New" charset="0"/>
                <a:ea typeface="Courier New" charset="0"/>
                <a:cs typeface="Courier New" charset="0"/>
              </a:rPr>
              <a:t>public class HelloWorld {</a:t>
            </a:r>
            <a:br>
              <a:rPr lang="en-US" sz="3597" b="0" i="0" kern="1200" spc="-150" dirty="0">
                <a:solidFill>
                  <a:srgbClr val="141414"/>
                </a:solidFill>
                <a:effectLst/>
                <a:latin typeface="Courier New" charset="0"/>
                <a:ea typeface="Courier New" charset="0"/>
                <a:cs typeface="Courier New" charset="0"/>
              </a:rPr>
            </a:br>
            <a:r>
              <a:rPr lang="en-US" sz="3597" b="0" i="0" kern="1200" spc="-150" baseline="0" dirty="0">
                <a:solidFill>
                  <a:srgbClr val="141414"/>
                </a:solidFill>
                <a:effectLst/>
                <a:latin typeface="Courier New" charset="0"/>
                <a:ea typeface="Courier New" charset="0"/>
                <a:cs typeface="Courier New" charset="0"/>
              </a:rPr>
              <a:t>   </a:t>
            </a:r>
            <a:r>
              <a:rPr lang="en-US" sz="3597" b="0" i="0" kern="1200" spc="-150" dirty="0">
                <a:solidFill>
                  <a:srgbClr val="141414"/>
                </a:solidFill>
                <a:effectLst/>
                <a:latin typeface="Courier New" charset="0"/>
                <a:ea typeface="Courier New" charset="0"/>
                <a:cs typeface="Courier New" charset="0"/>
              </a:rPr>
              <a:t>public static void main( String[] </a:t>
            </a:r>
            <a:r>
              <a:rPr lang="en-US" sz="3597" b="0" i="0" kern="1200" spc="-150" dirty="0" err="1">
                <a:solidFill>
                  <a:srgbClr val="141414"/>
                </a:solidFill>
                <a:effectLst/>
                <a:latin typeface="Courier New" charset="0"/>
                <a:ea typeface="Courier New" charset="0"/>
                <a:cs typeface="Courier New" charset="0"/>
              </a:rPr>
              <a:t>args</a:t>
            </a:r>
            <a:r>
              <a:rPr lang="en-US" sz="3597" b="0" i="0" kern="1200" spc="-150" dirty="0">
                <a:solidFill>
                  <a:srgbClr val="141414"/>
                </a:solidFill>
                <a:effectLst/>
                <a:latin typeface="Courier New" charset="0"/>
                <a:ea typeface="Courier New" charset="0"/>
                <a:cs typeface="Courier New" charset="0"/>
              </a:rPr>
              <a:t> ) {</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      </a:t>
            </a:r>
            <a:r>
              <a:rPr lang="en-US" sz="3597" b="0" i="0" kern="1200" spc="-150" dirty="0" err="1">
                <a:solidFill>
                  <a:srgbClr val="141414"/>
                </a:solidFill>
                <a:effectLst/>
                <a:latin typeface="Courier New" charset="0"/>
                <a:ea typeface="Courier New" charset="0"/>
                <a:cs typeface="Courier New" charset="0"/>
              </a:rPr>
              <a:t>System.out.println</a:t>
            </a:r>
            <a:r>
              <a:rPr lang="en-US" sz="3597" b="0" i="0" kern="1200" spc="-150" dirty="0">
                <a:solidFill>
                  <a:srgbClr val="141414"/>
                </a:solidFill>
                <a:effectLst/>
                <a:latin typeface="Courier New" charset="0"/>
                <a:ea typeface="Courier New" charset="0"/>
                <a:cs typeface="Courier New" charset="0"/>
              </a:rPr>
              <a:t>( "Hello World!" );</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      </a:t>
            </a:r>
            <a:r>
              <a:rPr lang="en-US" sz="3597" b="0" i="0" kern="1200" spc="-150" dirty="0" err="1">
                <a:solidFill>
                  <a:srgbClr val="141414"/>
                </a:solidFill>
                <a:effectLst/>
                <a:latin typeface="Courier New" charset="0"/>
                <a:ea typeface="Courier New" charset="0"/>
                <a:cs typeface="Courier New" charset="0"/>
              </a:rPr>
              <a:t>System.exit</a:t>
            </a:r>
            <a:r>
              <a:rPr lang="en-US" sz="3597" b="0" i="0" kern="1200" spc="-150" dirty="0">
                <a:solidFill>
                  <a:srgbClr val="141414"/>
                </a:solidFill>
                <a:effectLst/>
                <a:latin typeface="Courier New" charset="0"/>
                <a:ea typeface="Courier New" charset="0"/>
                <a:cs typeface="Courier New" charset="0"/>
              </a:rPr>
              <a:t>( 0 ); //success</a:t>
            </a:r>
            <a:br>
              <a:rPr lang="en-US" sz="3597" b="0" i="0" kern="1200" spc="-150" dirty="0">
                <a:solidFill>
                  <a:srgbClr val="141414"/>
                </a:solidFill>
                <a:effectLst/>
                <a:latin typeface="Courier New" charset="0"/>
                <a:ea typeface="Courier New" charset="0"/>
                <a:cs typeface="Courier New" charset="0"/>
              </a:rPr>
            </a:br>
            <a:r>
              <a:rPr lang="en-US" sz="3597" b="0" i="0" kern="1200" spc="-150" baseline="0" dirty="0">
                <a:solidFill>
                  <a:srgbClr val="141414"/>
                </a:solidFill>
                <a:effectLst/>
                <a:latin typeface="Courier New" charset="0"/>
                <a:ea typeface="Courier New" charset="0"/>
                <a:cs typeface="Courier New" charset="0"/>
              </a:rPr>
              <a:t>   </a:t>
            </a:r>
            <a:r>
              <a:rPr lang="en-US" sz="3597" b="0" i="0" kern="1200" spc="-150" dirty="0">
                <a:solidFill>
                  <a:srgbClr val="141414"/>
                </a:solidFill>
                <a:effectLst/>
                <a:latin typeface="Courier New" charset="0"/>
                <a:ea typeface="Courier New" charset="0"/>
                <a:cs typeface="Courier New" charset="0"/>
              </a:rPr>
              <a:t>}</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a:t>
            </a:r>
          </a:p>
        </p:txBody>
      </p:sp>
      <p:grpSp>
        <p:nvGrpSpPr>
          <p:cNvPr id="12" name="Group 11"/>
          <p:cNvGrpSpPr/>
          <p:nvPr userDrawn="1"/>
        </p:nvGrpSpPr>
        <p:grpSpPr>
          <a:xfrm>
            <a:off x="8856000" y="12042000"/>
            <a:ext cx="5646902" cy="533400"/>
            <a:chOff x="16630538" y="12039600"/>
            <a:chExt cx="5646902" cy="533400"/>
          </a:xfrm>
        </p:grpSpPr>
        <p:sp>
          <p:nvSpPr>
            <p:cNvPr id="1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Title">
    <p:bg>
      <p:bgPr>
        <a:solidFill>
          <a:srgbClr val="141414"/>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1"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Chapter title one line</a:t>
            </a:r>
          </a:p>
        </p:txBody>
      </p:sp>
      <p:sp>
        <p:nvSpPr>
          <p:cNvPr id="14" name="Subtitle"/>
          <p:cNvSpPr>
            <a:spLocks noGrp="1"/>
          </p:cNvSpPr>
          <p:nvPr>
            <p:ph type="body" sz="quarter" idx="18" hasCustomPrompt="1"/>
          </p:nvPr>
        </p:nvSpPr>
        <p:spPr>
          <a:xfrm>
            <a:off x="1822450" y="7452000"/>
            <a:ext cx="20737513" cy="156966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chapter sub titles should be kept to two lines or less</a:t>
            </a:r>
          </a:p>
          <a:p>
            <a:r>
              <a:rPr lang="en-US" dirty="0"/>
              <a:t>and start from the small letter</a:t>
            </a:r>
          </a:p>
        </p:txBody>
      </p:sp>
      <p:sp>
        <p:nvSpPr>
          <p:cNvPr id="7" name="Rectangle"/>
          <p:cNvSpPr>
            <a:spLocks noGrp="1" noChangeAspect="1"/>
          </p:cNvSpPr>
          <p:nvPr>
            <p:ph type="body" sz="quarter" idx="24" hasCustomPrompt="1"/>
          </p:nvPr>
        </p:nvSpPr>
        <p:spPr>
          <a:xfrm>
            <a:off x="12042000" y="10872000"/>
            <a:ext cx="291600" cy="493200"/>
          </a:xfrm>
          <a:prstGeom prst="roundRect">
            <a:avLst>
              <a:gd name="adj" fmla="val 0"/>
            </a:avLst>
          </a:prstGeom>
          <a:solidFill>
            <a:srgbClr val="FF7626"/>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low">
    <p:bg>
      <p:bgPr>
        <a:solidFill>
          <a:schemeClr val="bg1"/>
        </a:solidFill>
        <a:effectLst/>
      </p:bgPr>
    </p:bg>
    <p:spTree>
      <p:nvGrpSpPr>
        <p:cNvPr id="1" name=""/>
        <p:cNvGrpSpPr/>
        <p:nvPr/>
      </p:nvGrpSpPr>
      <p:grpSpPr>
        <a:xfrm>
          <a:off x="0" y="0"/>
          <a:ext cx="0" cy="0"/>
          <a:chOff x="0" y="0"/>
          <a:chExt cx="0" cy="0"/>
        </a:xfrm>
      </p:grpSpPr>
      <p:sp>
        <p:nvSpPr>
          <p:cNvPr id="14" name="Rectangle"/>
          <p:cNvSpPr>
            <a:spLocks noGrp="1"/>
          </p:cNvSpPr>
          <p:nvPr>
            <p:ph type="body" sz="quarter" idx="26" hasCustomPrompt="1"/>
          </p:nvPr>
        </p:nvSpPr>
        <p:spPr>
          <a:xfrm>
            <a:off x="12609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3" name="Right Arrow 22"/>
          <p:cNvSpPr/>
          <p:nvPr userDrawn="1"/>
        </p:nvSpPr>
        <p:spPr>
          <a:xfrm>
            <a:off x="11700388" y="53352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p:cNvSpPr>
            <a:spLocks noGrp="1"/>
          </p:cNvSpPr>
          <p:nvPr>
            <p:ph type="body" sz="quarter" idx="27" hasCustomPrompt="1"/>
          </p:nvPr>
        </p:nvSpPr>
        <p:spPr>
          <a:xfrm>
            <a:off x="18003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2" name="Right Arrow 21"/>
          <p:cNvSpPr/>
          <p:nvPr userDrawn="1"/>
        </p:nvSpPr>
        <p:spPr>
          <a:xfrm>
            <a:off x="17087750"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p:cNvSpPr>
            <a:spLocks noGrp="1"/>
          </p:cNvSpPr>
          <p:nvPr>
            <p:ph type="body" sz="quarter" idx="24" hasCustomPrompt="1"/>
          </p:nvPr>
        </p:nvSpPr>
        <p:spPr>
          <a:xfrm>
            <a:off x="1821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13" name="Rectangle"/>
          <p:cNvSpPr>
            <a:spLocks noGrp="1"/>
          </p:cNvSpPr>
          <p:nvPr>
            <p:ph type="body" sz="quarter" idx="25" hasCustomPrompt="1"/>
          </p:nvPr>
        </p:nvSpPr>
        <p:spPr>
          <a:xfrm>
            <a:off x="7215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1" name="Right Arrow 20"/>
          <p:cNvSpPr/>
          <p:nvPr userDrawn="1"/>
        </p:nvSpPr>
        <p:spPr>
          <a:xfrm>
            <a:off x="6299788"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baseline="0">
                <a:solidFill>
                  <a:srgbClr val="141414"/>
                </a:solidFill>
                <a:latin typeface="Arial" charset="0"/>
                <a:ea typeface="Arial" charset="0"/>
                <a:cs typeface="Arial" charset="0"/>
              </a:defRPr>
            </a:lvl1pPr>
          </a:lstStyle>
          <a:p>
            <a:r>
              <a:rPr lang="en-US" dirty="0"/>
              <a:t>Flow/process with title</a:t>
            </a:r>
          </a:p>
        </p:txBody>
      </p:sp>
      <p:sp>
        <p:nvSpPr>
          <p:cNvPr id="5" name="Text Placeholder 4"/>
          <p:cNvSpPr>
            <a:spLocks noGrp="1"/>
          </p:cNvSpPr>
          <p:nvPr>
            <p:ph type="body" sz="quarter" idx="28" hasCustomPrompt="1"/>
          </p:nvPr>
        </p:nvSpPr>
        <p:spPr>
          <a:xfrm>
            <a:off x="2643102"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1</a:t>
            </a:r>
          </a:p>
        </p:txBody>
      </p:sp>
      <p:sp>
        <p:nvSpPr>
          <p:cNvPr id="17" name="Text Placeholder 4"/>
          <p:cNvSpPr>
            <a:spLocks noGrp="1"/>
          </p:cNvSpPr>
          <p:nvPr>
            <p:ph type="body" sz="quarter" idx="29" hasCustomPrompt="1"/>
          </p:nvPr>
        </p:nvSpPr>
        <p:spPr>
          <a:xfrm>
            <a:off x="7967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2</a:t>
            </a:r>
          </a:p>
        </p:txBody>
      </p:sp>
      <p:sp>
        <p:nvSpPr>
          <p:cNvPr id="18" name="Text Placeholder 4"/>
          <p:cNvSpPr>
            <a:spLocks noGrp="1"/>
          </p:cNvSpPr>
          <p:nvPr>
            <p:ph type="body" sz="quarter" idx="30" hasCustomPrompt="1"/>
          </p:nvPr>
        </p:nvSpPr>
        <p:spPr>
          <a:xfrm>
            <a:off x="13361796"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3</a:t>
            </a:r>
          </a:p>
        </p:txBody>
      </p:sp>
      <p:sp>
        <p:nvSpPr>
          <p:cNvPr id="19" name="Text Placeholder 4"/>
          <p:cNvSpPr>
            <a:spLocks noGrp="1"/>
          </p:cNvSpPr>
          <p:nvPr>
            <p:ph type="body" sz="quarter" idx="31" hasCustomPrompt="1"/>
          </p:nvPr>
        </p:nvSpPr>
        <p:spPr>
          <a:xfrm>
            <a:off x="18755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4</a:t>
            </a:r>
          </a:p>
        </p:txBody>
      </p:sp>
      <p:grpSp>
        <p:nvGrpSpPr>
          <p:cNvPr id="20" name="Group 19"/>
          <p:cNvGrpSpPr/>
          <p:nvPr userDrawn="1"/>
        </p:nvGrpSpPr>
        <p:grpSpPr>
          <a:xfrm>
            <a:off x="8856000" y="12042000"/>
            <a:ext cx="5646902" cy="533400"/>
            <a:chOff x="16630538" y="12039600"/>
            <a:chExt cx="5646902" cy="533400"/>
          </a:xfrm>
        </p:grpSpPr>
        <p:sp>
          <p:nvSpPr>
            <p:cNvPr id="2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5" name="Picture 2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Two points with illustrations</a:t>
            </a:r>
          </a:p>
        </p:txBody>
      </p:sp>
      <p:sp>
        <p:nvSpPr>
          <p:cNvPr id="11" name="Subtitle"/>
          <p:cNvSpPr>
            <a:spLocks noGrp="1"/>
          </p:cNvSpPr>
          <p:nvPr>
            <p:ph type="body" sz="quarter" idx="21" hasCustomPrompt="1"/>
          </p:nvPr>
        </p:nvSpPr>
        <p:spPr>
          <a:xfrm>
            <a:off x="395723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Illustration</a:t>
            </a:r>
          </a:p>
          <a:p>
            <a:pPr algn="ctr"/>
            <a:r>
              <a:rPr lang="en-US" b="0" i="0" dirty="0">
                <a:latin typeface="Arial" charset="0"/>
                <a:ea typeface="Arial" charset="0"/>
                <a:cs typeface="Arial" charset="0"/>
              </a:rPr>
              <a:t>Utilize icon illustrations from </a:t>
            </a:r>
            <a:br>
              <a:rPr lang="en-US" b="0" i="0" dirty="0">
                <a:latin typeface="Arial" charset="0"/>
                <a:ea typeface="Arial" charset="0"/>
                <a:cs typeface="Arial" charset="0"/>
              </a:rPr>
            </a:br>
            <a:r>
              <a:rPr lang="en-US" b="0" i="0" dirty="0">
                <a:latin typeface="Arial" charset="0"/>
                <a:ea typeface="Arial" charset="0"/>
                <a:cs typeface="Arial" charset="0"/>
              </a:rPr>
              <a:t>the Assets deck.</a:t>
            </a:r>
          </a:p>
        </p:txBody>
      </p:sp>
      <p:sp>
        <p:nvSpPr>
          <p:cNvPr id="12" name="yoda.jpg"/>
          <p:cNvSpPr>
            <a:spLocks noGrp="1"/>
          </p:cNvSpPr>
          <p:nvPr>
            <p:ph type="pic" sz="quarter" idx="16" hasCustomPrompt="1"/>
          </p:nvPr>
        </p:nvSpPr>
        <p:spPr>
          <a:xfrm>
            <a:off x="526943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432678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Separators</a:t>
            </a:r>
          </a:p>
          <a:p>
            <a:pPr algn="ctr"/>
            <a:r>
              <a:rPr lang="en-US" sz="3600" b="0" i="0" dirty="0">
                <a:latin typeface="Arial" charset="0"/>
                <a:ea typeface="Arial" charset="0"/>
                <a:cs typeface="Arial" charset="0"/>
              </a:rPr>
              <a:t>Use the orange bar to separate points/illustrations.</a:t>
            </a:r>
          </a:p>
        </p:txBody>
      </p:sp>
      <p:sp>
        <p:nvSpPr>
          <p:cNvPr id="14" name="yoda.jpg"/>
          <p:cNvSpPr>
            <a:spLocks noGrp="1"/>
          </p:cNvSpPr>
          <p:nvPr>
            <p:ph type="pic" sz="quarter" idx="23" hasCustomPrompt="1"/>
          </p:nvPr>
        </p:nvSpPr>
        <p:spPr>
          <a:xfrm>
            <a:off x="1563898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12191206"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6" name="Group 15"/>
          <p:cNvGrpSpPr/>
          <p:nvPr userDrawn="1"/>
        </p:nvGrpSpPr>
        <p:grpSpPr>
          <a:xfrm>
            <a:off x="8856000" y="12042000"/>
            <a:ext cx="5646902" cy="533400"/>
            <a:chOff x="16630538" y="12039600"/>
            <a:chExt cx="5646902" cy="533400"/>
          </a:xfrm>
        </p:grpSpPr>
        <p:sp>
          <p:nvSpPr>
            <p:cNvPr id="1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3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Three points with illustrations</a:t>
            </a:r>
          </a:p>
        </p:txBody>
      </p:sp>
      <p:sp>
        <p:nvSpPr>
          <p:cNvPr id="11" name="Subtitle"/>
          <p:cNvSpPr>
            <a:spLocks noGrp="1"/>
          </p:cNvSpPr>
          <p:nvPr>
            <p:ph type="body" sz="quarter" idx="21" hasCustomPrompt="1"/>
          </p:nvPr>
        </p:nvSpPr>
        <p:spPr>
          <a:xfrm>
            <a:off x="1852216"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Usage</a:t>
            </a:r>
          </a:p>
          <a:p>
            <a:pPr algn="ctr"/>
            <a:r>
              <a:rPr lang="en-US" b="0" i="0" dirty="0">
                <a:latin typeface="Arial" charset="0"/>
                <a:ea typeface="Arial" charset="0"/>
                <a:cs typeface="Arial" charset="0"/>
              </a:rPr>
              <a:t>These slides have proven to be versatile in use.</a:t>
            </a:r>
          </a:p>
        </p:txBody>
      </p:sp>
      <p:sp>
        <p:nvSpPr>
          <p:cNvPr id="12" name="yoda.jpg"/>
          <p:cNvSpPr>
            <a:spLocks noGrp="1"/>
          </p:cNvSpPr>
          <p:nvPr>
            <p:ph type="pic" sz="quarter" idx="16" hasCustomPrompt="1"/>
          </p:nvPr>
        </p:nvSpPr>
        <p:spPr>
          <a:xfrm>
            <a:off x="3164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6475248" y="7560000"/>
            <a:ext cx="6098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Consider</a:t>
            </a:r>
          </a:p>
          <a:p>
            <a:pPr algn="ctr"/>
            <a:r>
              <a:rPr lang="en-US" sz="3600" b="0" i="0" dirty="0">
                <a:latin typeface="Arial" charset="0"/>
                <a:ea typeface="Arial" charset="0"/>
                <a:cs typeface="Arial" charset="0"/>
              </a:rPr>
              <a:t>Can always lower the transparency of illustration to help focus attention.</a:t>
            </a:r>
          </a:p>
        </p:txBody>
      </p:sp>
      <p:sp>
        <p:nvSpPr>
          <p:cNvPr id="14" name="yoda.jpg"/>
          <p:cNvSpPr>
            <a:spLocks noGrp="1"/>
          </p:cNvSpPr>
          <p:nvPr>
            <p:ph type="pic" sz="quarter" idx="23" hasCustomPrompt="1"/>
          </p:nvPr>
        </p:nvSpPr>
        <p:spPr>
          <a:xfrm>
            <a:off x="1778744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8557174"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163733" y="7560000"/>
            <a:ext cx="6098400" cy="2215991"/>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600" b="1" i="0" dirty="0">
                <a:latin typeface="Arial" charset="0"/>
                <a:ea typeface="Arial" charset="0"/>
                <a:cs typeface="Arial" charset="0"/>
              </a:rPr>
              <a:t>Remember</a:t>
            </a:r>
          </a:p>
          <a:p>
            <a:pPr algn="ctr"/>
            <a:r>
              <a:rPr lang="en-US" sz="3600" b="0" i="0" dirty="0">
                <a:latin typeface="Arial" charset="0"/>
                <a:ea typeface="Arial" charset="0"/>
                <a:cs typeface="Arial" charset="0"/>
              </a:rPr>
              <a:t>Keep the text light and focus </a:t>
            </a:r>
            <a:br>
              <a:rPr lang="en-US" sz="3600" b="0" i="0" dirty="0">
                <a:latin typeface="Arial" charset="0"/>
                <a:ea typeface="Arial" charset="0"/>
                <a:cs typeface="Arial" charset="0"/>
              </a:rPr>
            </a:br>
            <a:r>
              <a:rPr lang="en-US" sz="3600" b="0" i="0" dirty="0">
                <a:latin typeface="Arial" charset="0"/>
                <a:ea typeface="Arial" charset="0"/>
                <a:cs typeface="Arial" charset="0"/>
              </a:rPr>
              <a:t>on presenting your points.</a:t>
            </a:r>
          </a:p>
        </p:txBody>
      </p:sp>
      <p:sp>
        <p:nvSpPr>
          <p:cNvPr id="17" name="yoda.jpg"/>
          <p:cNvSpPr>
            <a:spLocks noGrp="1"/>
          </p:cNvSpPr>
          <p:nvPr>
            <p:ph type="pic" sz="quarter" idx="25" hasCustomPrompt="1"/>
          </p:nvPr>
        </p:nvSpPr>
        <p:spPr>
          <a:xfrm>
            <a:off x="10475933"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586869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9" name="Group 18"/>
          <p:cNvGrpSpPr/>
          <p:nvPr userDrawn="1"/>
        </p:nvGrpSpPr>
        <p:grpSpPr>
          <a:xfrm>
            <a:off x="8856000"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1" name="Picture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4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Four points with illustrations</a:t>
            </a:r>
          </a:p>
        </p:txBody>
      </p:sp>
      <p:sp>
        <p:nvSpPr>
          <p:cNvPr id="11" name="Subtitle"/>
          <p:cNvSpPr>
            <a:spLocks noGrp="1"/>
          </p:cNvSpPr>
          <p:nvPr>
            <p:ph type="body" sz="quarter" idx="21" hasCustomPrompt="1"/>
          </p:nvPr>
        </p:nvSpPr>
        <p:spPr>
          <a:xfrm>
            <a:off x="1852216"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Headline</a:t>
            </a:r>
          </a:p>
          <a:p>
            <a:pPr algn="ctr"/>
            <a:r>
              <a:rPr lang="en-US" b="0" i="0" dirty="0">
                <a:latin typeface="Arial" charset="0"/>
                <a:ea typeface="Arial" charset="0"/>
                <a:cs typeface="Arial" charset="0"/>
              </a:rPr>
              <a:t>Subtext type size is </a:t>
            </a:r>
            <a:r>
              <a:rPr lang="en-US" b="0" i="0" dirty="0" err="1">
                <a:latin typeface="Arial" charset="0"/>
                <a:ea typeface="Arial" charset="0"/>
                <a:cs typeface="Arial" charset="0"/>
              </a:rPr>
              <a:t>optimised</a:t>
            </a:r>
            <a:r>
              <a:rPr lang="en-US" b="0" i="0" dirty="0">
                <a:latin typeface="Arial" charset="0"/>
                <a:ea typeface="Arial" charset="0"/>
                <a:cs typeface="Arial" charset="0"/>
              </a:rPr>
              <a:t> at 36 pt.</a:t>
            </a:r>
          </a:p>
        </p:txBody>
      </p:sp>
      <p:sp>
        <p:nvSpPr>
          <p:cNvPr id="12" name="yoda.jpg"/>
          <p:cNvSpPr>
            <a:spLocks noGrp="1"/>
          </p:cNvSpPr>
          <p:nvPr>
            <p:ph type="pic" sz="quarter" idx="16" hasCustomPrompt="1"/>
          </p:nvPr>
        </p:nvSpPr>
        <p:spPr>
          <a:xfrm>
            <a:off x="2336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8117958"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No worries</a:t>
            </a:r>
          </a:p>
          <a:p>
            <a:pPr algn="ctr"/>
            <a:r>
              <a:rPr lang="en-US" b="0" i="0" dirty="0">
                <a:latin typeface="Arial" charset="0"/>
                <a:ea typeface="Arial" charset="0"/>
                <a:cs typeface="Arial" charset="0"/>
              </a:rPr>
              <a:t>It’s OK if the subtext lengths differ.</a:t>
            </a:r>
          </a:p>
        </p:txBody>
      </p:sp>
      <p:sp>
        <p:nvSpPr>
          <p:cNvPr id="14" name="yoda.jpg"/>
          <p:cNvSpPr>
            <a:spLocks noGrp="1"/>
          </p:cNvSpPr>
          <p:nvPr>
            <p:ph type="pic" sz="quarter" idx="23" hasCustomPrompt="1"/>
          </p:nvPr>
        </p:nvSpPr>
        <p:spPr>
          <a:xfrm>
            <a:off x="1860215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6784373"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274130"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Rehearse</a:t>
            </a:r>
          </a:p>
          <a:p>
            <a:pPr algn="ctr"/>
            <a:r>
              <a:rPr lang="en-US" b="0" i="0" dirty="0">
                <a:latin typeface="Arial" charset="0"/>
                <a:ea typeface="Arial" charset="0"/>
                <a:cs typeface="Arial" charset="0"/>
              </a:rPr>
              <a:t>Rely on rehearsing your voiceover rather than writing.</a:t>
            </a:r>
          </a:p>
        </p:txBody>
      </p:sp>
      <p:sp>
        <p:nvSpPr>
          <p:cNvPr id="17" name="yoda.jpg"/>
          <p:cNvSpPr>
            <a:spLocks noGrp="1"/>
          </p:cNvSpPr>
          <p:nvPr>
            <p:ph type="pic" sz="quarter" idx="25" hasCustomPrompt="1"/>
          </p:nvPr>
        </p:nvSpPr>
        <p:spPr>
          <a:xfrm>
            <a:off x="7758330"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762820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206287"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696044"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Focus</a:t>
            </a:r>
          </a:p>
          <a:p>
            <a:pPr algn="ctr"/>
            <a:r>
              <a:rPr lang="en-US" b="0" i="0" dirty="0">
                <a:latin typeface="Arial" charset="0"/>
                <a:ea typeface="Arial" charset="0"/>
                <a:cs typeface="Arial" charset="0"/>
              </a:rPr>
              <a:t>Use 4 points maximum to keep focus.</a:t>
            </a:r>
          </a:p>
        </p:txBody>
      </p:sp>
      <p:sp>
        <p:nvSpPr>
          <p:cNvPr id="21" name="yoda.jpg"/>
          <p:cNvSpPr>
            <a:spLocks noGrp="1"/>
          </p:cNvSpPr>
          <p:nvPr>
            <p:ph type="pic" sz="quarter" idx="27" hasCustomPrompt="1"/>
          </p:nvPr>
        </p:nvSpPr>
        <p:spPr>
          <a:xfrm>
            <a:off x="13180244"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grpSp>
        <p:nvGrpSpPr>
          <p:cNvPr id="22" name="Group 21"/>
          <p:cNvGrpSpPr/>
          <p:nvPr userDrawn="1"/>
        </p:nvGrpSpPr>
        <p:grpSpPr>
          <a:xfrm>
            <a:off x="8856000"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4" name="Picture 2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3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Three points with text light</a:t>
            </a:r>
          </a:p>
        </p:txBody>
      </p:sp>
      <p:sp>
        <p:nvSpPr>
          <p:cNvPr id="11" name="Subtitle"/>
          <p:cNvSpPr>
            <a:spLocks noGrp="1"/>
          </p:cNvSpPr>
          <p:nvPr>
            <p:ph type="body" sz="quarter" idx="21" hasCustomPrompt="1"/>
          </p:nvPr>
        </p:nvSpPr>
        <p:spPr>
          <a:xfrm>
            <a:off x="250215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Point header</a:t>
            </a:r>
          </a:p>
          <a:p>
            <a:r>
              <a:rPr lang="en-US" b="0" i="0" dirty="0">
                <a:latin typeface="Arial" charset="0"/>
                <a:ea typeface="Arial" charset="0"/>
                <a:cs typeface="Arial" charset="0"/>
              </a:rPr>
              <a:t>Be short and precise when you are using this column. Use maximum 4 lines of text to make things direct.</a:t>
            </a:r>
          </a:p>
        </p:txBody>
      </p:sp>
      <p:sp>
        <p:nvSpPr>
          <p:cNvPr id="13" name="Subtitle"/>
          <p:cNvSpPr>
            <a:spLocks noGrp="1"/>
          </p:cNvSpPr>
          <p:nvPr>
            <p:ph type="body" sz="quarter" idx="22" hasCustomPrompt="1"/>
          </p:nvPr>
        </p:nvSpPr>
        <p:spPr>
          <a:xfrm>
            <a:off x="16778547" y="6656400"/>
            <a:ext cx="5777999" cy="2123658"/>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Really</a:t>
            </a:r>
          </a:p>
          <a:p>
            <a:r>
              <a:rPr lang="en-US" sz="3600" b="0" i="0" dirty="0">
                <a:latin typeface="Arial" charset="0"/>
                <a:ea typeface="Arial" charset="0"/>
                <a:cs typeface="Arial" charset="0"/>
              </a:rPr>
              <a:t>Of course you can use a shorter text and that is fine.</a:t>
            </a:r>
          </a:p>
        </p:txBody>
      </p:sp>
      <p:sp>
        <p:nvSpPr>
          <p:cNvPr id="15" name="Line"/>
          <p:cNvSpPr/>
          <p:nvPr userDrawn="1"/>
        </p:nvSpPr>
        <p:spPr>
          <a:xfrm>
            <a:off x="8960251"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640350"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Only one line</a:t>
            </a:r>
          </a:p>
          <a:p>
            <a:r>
              <a:rPr lang="en-US" sz="3600" b="0" i="0" dirty="0">
                <a:latin typeface="Arial" charset="0"/>
                <a:ea typeface="Arial" charset="0"/>
                <a:cs typeface="Arial" charset="0"/>
              </a:rPr>
              <a:t>Be short and precise when you are using this column. Use maximum 4 lines of text to make things direct.</a:t>
            </a:r>
          </a:p>
        </p:txBody>
      </p:sp>
      <p:sp>
        <p:nvSpPr>
          <p:cNvPr id="18" name="Line"/>
          <p:cNvSpPr/>
          <p:nvPr userDrawn="1"/>
        </p:nvSpPr>
        <p:spPr>
          <a:xfrm>
            <a:off x="16098448"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18" hasCustomPrompt="1"/>
          </p:nvPr>
        </p:nvSpPr>
        <p:spPr>
          <a:xfrm>
            <a:off x="2502153"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1</a:t>
            </a:r>
          </a:p>
        </p:txBody>
      </p:sp>
      <p:sp>
        <p:nvSpPr>
          <p:cNvPr id="21" name="Subtitle"/>
          <p:cNvSpPr>
            <a:spLocks noGrp="1"/>
          </p:cNvSpPr>
          <p:nvPr>
            <p:ph type="body" sz="quarter" idx="25" hasCustomPrompt="1"/>
          </p:nvPr>
        </p:nvSpPr>
        <p:spPr>
          <a:xfrm>
            <a:off x="964035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2</a:t>
            </a:r>
            <a:endParaRPr lang="en-US" dirty="0"/>
          </a:p>
        </p:txBody>
      </p:sp>
      <p:sp>
        <p:nvSpPr>
          <p:cNvPr id="22" name="Subtitle"/>
          <p:cNvSpPr>
            <a:spLocks noGrp="1"/>
          </p:cNvSpPr>
          <p:nvPr>
            <p:ph type="body" sz="quarter" idx="26" hasCustomPrompt="1"/>
          </p:nvPr>
        </p:nvSpPr>
        <p:spPr>
          <a:xfrm>
            <a:off x="16779600"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3</a:t>
            </a:r>
          </a:p>
        </p:txBody>
      </p:sp>
      <p:grpSp>
        <p:nvGrpSpPr>
          <p:cNvPr id="17" name="Group 16"/>
          <p:cNvGrpSpPr/>
          <p:nvPr userDrawn="1"/>
        </p:nvGrpSpPr>
        <p:grpSpPr>
          <a:xfrm>
            <a:off x="8856000" y="12042000"/>
            <a:ext cx="5646902" cy="533400"/>
            <a:chOff x="16630538" y="12039600"/>
            <a:chExt cx="5646902" cy="533400"/>
          </a:xfrm>
        </p:grpSpPr>
        <p:sp>
          <p:nvSpPr>
            <p:cNvPr id="1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3" name="Picture 2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4"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3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Three points with text strong</a:t>
            </a:r>
          </a:p>
        </p:txBody>
      </p:sp>
      <p:sp>
        <p:nvSpPr>
          <p:cNvPr id="11" name="Subtitle"/>
          <p:cNvSpPr>
            <a:spLocks noGrp="1"/>
          </p:cNvSpPr>
          <p:nvPr>
            <p:ph type="body" sz="quarter" idx="21" hasCustomPrompt="1"/>
          </p:nvPr>
        </p:nvSpPr>
        <p:spPr>
          <a:xfrm>
            <a:off x="2502364"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header</a:t>
            </a:r>
          </a:p>
          <a:p>
            <a:r>
              <a:rPr lang="en-US" b="0" i="0" dirty="0">
                <a:solidFill>
                  <a:schemeClr val="bg1"/>
                </a:solidFill>
                <a:latin typeface="Arial" charset="0"/>
                <a:ea typeface="Arial" charset="0"/>
                <a:cs typeface="Arial" charset="0"/>
              </a:rPr>
              <a:t>Be short and precise when you are using this column. Use maximum 4 lines of text to make things direct.</a:t>
            </a:r>
          </a:p>
        </p:txBody>
      </p:sp>
      <p:sp>
        <p:nvSpPr>
          <p:cNvPr id="13" name="Subtitle"/>
          <p:cNvSpPr>
            <a:spLocks noGrp="1"/>
          </p:cNvSpPr>
          <p:nvPr>
            <p:ph type="body" sz="quarter" idx="22" hasCustomPrompt="1"/>
          </p:nvPr>
        </p:nvSpPr>
        <p:spPr>
          <a:xfrm>
            <a:off x="16779600" y="6656400"/>
            <a:ext cx="57780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Really</a:t>
            </a:r>
          </a:p>
          <a:p>
            <a:r>
              <a:rPr lang="en-US" sz="3600" b="0" i="0" dirty="0">
                <a:solidFill>
                  <a:schemeClr val="bg1"/>
                </a:solidFill>
                <a:latin typeface="Arial" charset="0"/>
                <a:ea typeface="Arial" charset="0"/>
                <a:cs typeface="Arial" charset="0"/>
              </a:rPr>
              <a:t>Of course you can use a shorter text and that is fine.</a:t>
            </a:r>
          </a:p>
        </p:txBody>
      </p:sp>
      <p:sp>
        <p:nvSpPr>
          <p:cNvPr id="16" name="Subtitle"/>
          <p:cNvSpPr>
            <a:spLocks noGrp="1"/>
          </p:cNvSpPr>
          <p:nvPr>
            <p:ph type="body" sz="quarter" idx="24" hasCustomPrompt="1"/>
          </p:nvPr>
        </p:nvSpPr>
        <p:spPr>
          <a:xfrm>
            <a:off x="964098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Only one line</a:t>
            </a:r>
          </a:p>
          <a:p>
            <a:r>
              <a:rPr lang="en-US" sz="3600" b="0" i="0" dirty="0">
                <a:solidFill>
                  <a:schemeClr val="bg1"/>
                </a:solidFill>
                <a:latin typeface="Arial" charset="0"/>
                <a:ea typeface="Arial" charset="0"/>
                <a:cs typeface="Arial" charset="0"/>
              </a:rPr>
              <a:t>Be short and precise when you are using this column. Use maximum 4 lines of text to make things direct.</a:t>
            </a:r>
          </a:p>
        </p:txBody>
      </p:sp>
      <p:sp>
        <p:nvSpPr>
          <p:cNvPr id="20" name="Subtitle"/>
          <p:cNvSpPr>
            <a:spLocks noGrp="1"/>
          </p:cNvSpPr>
          <p:nvPr>
            <p:ph type="body" sz="quarter" idx="18" hasCustomPrompt="1"/>
          </p:nvPr>
        </p:nvSpPr>
        <p:spPr>
          <a:xfrm>
            <a:off x="2502364"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1</a:t>
            </a:r>
          </a:p>
        </p:txBody>
      </p:sp>
      <p:sp>
        <p:nvSpPr>
          <p:cNvPr id="21" name="Subtitle"/>
          <p:cNvSpPr>
            <a:spLocks noGrp="1"/>
          </p:cNvSpPr>
          <p:nvPr>
            <p:ph type="body" sz="quarter" idx="25" hasCustomPrompt="1"/>
          </p:nvPr>
        </p:nvSpPr>
        <p:spPr>
          <a:xfrm>
            <a:off x="9640983"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2</a:t>
            </a:r>
            <a:endParaRPr lang="en-US" dirty="0"/>
          </a:p>
        </p:txBody>
      </p:sp>
      <p:sp>
        <p:nvSpPr>
          <p:cNvPr id="22" name="Subtitle"/>
          <p:cNvSpPr>
            <a:spLocks noGrp="1"/>
          </p:cNvSpPr>
          <p:nvPr>
            <p:ph type="body" sz="quarter" idx="26" hasCustomPrompt="1"/>
          </p:nvPr>
        </p:nvSpPr>
        <p:spPr>
          <a:xfrm>
            <a:off x="1677960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3</a:t>
            </a:r>
          </a:p>
        </p:txBody>
      </p:sp>
      <p:grpSp>
        <p:nvGrpSpPr>
          <p:cNvPr id="24" name="Group 23"/>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27" name="Line"/>
          <p:cNvSpPr/>
          <p:nvPr userDrawn="1"/>
        </p:nvSpPr>
        <p:spPr>
          <a:xfrm>
            <a:off x="8960673"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 name="Line"/>
          <p:cNvSpPr/>
          <p:nvPr userDrawn="1"/>
        </p:nvSpPr>
        <p:spPr>
          <a:xfrm>
            <a:off x="16099292"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4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Four points with text light</a:t>
            </a:r>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1</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2</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3</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4</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grpSp>
        <p:nvGrpSpPr>
          <p:cNvPr id="15" name="Group 14"/>
          <p:cNvGrpSpPr/>
          <p:nvPr userDrawn="1"/>
        </p:nvGrpSpPr>
        <p:grpSpPr>
          <a:xfrm>
            <a:off x="8856000" y="12042000"/>
            <a:ext cx="5646902" cy="533400"/>
            <a:chOff x="16630538" y="12039600"/>
            <a:chExt cx="5646902" cy="533400"/>
          </a:xfrm>
        </p:grpSpPr>
        <p:sp>
          <p:nvSpPr>
            <p:cNvPr id="16"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1"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2"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9"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4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Four points with text strong</a:t>
            </a:r>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1</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2</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3</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4</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grpSp>
        <p:nvGrpSpPr>
          <p:cNvPr id="20" name="Group 19"/>
          <p:cNvGrpSpPr/>
          <p:nvPr userDrawn="1"/>
        </p:nvGrpSpPr>
        <p:grpSpPr>
          <a:xfrm>
            <a:off x="8856000" y="12042000"/>
            <a:ext cx="5646902" cy="533400"/>
            <a:chOff x="16630538" y="12039600"/>
            <a:chExt cx="5646902" cy="533400"/>
          </a:xfrm>
        </p:grpSpPr>
        <p:sp>
          <p:nvSpPr>
            <p:cNvPr id="2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2" name="Pictur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16"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1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8"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8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Eight points with text light</a:t>
            </a:r>
          </a:p>
        </p:txBody>
      </p:sp>
      <p:sp>
        <p:nvSpPr>
          <p:cNvPr id="11" name="Subtitle"/>
          <p:cNvSpPr>
            <a:spLocks noGrp="1"/>
          </p:cNvSpPr>
          <p:nvPr>
            <p:ph type="body" sz="quarter" idx="21" hasCustomPrompt="1"/>
          </p:nvPr>
        </p:nvSpPr>
        <p:spPr>
          <a:xfrm>
            <a:off x="2254498"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1</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2</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3</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4</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0" name="Subtitle"/>
          <p:cNvSpPr>
            <a:spLocks noGrp="1"/>
          </p:cNvSpPr>
          <p:nvPr>
            <p:ph type="body" sz="quarter" idx="25" hasCustomPrompt="1"/>
          </p:nvPr>
        </p:nvSpPr>
        <p:spPr>
          <a:xfrm>
            <a:off x="2254102"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5</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2" name="Subtitle"/>
          <p:cNvSpPr>
            <a:spLocks noGrp="1"/>
          </p:cNvSpPr>
          <p:nvPr>
            <p:ph type="body" sz="quarter" idx="26" hasCustomPrompt="1"/>
          </p:nvPr>
        </p:nvSpPr>
        <p:spPr>
          <a:xfrm>
            <a:off x="7337302"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6</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4" name="Subtitle"/>
          <p:cNvSpPr>
            <a:spLocks noGrp="1"/>
          </p:cNvSpPr>
          <p:nvPr>
            <p:ph type="body" sz="quarter" idx="27" hasCustomPrompt="1"/>
          </p:nvPr>
        </p:nvSpPr>
        <p:spPr>
          <a:xfrm>
            <a:off x="1278897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7</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6" name="Subtitle"/>
          <p:cNvSpPr>
            <a:spLocks noGrp="1"/>
          </p:cNvSpPr>
          <p:nvPr>
            <p:ph type="body" sz="quarter" idx="28" hasCustomPrompt="1"/>
          </p:nvPr>
        </p:nvSpPr>
        <p:spPr>
          <a:xfrm>
            <a:off x="18093204"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8</a:t>
            </a:r>
          </a:p>
          <a:p>
            <a:r>
              <a:rPr lang="en-US" sz="2800" b="0" i="0" dirty="0">
                <a:solidFill>
                  <a:srgbClr val="141414"/>
                </a:solidFill>
                <a:latin typeface="Arial" charset="0"/>
                <a:ea typeface="Arial" charset="0"/>
                <a:cs typeface="Arial" charset="0"/>
              </a:rPr>
              <a:t>Use maximum 3 lines per discussion point. Keep it simple and clean.</a:t>
            </a: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7" name="Rectangle"/>
          <p:cNvSpPr>
            <a:spLocks noGrp="1"/>
          </p:cNvSpPr>
          <p:nvPr>
            <p:ph type="body" sz="quarter" idx="29"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8" name="Rectangle"/>
          <p:cNvSpPr>
            <a:spLocks noGrp="1"/>
          </p:cNvSpPr>
          <p:nvPr>
            <p:ph type="body" sz="quarter" idx="30"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9" name="Rectangle"/>
          <p:cNvSpPr>
            <a:spLocks noGrp="1"/>
          </p:cNvSpPr>
          <p:nvPr>
            <p:ph type="body" sz="quarter" idx="31"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0" name="Rectangle"/>
          <p:cNvSpPr>
            <a:spLocks noGrp="1"/>
          </p:cNvSpPr>
          <p:nvPr>
            <p:ph type="body" sz="quarter" idx="32"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1" name="Rectangle"/>
          <p:cNvSpPr>
            <a:spLocks noGrp="1"/>
          </p:cNvSpPr>
          <p:nvPr>
            <p:ph type="body" sz="quarter" idx="33"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2" name="Rectangle"/>
          <p:cNvSpPr>
            <a:spLocks noGrp="1"/>
          </p:cNvSpPr>
          <p:nvPr>
            <p:ph type="body" sz="quarter" idx="34"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3" name="Rectangle"/>
          <p:cNvSpPr>
            <a:spLocks noGrp="1"/>
          </p:cNvSpPr>
          <p:nvPr>
            <p:ph type="body" sz="quarter" idx="35"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4" name="Rectangle"/>
          <p:cNvSpPr>
            <a:spLocks noGrp="1"/>
          </p:cNvSpPr>
          <p:nvPr>
            <p:ph type="body" sz="quarter" idx="36"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8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Eight points with text strong</a:t>
            </a: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2</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3</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4</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0" name="Subtitle"/>
          <p:cNvSpPr>
            <a:spLocks noGrp="1"/>
          </p:cNvSpPr>
          <p:nvPr>
            <p:ph type="body" sz="quarter" idx="25" hasCustomPrompt="1"/>
          </p:nvPr>
        </p:nvSpPr>
        <p:spPr>
          <a:xfrm>
            <a:off x="225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5</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2" name="Subtitle"/>
          <p:cNvSpPr>
            <a:spLocks noGrp="1"/>
          </p:cNvSpPr>
          <p:nvPr>
            <p:ph type="body" sz="quarter" idx="26" hasCustomPrompt="1"/>
          </p:nvPr>
        </p:nvSpPr>
        <p:spPr>
          <a:xfrm>
            <a:off x="7336800"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6</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4" name="Subtitle"/>
          <p:cNvSpPr>
            <a:spLocks noGrp="1"/>
          </p:cNvSpPr>
          <p:nvPr>
            <p:ph type="body" sz="quarter" idx="27" hasCustomPrompt="1"/>
          </p:nvPr>
        </p:nvSpPr>
        <p:spPr>
          <a:xfrm>
            <a:off x="127908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7</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6" name="Subtitle"/>
          <p:cNvSpPr>
            <a:spLocks noGrp="1"/>
          </p:cNvSpPr>
          <p:nvPr>
            <p:ph type="body" sz="quarter" idx="28" hasCustomPrompt="1"/>
          </p:nvPr>
        </p:nvSpPr>
        <p:spPr>
          <a:xfrm>
            <a:off x="1809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8</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7" name="Subtitle"/>
          <p:cNvSpPr>
            <a:spLocks noGrp="1"/>
          </p:cNvSpPr>
          <p:nvPr>
            <p:ph type="body" sz="quarter" idx="29" hasCustomPrompt="1"/>
          </p:nvPr>
        </p:nvSpPr>
        <p:spPr>
          <a:xfrm>
            <a:off x="2253600" y="4609877"/>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1</a:t>
            </a:r>
          </a:p>
          <a:p>
            <a:r>
              <a:rPr lang="en-US" sz="2800" b="0" i="0" dirty="0">
                <a:solidFill>
                  <a:schemeClr val="bg1"/>
                </a:solidFill>
                <a:latin typeface="Arial" charset="0"/>
                <a:ea typeface="Arial" charset="0"/>
                <a:cs typeface="Arial" charset="0"/>
              </a:rPr>
              <a:t>Use maximum 3 lines per discussion point. Keep it simple and clean.</a:t>
            </a: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38" name="Rectangle"/>
          <p:cNvSpPr>
            <a:spLocks noGrp="1"/>
          </p:cNvSpPr>
          <p:nvPr>
            <p:ph type="body" sz="quarter" idx="30"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9" name="Rectangle"/>
          <p:cNvSpPr>
            <a:spLocks noGrp="1"/>
          </p:cNvSpPr>
          <p:nvPr>
            <p:ph type="body" sz="quarter" idx="31"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0" name="Rectangle"/>
          <p:cNvSpPr>
            <a:spLocks noGrp="1"/>
          </p:cNvSpPr>
          <p:nvPr>
            <p:ph type="body" sz="quarter" idx="32"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1" name="Rectangle"/>
          <p:cNvSpPr>
            <a:spLocks noGrp="1"/>
          </p:cNvSpPr>
          <p:nvPr>
            <p:ph type="body" sz="quarter" idx="33"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2" name="Rectangle"/>
          <p:cNvSpPr>
            <a:spLocks noGrp="1"/>
          </p:cNvSpPr>
          <p:nvPr>
            <p:ph type="body" sz="quarter" idx="34"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3" name="Rectangle"/>
          <p:cNvSpPr>
            <a:spLocks noGrp="1"/>
          </p:cNvSpPr>
          <p:nvPr>
            <p:ph type="body" sz="quarter" idx="35"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4" name="Rectangle"/>
          <p:cNvSpPr>
            <a:spLocks noGrp="1"/>
          </p:cNvSpPr>
          <p:nvPr>
            <p:ph type="body" sz="quarter" idx="36"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5" name="Rectangle"/>
          <p:cNvSpPr>
            <a:spLocks noGrp="1"/>
          </p:cNvSpPr>
          <p:nvPr>
            <p:ph type="body" sz="quarter" idx="37"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 dark">
    <p:bg>
      <p:bgPr>
        <a:solidFill>
          <a:srgbClr val="141414"/>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noAutofit/>
          </a:bodyPr>
          <a:lstStyle/>
          <a:p>
            <a:endParaRPr lang="en-US"/>
          </a:p>
        </p:txBody>
      </p:sp>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chemeClr val="bg1"/>
                </a:solidFill>
                <a:latin typeface="Arial" charset="0"/>
                <a:ea typeface="Arial" charset="0"/>
                <a:cs typeface="Arial" charset="0"/>
              </a:defRPr>
            </a:lvl1pPr>
          </a:lstStyle>
          <a:p>
            <a:r>
              <a:rPr lang="en-US" dirty="0"/>
              <a:t>Agenda</a:t>
            </a:r>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6</a:t>
            </a:r>
          </a:p>
        </p:txBody>
      </p:sp>
    </p:spTree>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Overlay">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alpha val="50000"/>
            </a:srgbClr>
          </a:solidFill>
        </p:spPr>
        <p:txBody>
          <a:bodyPr/>
          <a:lstStyle>
            <a:lvl1pPr marL="0" indent="0">
              <a:buNone/>
              <a:defRPr>
                <a:latin typeface="Arial" charset="0"/>
                <a:ea typeface="Arial" charset="0"/>
                <a:cs typeface="Arial" charset="0"/>
              </a:defRPr>
            </a:lvl1pPr>
          </a:lstStyle>
          <a:p>
            <a:r>
              <a:rPr lang="en-US"/>
              <a:t> </a:t>
            </a:r>
          </a:p>
        </p:txBody>
      </p:sp>
      <p:sp>
        <p:nvSpPr>
          <p:cNvPr id="9" name="Title 1"/>
          <p:cNvSpPr>
            <a:spLocks noGrp="1"/>
          </p:cNvSpPr>
          <p:nvPr>
            <p:ph type="ctrTitle" hasCustomPrompt="1"/>
          </p:nvPr>
        </p:nvSpPr>
        <p:spPr>
          <a:xfrm>
            <a:off x="1822450" y="4025969"/>
            <a:ext cx="20737513" cy="5632311"/>
          </a:xfrm>
          <a:prstGeom prst="rect">
            <a:avLst/>
          </a:prstGeom>
        </p:spPr>
        <p:txBody>
          <a:bodyPr anchor="ctr">
            <a:spAutoFit/>
          </a:bodyPr>
          <a:lstStyle>
            <a:lvl1pPr algn="ctr">
              <a:lnSpc>
                <a:spcPct val="100000"/>
              </a:lnSpc>
              <a:defRPr sz="12000" b="1" i="0" spc="-150">
                <a:solidFill>
                  <a:schemeClr val="bg1"/>
                </a:solidFill>
                <a:latin typeface="Arial" charset="0"/>
                <a:ea typeface="Arial" charset="0"/>
                <a:cs typeface="Arial" charset="0"/>
              </a:defRPr>
            </a:lvl1pPr>
          </a:lstStyle>
          <a:p>
            <a:r>
              <a:rPr lang="en-US" dirty="0"/>
              <a:t>We use a 50% transparency of a full-bleed photo when using text overlays</a:t>
            </a:r>
          </a:p>
        </p:txBody>
      </p:sp>
    </p:spTree>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White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10895062" y="1365"/>
            <a:ext cx="13487350" cy="13684250"/>
          </a:xfrm>
          <a:prstGeom prst="roundRect">
            <a:avLst>
              <a:gd name="adj" fmla="val 0"/>
            </a:avLst>
          </a:prstGeom>
          <a:gradFill>
            <a:gsLst>
              <a:gs pos="0">
                <a:schemeClr val="accent1">
                  <a:lumMod val="0"/>
                  <a:lumOff val="100000"/>
                </a:schemeClr>
              </a:gs>
              <a:gs pos="100000">
                <a:schemeClr val="bg1">
                  <a:alpha val="0"/>
                </a:schemeClr>
              </a:gs>
            </a:gsLst>
            <a:lin ang="10800000" scaled="0"/>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5" name="Title 1"/>
          <p:cNvSpPr>
            <a:spLocks noGrp="1"/>
          </p:cNvSpPr>
          <p:nvPr>
            <p:ph type="ctrTitle" hasCustomPrompt="1"/>
          </p:nvPr>
        </p:nvSpPr>
        <p:spPr>
          <a:xfrm>
            <a:off x="12190412" y="1463000"/>
            <a:ext cx="10964787" cy="7232749"/>
          </a:xfrm>
          <a:prstGeom prst="rect">
            <a:avLst/>
          </a:prstGeom>
        </p:spPr>
        <p:txBody>
          <a:bodyPr wrap="square" anchor="t">
            <a:spAutoFit/>
          </a:bodyPr>
          <a:lstStyle>
            <a:lvl1pPr marL="0" marR="0" indent="0" algn="r" defTabSz="1824594" rtl="0" eaLnBrk="1" fontAlgn="auto" latinLnBrk="0" hangingPunct="1">
              <a:lnSpc>
                <a:spcPct val="100000"/>
              </a:lnSpc>
              <a:spcBef>
                <a:spcPct val="0"/>
              </a:spcBef>
              <a:spcAft>
                <a:spcPts val="0"/>
              </a:spcAft>
              <a:buClrTx/>
              <a:buSzTx/>
              <a:buFontTx/>
              <a:buNone/>
              <a:tabLst/>
              <a:defRPr sz="4800" b="1" i="0" spc="-150" baseline="0">
                <a:solidFill>
                  <a:srgbClr val="141414"/>
                </a:solidFill>
                <a:latin typeface="Arial" charset="0"/>
                <a:ea typeface="Arial" charset="0"/>
                <a:cs typeface="Arial" charset="0"/>
              </a:defRPr>
            </a:lvl1pPr>
          </a:lstStyle>
          <a:p>
            <a:pPr algn="r"/>
            <a:r>
              <a:rPr lang="en-US" sz="8000" b="1" i="0" dirty="0">
                <a:solidFill>
                  <a:srgbClr val="141414"/>
                </a:solidFill>
                <a:latin typeface="Arial" charset="0"/>
                <a:ea typeface="Arial" charset="0"/>
                <a:cs typeface="Arial" charset="0"/>
              </a:rPr>
              <a:t>Use a white gradient on light photos to create enough contrast for your text</a:t>
            </a:r>
            <a:br>
              <a:rPr lang="en-US" sz="8000" b="1" i="0" dirty="0">
                <a:solidFill>
                  <a:srgbClr val="141414"/>
                </a:solidFill>
                <a:latin typeface="Arial" charset="0"/>
                <a:ea typeface="Arial" charset="0"/>
                <a:cs typeface="Arial" charset="0"/>
              </a:rPr>
            </a:br>
            <a:r>
              <a:rPr lang="en-US" sz="4800" b="0" i="0" dirty="0">
                <a:solidFill>
                  <a:srgbClr val="141414"/>
                </a:solidFill>
                <a:latin typeface="Arial" charset="0"/>
                <a:ea typeface="Arial" charset="0"/>
                <a:cs typeface="Arial" charset="0"/>
              </a:rPr>
              <a:t>For the additional description use a lighter text style. Remember to keep it short. More talking less reading.</a:t>
            </a:r>
            <a:endParaRPr lang="en-US" sz="2800" b="0" i="0" dirty="0">
              <a:solidFill>
                <a:srgbClr val="141414"/>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0" y="0"/>
            <a:ext cx="24395556" cy="13684250"/>
          </a:xfrm>
          <a:prstGeom prst="roundRect">
            <a:avLst>
              <a:gd name="adj" fmla="val 0"/>
            </a:avLst>
          </a:prstGeom>
          <a:gradFill flip="none" rotWithShape="1">
            <a:gsLst>
              <a:gs pos="0">
                <a:srgbClr val="141414">
                  <a:alpha val="50000"/>
                </a:srgbClr>
              </a:gs>
              <a:gs pos="60000">
                <a:srgbClr val="141414">
                  <a:alpha val="0"/>
                </a:srgbClr>
              </a:gs>
            </a:gsLst>
            <a:lin ang="1080000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9" name="Title 1"/>
          <p:cNvSpPr>
            <a:spLocks noGrp="1"/>
          </p:cNvSpPr>
          <p:nvPr>
            <p:ph type="ctrTitle" hasCustomPrompt="1"/>
          </p:nvPr>
        </p:nvSpPr>
        <p:spPr>
          <a:xfrm>
            <a:off x="12190412" y="1441525"/>
            <a:ext cx="10964787" cy="7232749"/>
          </a:xfrm>
          <a:prstGeom prst="rect">
            <a:avLst/>
          </a:prstGeom>
        </p:spPr>
        <p:txBody>
          <a:bodyPr wrap="square" anchor="t">
            <a:spAutoFit/>
          </a:bodyPr>
          <a:lstStyle>
            <a:lvl1pPr algn="ctr">
              <a:lnSpc>
                <a:spcPct val="100000"/>
              </a:lnSpc>
              <a:defRPr sz="4800" b="1" i="0" spc="-150" baseline="0">
                <a:solidFill>
                  <a:schemeClr val="bg1"/>
                </a:solidFill>
                <a:latin typeface="Helvetica" charset="0"/>
                <a:ea typeface="Helvetica" charset="0"/>
                <a:cs typeface="Helvetica" charset="0"/>
              </a:defRPr>
            </a:lvl1pPr>
          </a:lstStyle>
          <a:p>
            <a:pPr algn="r"/>
            <a:r>
              <a:rPr lang="en-US" sz="8000" b="1" i="0" dirty="0">
                <a:solidFill>
                  <a:schemeClr val="bg1"/>
                </a:solidFill>
                <a:latin typeface="Arial" charset="0"/>
                <a:ea typeface="Arial" charset="0"/>
                <a:cs typeface="Arial" charset="0"/>
              </a:rPr>
              <a:t>Use a dark gradient on dark photos to create enough contrast for your text</a:t>
            </a:r>
            <a:br>
              <a:rPr lang="en-US" sz="8000" b="1" i="0" dirty="0">
                <a:solidFill>
                  <a:schemeClr val="bg1"/>
                </a:solidFill>
                <a:latin typeface="Arial" charset="0"/>
                <a:ea typeface="Arial" charset="0"/>
                <a:cs typeface="Arial" charset="0"/>
              </a:rPr>
            </a:br>
            <a:r>
              <a:rPr lang="en-US" sz="4800" b="0" i="0" dirty="0">
                <a:solidFill>
                  <a:schemeClr val="bg1"/>
                </a:solidFill>
                <a:latin typeface="Arial" charset="0"/>
                <a:ea typeface="Arial" charset="0"/>
                <a:cs typeface="Arial" charset="0"/>
              </a:rPr>
              <a:t>For the additional description use a lighter text style. Remember to keep it short. More talking less reading.</a:t>
            </a:r>
            <a:endParaRPr lang="en-US" sz="2800" b="0" i="0" dirty="0">
              <a:solidFill>
                <a:schemeClr val="bg1"/>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Lef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0" y="0"/>
            <a:ext cx="24382413" cy="13684250"/>
          </a:xfrm>
          <a:prstGeom prst="roundRect">
            <a:avLst>
              <a:gd name="adj" fmla="val 0"/>
            </a:avLst>
          </a:prstGeom>
          <a:gradFill flip="none" rotWithShape="1">
            <a:gsLst>
              <a:gs pos="0">
                <a:srgbClr val="141414">
                  <a:alpha val="50000"/>
                </a:srgbClr>
              </a:gs>
              <a:gs pos="65000">
                <a:srgbClr val="141414">
                  <a:alpha val="0"/>
                </a:srgbClr>
              </a:gs>
            </a:gsLst>
            <a:lin ang="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5" name="Title 1"/>
          <p:cNvSpPr>
            <a:spLocks noGrp="1"/>
          </p:cNvSpPr>
          <p:nvPr>
            <p:ph type="ctrTitle" hasCustomPrompt="1"/>
          </p:nvPr>
        </p:nvSpPr>
        <p:spPr>
          <a:xfrm>
            <a:off x="1822451" y="5298008"/>
            <a:ext cx="10964390" cy="7232749"/>
          </a:xfrm>
          <a:prstGeom prst="rect">
            <a:avLst/>
          </a:prstGeom>
        </p:spPr>
        <p:txBody>
          <a:bodyPr wrap="square" anchor="b">
            <a:spAutoFit/>
          </a:bodyPr>
          <a:lstStyle>
            <a:lvl1pPr marL="0" marR="0" indent="0" algn="l" defTabSz="1824594" rtl="0" eaLnBrk="1" fontAlgn="auto" latinLnBrk="0" hangingPunct="1">
              <a:lnSpc>
                <a:spcPct val="100000"/>
              </a:lnSpc>
              <a:spcBef>
                <a:spcPct val="0"/>
              </a:spcBef>
              <a:spcAft>
                <a:spcPts val="0"/>
              </a:spcAft>
              <a:buClrTx/>
              <a:buSzTx/>
              <a:buFontTx/>
              <a:buNone/>
              <a:tabLst/>
              <a:defRPr sz="9600" b="1" i="0" spc="-150" baseline="0">
                <a:solidFill>
                  <a:schemeClr val="bg1"/>
                </a:solidFill>
                <a:latin typeface="Helvetica" charset="0"/>
                <a:ea typeface="Helvetica" charset="0"/>
                <a:cs typeface="Helvetica" charset="0"/>
              </a:defRPr>
            </a:lvl1pPr>
          </a:lstStyle>
          <a:p>
            <a:pPr algn="l"/>
            <a:r>
              <a:rPr lang="en-US" sz="4800" b="0" i="0" dirty="0">
                <a:solidFill>
                  <a:schemeClr val="bg1"/>
                </a:solidFill>
                <a:latin typeface="Arial" charset="0"/>
                <a:ea typeface="Arial" charset="0"/>
                <a:cs typeface="Arial" charset="0"/>
              </a:rPr>
              <a:t>For the additional description use a lighter text style. Remember to keep it short. More talking less reading.</a:t>
            </a:r>
            <a:br>
              <a:rPr lang="en-US" sz="4800" b="0" i="0" dirty="0">
                <a:solidFill>
                  <a:schemeClr val="bg1"/>
                </a:solidFill>
                <a:latin typeface="Arial" charset="0"/>
                <a:ea typeface="Arial" charset="0"/>
                <a:cs typeface="Arial" charset="0"/>
              </a:rPr>
            </a:br>
            <a:r>
              <a:rPr lang="en-US" sz="8000" b="1" i="0" dirty="0">
                <a:solidFill>
                  <a:schemeClr val="bg1"/>
                </a:solidFill>
                <a:latin typeface="Arial" charset="0"/>
                <a:ea typeface="Arial" charset="0"/>
                <a:cs typeface="Arial" charset="0"/>
              </a:rPr>
              <a:t>Use a dark gradient on dark photos to create enough contrast for your text</a:t>
            </a:r>
            <a:endParaRPr lang="en-US" sz="8000" b="1" i="0" dirty="0">
              <a:solidFill>
                <a:schemeClr val="bg1"/>
              </a:solidFill>
              <a:latin typeface="Helvetica" charset="0"/>
              <a:ea typeface="Helvetica" charset="0"/>
              <a:cs typeface="Helvetica" charset="0"/>
            </a:endParaRPr>
          </a:p>
        </p:txBody>
      </p:sp>
    </p:spTree>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Source Info">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5" name="Subtitle"/>
          <p:cNvSpPr>
            <a:spLocks noGrp="1"/>
          </p:cNvSpPr>
          <p:nvPr>
            <p:ph type="body" sz="quarter" idx="17" hasCustomPrompt="1"/>
          </p:nvPr>
        </p:nvSpPr>
        <p:spPr>
          <a:xfrm>
            <a:off x="9310886" y="12052800"/>
            <a:ext cx="5809662" cy="522000"/>
          </a:xfrm>
          <a:prstGeom prst="rect">
            <a:avLst/>
          </a:prstGeom>
        </p:spPr>
        <p:txBody>
          <a:bodyPr wrap="square" anchor="ctr"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2800" b="0" i="0" spc="-48">
                <a:solidFill>
                  <a:schemeClr val="bg1"/>
                </a:solidFill>
                <a:latin typeface="Arial" charset="0"/>
                <a:ea typeface="Arial" charset="0"/>
                <a:cs typeface="Arial" charset="0"/>
              </a:defRPr>
            </a:lvl1pPr>
          </a:lstStyle>
          <a:p>
            <a:r>
              <a:rPr lang="en-US" dirty="0"/>
              <a:t>PGS office, source: </a:t>
            </a:r>
            <a:r>
              <a:rPr lang="en-US" dirty="0" err="1"/>
              <a:t>pgs-soft.com</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Text">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1365"/>
            <a:ext cx="24382413" cy="13684250"/>
          </a:xfrm>
          <a:prstGeom prst="rect">
            <a:avLst/>
          </a:prstGeom>
          <a:solidFill>
            <a:srgbClr val="E5E5E5"/>
          </a:solidFill>
        </p:spPr>
        <p:txBody>
          <a:bodyPr/>
          <a:lstStyle>
            <a:lvl1pPr marL="0" indent="0">
              <a:buNone/>
              <a:defRPr/>
            </a:lvl1pPr>
          </a:lstStyle>
          <a:p>
            <a:r>
              <a:rPr lang="en-US"/>
              <a:t> </a:t>
            </a:r>
          </a:p>
        </p:txBody>
      </p:sp>
      <p:sp>
        <p:nvSpPr>
          <p:cNvPr id="6" name="Rectangle"/>
          <p:cNvSpPr>
            <a:spLocks noGrp="1"/>
          </p:cNvSpPr>
          <p:nvPr>
            <p:ph type="body" sz="quarter" idx="24" hasCustomPrompt="1"/>
          </p:nvPr>
        </p:nvSpPr>
        <p:spPr>
          <a:xfrm>
            <a:off x="-10230" y="1365"/>
            <a:ext cx="83520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7" name="Title 1"/>
          <p:cNvSpPr>
            <a:spLocks noGrp="1"/>
          </p:cNvSpPr>
          <p:nvPr>
            <p:ph type="ctrTitle" hasCustomPrompt="1"/>
          </p:nvPr>
        </p:nvSpPr>
        <p:spPr>
          <a:xfrm>
            <a:off x="932970"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a:t>Use a transparent overlay over a full-width photo</a:t>
            </a:r>
          </a:p>
        </p:txBody>
      </p:sp>
      <p:sp>
        <p:nvSpPr>
          <p:cNvPr id="10" name="Line"/>
          <p:cNvSpPr>
            <a:spLocks noGrp="1"/>
          </p:cNvSpPr>
          <p:nvPr>
            <p:ph type="body" sz="quarter" idx="16" hasCustomPrompt="1"/>
          </p:nvPr>
        </p:nvSpPr>
        <p:spPr>
          <a:xfrm>
            <a:off x="3533712"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9" name="Subtitle"/>
          <p:cNvSpPr>
            <a:spLocks noGrp="1"/>
          </p:cNvSpPr>
          <p:nvPr>
            <p:ph type="body" sz="quarter" idx="21" hasCustomPrompt="1"/>
          </p:nvPr>
        </p:nvSpPr>
        <p:spPr>
          <a:xfrm>
            <a:off x="932970" y="5906021"/>
            <a:ext cx="6465600" cy="4524315"/>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r>
              <a:rPr lang="en-US" sz="4800" b="0" dirty="0"/>
              <a:t>Place this column wherever it makes sense on the photo. Select</a:t>
            </a:r>
            <a:r>
              <a:rPr lang="en-US" sz="4800" b="0" baseline="0" dirty="0"/>
              <a:t> all and then deselect the photo. Hold *Shift* and move.</a:t>
            </a:r>
            <a:endParaRPr lang="en-US" sz="4800" b="0" dirty="0"/>
          </a:p>
        </p:txBody>
      </p:sp>
    </p:spTree>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Points">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6" name="Rectangle"/>
          <p:cNvSpPr>
            <a:spLocks noGrp="1"/>
          </p:cNvSpPr>
          <p:nvPr>
            <p:ph type="body" sz="quarter" idx="24" hasCustomPrompt="1"/>
          </p:nvPr>
        </p:nvSpPr>
        <p:spPr>
          <a:xfrm>
            <a:off x="13955963" y="0"/>
            <a:ext cx="83484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7" name="Title 1"/>
          <p:cNvSpPr>
            <a:spLocks noGrp="1"/>
          </p:cNvSpPr>
          <p:nvPr>
            <p:ph type="ctrTitle" hasCustomPrompt="1"/>
          </p:nvPr>
        </p:nvSpPr>
        <p:spPr>
          <a:xfrm>
            <a:off x="14897363"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a:t>Voiceover</a:t>
            </a:r>
            <a:br>
              <a:rPr lang="en-US" dirty="0"/>
            </a:br>
            <a:r>
              <a:rPr lang="en-US" dirty="0"/>
              <a:t>points only</a:t>
            </a:r>
          </a:p>
        </p:txBody>
      </p:sp>
      <p:sp>
        <p:nvSpPr>
          <p:cNvPr id="10" name="Line"/>
          <p:cNvSpPr>
            <a:spLocks noGrp="1"/>
          </p:cNvSpPr>
          <p:nvPr>
            <p:ph type="body" sz="quarter" idx="16" hasCustomPrompt="1"/>
          </p:nvPr>
        </p:nvSpPr>
        <p:spPr>
          <a:xfrm>
            <a:off x="17498105"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13" name="Subtitle"/>
          <p:cNvSpPr>
            <a:spLocks noGrp="1"/>
          </p:cNvSpPr>
          <p:nvPr>
            <p:ph type="body" sz="quarter" idx="21" hasCustomPrompt="1"/>
          </p:nvPr>
        </p:nvSpPr>
        <p:spPr>
          <a:xfrm>
            <a:off x="14897363" y="58896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Arial" charset="0"/>
                <a:ea typeface="Arial" charset="0"/>
                <a:cs typeface="Arial" charset="0"/>
              </a:defRPr>
            </a:lvl1pPr>
          </a:lstStyle>
          <a:p>
            <a:r>
              <a:rPr lang="en-US" sz="4800" b="1" dirty="0"/>
              <a:t>Point 1</a:t>
            </a:r>
          </a:p>
        </p:txBody>
      </p:sp>
      <p:sp>
        <p:nvSpPr>
          <p:cNvPr id="14" name="Subtitle"/>
          <p:cNvSpPr>
            <a:spLocks noGrp="1"/>
          </p:cNvSpPr>
          <p:nvPr>
            <p:ph type="body" sz="quarter" idx="25" hasCustomPrompt="1"/>
          </p:nvPr>
        </p:nvSpPr>
        <p:spPr>
          <a:xfrm>
            <a:off x="14897363" y="97200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4</a:t>
            </a:r>
          </a:p>
        </p:txBody>
      </p:sp>
      <p:sp>
        <p:nvSpPr>
          <p:cNvPr id="15" name="Subtitle"/>
          <p:cNvSpPr>
            <a:spLocks noGrp="1"/>
          </p:cNvSpPr>
          <p:nvPr>
            <p:ph type="body" sz="quarter" idx="26" hasCustomPrompt="1"/>
          </p:nvPr>
        </p:nvSpPr>
        <p:spPr>
          <a:xfrm>
            <a:off x="14897363" y="71664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2</a:t>
            </a:r>
          </a:p>
        </p:txBody>
      </p:sp>
      <p:sp>
        <p:nvSpPr>
          <p:cNvPr id="16" name="Subtitle"/>
          <p:cNvSpPr>
            <a:spLocks noGrp="1"/>
          </p:cNvSpPr>
          <p:nvPr>
            <p:ph type="body" sz="quarter" idx="27" hasCustomPrompt="1"/>
          </p:nvPr>
        </p:nvSpPr>
        <p:spPr>
          <a:xfrm>
            <a:off x="14897363" y="84432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3</a:t>
            </a:r>
          </a:p>
        </p:txBody>
      </p:sp>
    </p:spTree>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ission or goal_Illustration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13703374" y="4129200"/>
            <a:ext cx="8827200" cy="74016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 name="Rectangle 1"/>
          <p:cNvSpPr/>
          <p:nvPr userDrawn="1"/>
        </p:nvSpPr>
        <p:spPr>
          <a:xfrm>
            <a:off x="11443541" y="6518960"/>
            <a:ext cx="1493742" cy="646331"/>
          </a:xfrm>
          <a:prstGeom prst="rect">
            <a:avLst/>
          </a:prstGeom>
        </p:spPr>
        <p:txBody>
          <a:bodyPr wrap="none">
            <a:spAutoFit/>
          </a:bodyPr>
          <a:lstStyle/>
          <a:p>
            <a:r>
              <a:rPr lang="en-US" sz="3600" b="0">
                <a:solidFill>
                  <a:schemeClr val="bg1">
                    <a:alpha val="40000"/>
                  </a:schemeClr>
                </a:solidFill>
              </a:rPr>
              <a:t>Point 1</a:t>
            </a:r>
          </a:p>
        </p:txBody>
      </p:sp>
      <p:sp>
        <p:nvSpPr>
          <p:cNvPr id="9" name="Subtitle"/>
          <p:cNvSpPr>
            <a:spLocks noGrp="1"/>
          </p:cNvSpPr>
          <p:nvPr>
            <p:ph type="body" sz="quarter" idx="21" hasCustomPrompt="1"/>
          </p:nvPr>
        </p:nvSpPr>
        <p:spPr>
          <a:xfrm>
            <a:off x="1750046" y="2541600"/>
            <a:ext cx="12169352" cy="378565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400" b="0" i="0" spc="-36" baseline="0">
                <a:solidFill>
                  <a:schemeClr val="bg1"/>
                </a:solidFill>
                <a:latin typeface="Arial" charset="0"/>
                <a:ea typeface="Arial" charset="0"/>
                <a:cs typeface="Arial" charset="0"/>
              </a:defRPr>
            </a:lvl1pPr>
          </a:lstStyle>
          <a:p>
            <a:pPr algn="l"/>
            <a:r>
              <a:rPr lang="en-US" sz="4800" b="0" dirty="0">
                <a:solidFill>
                  <a:srgbClr val="141414"/>
                </a:solidFill>
              </a:rPr>
              <a:t>Everything we create we believe is making its mark in </a:t>
            </a:r>
            <a:r>
              <a:rPr lang="en-US" sz="4800" b="0" dirty="0">
                <a:solidFill>
                  <a:srgbClr val="FF7626"/>
                </a:solidFill>
              </a:rPr>
              <a:t>humans lives</a:t>
            </a:r>
            <a:r>
              <a:rPr lang="en-US" sz="4800" b="0" dirty="0">
                <a:solidFill>
                  <a:srgbClr val="141414"/>
                </a:solidFill>
              </a:rPr>
              <a:t>. By understanding the true nature of people’s needs, we are shipping a unique experience that changes their day-to-day jobs for better.</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rgbClr val="141414"/>
                </a:solidFill>
                <a:latin typeface="Arial" charset="0"/>
                <a:ea typeface="Arial" charset="0"/>
                <a:cs typeface="Arial" charset="0"/>
              </a:defRPr>
            </a:lvl1pPr>
          </a:lstStyle>
          <a:p>
            <a:r>
              <a:rPr lang="en-US" dirty="0"/>
              <a:t>Everything we create we believe </a:t>
            </a:r>
            <a:br>
              <a:rPr lang="en-US" dirty="0"/>
            </a:br>
            <a:r>
              <a:rPr lang="en-US" dirty="0"/>
              <a:t>is making its mark in humans lives. </a:t>
            </a:r>
            <a:br>
              <a:rPr lang="en-US" dirty="0"/>
            </a:br>
            <a:r>
              <a:rPr lang="en-US" dirty="0"/>
              <a:t>By understanding the true nature of people’s needs, we are shipping a unique experience that changes their day-to-day jobs for better.</a:t>
            </a:r>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3"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chemeClr val="bg1"/>
                </a:solidFill>
                <a:latin typeface="Arial" charset="0"/>
                <a:ea typeface="Arial" charset="0"/>
                <a:cs typeface="Arial" charset="0"/>
              </a:defRPr>
            </a:lvl1pPr>
          </a:lstStyle>
          <a:p>
            <a:r>
              <a:rPr lang="en-US" dirty="0"/>
              <a:t>Everything we create we believe </a:t>
            </a:r>
            <a:br>
              <a:rPr lang="en-US" dirty="0"/>
            </a:br>
            <a:r>
              <a:rPr lang="en-US" dirty="0"/>
              <a:t>is making its mark in humans lives. </a:t>
            </a:r>
            <a:br>
              <a:rPr lang="en-US" dirty="0"/>
            </a:br>
            <a:r>
              <a:rPr lang="en-US" dirty="0"/>
              <a:t>By understanding the true nature of people’s needs, we are shipping a unique experience that changes their day-to-day jobs for better.</a:t>
            </a:r>
          </a:p>
        </p:txBody>
      </p:sp>
      <p:grpSp>
        <p:nvGrpSpPr>
          <p:cNvPr id="13" name="Group 12"/>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1"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 light">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rgbClr val="141414"/>
                </a:solidFill>
                <a:latin typeface="Arial" charset="0"/>
                <a:ea typeface="Arial" charset="0"/>
                <a:cs typeface="Arial" charset="0"/>
              </a:defRPr>
            </a:lvl1pPr>
          </a:lstStyle>
          <a:p>
            <a:r>
              <a:rPr lang="en-US" dirty="0"/>
              <a:t>Agenda</a:t>
            </a:r>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6</a:t>
            </a:r>
          </a:p>
        </p:txBody>
      </p: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Mission or goal_Photography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357" y="6842124"/>
            <a:ext cx="24382056" cy="6912769"/>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541599"/>
            <a:ext cx="18794089" cy="4300525"/>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pPr algn="l"/>
            <a:r>
              <a:rPr lang="en-US" sz="4800" b="0" dirty="0">
                <a:solidFill>
                  <a:srgbClr val="141414"/>
                </a:solidFill>
              </a:rPr>
              <a:t>Everything we create we believe is making its mark in </a:t>
            </a:r>
            <a:r>
              <a:rPr lang="en-US" sz="4800" b="0" dirty="0">
                <a:solidFill>
                  <a:srgbClr val="FF7626"/>
                </a:solidFill>
              </a:rPr>
              <a:t>humans lives</a:t>
            </a:r>
            <a:r>
              <a:rPr lang="en-US" sz="4800" b="0" dirty="0">
                <a:solidFill>
                  <a:srgbClr val="141414"/>
                </a:solidFill>
              </a:rPr>
              <a:t>. By understanding the true nature of people’s needs, we are shipping a unique experience that changes their day-to-day jobs for better.</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1">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Content Placeholder 2"/>
          <p:cNvSpPr>
            <a:spLocks noGrp="1"/>
          </p:cNvSpPr>
          <p:nvPr>
            <p:ph sz="quarter" idx="18" hasCustomPrompt="1"/>
          </p:nvPr>
        </p:nvSpPr>
        <p:spPr>
          <a:xfrm>
            <a:off x="1822450" y="2809678"/>
            <a:ext cx="20737513"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2">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pace for Tables &amp; Drop-In Charts 3">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a:t> </a:t>
            </a:r>
          </a:p>
        </p:txBody>
      </p:sp>
      <p:sp>
        <p:nvSpPr>
          <p:cNvPr id="11" name="Content Placeholder 2"/>
          <p:cNvSpPr>
            <a:spLocks noGrp="1"/>
          </p:cNvSpPr>
          <p:nvPr>
            <p:ph sz="quarter" idx="20" hasCustomPrompt="1"/>
          </p:nvPr>
        </p:nvSpPr>
        <p:spPr>
          <a:xfrm>
            <a:off x="13693450" y="2809678"/>
            <a:ext cx="8882150"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fault pag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CHAPTER TITLE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0" name="yoda.jpg"/>
          <p:cNvSpPr>
            <a:spLocks noGrp="1"/>
          </p:cNvSpPr>
          <p:nvPr>
            <p:ph type="pic" sz="quarter" idx="16" hasCustomPrompt="1"/>
          </p:nvPr>
        </p:nvSpPr>
        <p:spPr>
          <a:xfrm>
            <a:off x="17228363" y="25416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Subtitle"/>
          <p:cNvSpPr>
            <a:spLocks noGrp="1"/>
          </p:cNvSpPr>
          <p:nvPr>
            <p:ph type="body" sz="quarter" idx="21" hasCustomPrompt="1"/>
          </p:nvPr>
        </p:nvSpPr>
        <p:spPr>
          <a:xfrm>
            <a:off x="1750045" y="2541599"/>
            <a:ext cx="12387153" cy="7663636"/>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a:solidFill>
                <a:srgbClr val="141414"/>
              </a:solidFill>
              <a:latin typeface="Arial" charset="0"/>
              <a:ea typeface="Arial" charset="0"/>
              <a:cs typeface="Arial" charset="0"/>
            </a:endParaRPr>
          </a:p>
          <a:p>
            <a:pPr algn="l"/>
            <a:r>
              <a:rPr lang="en-US" sz="4800" b="1" i="0" dirty="0">
                <a:solidFill>
                  <a:srgbClr val="141414"/>
                </a:solidFill>
                <a:latin typeface="Arial" charset="0"/>
                <a:ea typeface="Arial" charset="0"/>
                <a:cs typeface="Arial" charset="0"/>
              </a:rPr>
              <a:t>I saw part of the message he was... I seem to have found it.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eaveBehind_Grey Box Text with Supporting Text">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SOME HEADER HERE</a:t>
            </a:r>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4800" b="0" i="0" spc="-24" baseline="0">
                <a:solidFill>
                  <a:schemeClr val="accent2">
                    <a:hueOff val="-11349316"/>
                    <a:satOff val="-100000"/>
                    <a:lumOff val="-34701"/>
                  </a:schemeClr>
                </a:solidFill>
                <a:latin typeface="Arial" charset="0"/>
                <a:ea typeface="Arial" charset="0"/>
                <a:cs typeface="Arial" charset="0"/>
              </a:defRPr>
            </a:lvl1pPr>
          </a:lstStyle>
          <a:p>
            <a:pPr algn="l"/>
            <a:r>
              <a:rPr lang="en-US" sz="4800" b="1" i="0" dirty="0">
                <a:solidFill>
                  <a:srgbClr val="141414"/>
                </a:solidFill>
                <a:latin typeface="Arial" charset="0"/>
                <a:ea typeface="Arial" charset="0"/>
                <a:cs typeface="Arial" charset="0"/>
              </a:rPr>
              <a:t>“A person who never made a mistake never tried anything new.”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Albert Einstein’s quote above points to the issue we all face when learning.</a:t>
            </a:r>
          </a:p>
        </p:txBody>
      </p:sp>
      <p:sp>
        <p:nvSpPr>
          <p:cNvPr id="11" name="Subtitle"/>
          <p:cNvSpPr>
            <a:spLocks noGrp="1"/>
          </p:cNvSpPr>
          <p:nvPr>
            <p:ph type="body" sz="quarter" idx="21" hasCustomPrompt="1"/>
          </p:nvPr>
        </p:nvSpPr>
        <p:spPr>
          <a:xfrm>
            <a:off x="9022854" y="3607937"/>
            <a:ext cx="13537109" cy="6555641"/>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a:solidFill>
                <a:srgbClr val="141414"/>
              </a:solidFill>
              <a:latin typeface="Arial" charset="0"/>
              <a:ea typeface="Arial" charset="0"/>
              <a:cs typeface="Arial" charset="0"/>
            </a:endParaRPr>
          </a:p>
          <a:p>
            <a:pPr algn="l"/>
            <a:r>
              <a:rPr lang="en-US" sz="4800" b="1" i="0" dirty="0">
                <a:solidFill>
                  <a:srgbClr val="141414"/>
                </a:solidFill>
                <a:latin typeface="Arial" charset="0"/>
                <a:ea typeface="Arial" charset="0"/>
                <a:cs typeface="Arial" charset="0"/>
              </a:rPr>
              <a:t>I saw part of the message he was... I seem to have found it.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LeaveBehind_3 Grey Box Areas">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SOME HEADER HERE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sp>
        <p:nvSpPr>
          <p:cNvPr id="10" name="Rectangle"/>
          <p:cNvSpPr>
            <a:spLocks noGrp="1"/>
          </p:cNvSpPr>
          <p:nvPr>
            <p:ph type="body" sz="quarter" idx="25" hasCustomPrompt="1"/>
          </p:nvPr>
        </p:nvSpPr>
        <p:spPr>
          <a:xfrm>
            <a:off x="8911974"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sp>
        <p:nvSpPr>
          <p:cNvPr id="11" name="Rectangle"/>
          <p:cNvSpPr>
            <a:spLocks noGrp="1"/>
          </p:cNvSpPr>
          <p:nvPr>
            <p:ph type="body" sz="quarter" idx="26" hasCustomPrompt="1"/>
          </p:nvPr>
        </p:nvSpPr>
        <p:spPr>
          <a:xfrm>
            <a:off x="15968758"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grpSp>
        <p:nvGrpSpPr>
          <p:cNvPr id="12" name="Group 11"/>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Recommendatio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822448" y="4518000"/>
            <a:ext cx="20739600" cy="59544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p:cNvSpPr>
            <a:spLocks noGrp="1"/>
          </p:cNvSpPr>
          <p:nvPr>
            <p:ph type="body" sz="quarter" idx="28" hasCustomPrompt="1"/>
          </p:nvPr>
        </p:nvSpPr>
        <p:spPr>
          <a:xfrm>
            <a:off x="12205589" y="3715200"/>
            <a:ext cx="5112000" cy="7689600"/>
          </a:xfrm>
          <a:prstGeom prst="roundRect">
            <a:avLst>
              <a:gd name="adj" fmla="val 0"/>
            </a:avLst>
          </a:prstGeom>
          <a:solidFill>
            <a:schemeClr val="bg1"/>
          </a:solidFill>
          <a:ln w="25400">
            <a:solidFill>
              <a:srgbClr val="FF7626"/>
            </a:solid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dirty="0">
                <a:solidFill>
                  <a:srgbClr val="141414"/>
                </a:solidFill>
                <a:effectLst/>
                <a:latin typeface="Helvetica" charset="0"/>
              </a:rPr>
              <a:t> </a:t>
            </a:r>
          </a:p>
        </p:txBody>
      </p:sp>
      <p:sp>
        <p:nvSpPr>
          <p:cNvPr id="1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Recommendation</a:t>
            </a:r>
          </a:p>
        </p:txBody>
      </p:sp>
      <p:sp>
        <p:nvSpPr>
          <p:cNvPr id="11" name="Subtitle"/>
          <p:cNvSpPr>
            <a:spLocks noGrp="1"/>
          </p:cNvSpPr>
          <p:nvPr>
            <p:ph type="body" sz="quarter" idx="21" hasCustomPrompt="1"/>
          </p:nvPr>
        </p:nvSpPr>
        <p:spPr>
          <a:xfrm>
            <a:off x="2459670" y="761715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2" name="yoda.jpg"/>
          <p:cNvSpPr>
            <a:spLocks noGrp="1"/>
          </p:cNvSpPr>
          <p:nvPr>
            <p:ph type="pic" sz="quarter" idx="16" hasCustomPrompt="1"/>
          </p:nvPr>
        </p:nvSpPr>
        <p:spPr>
          <a:xfrm>
            <a:off x="3278601"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8262523"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4" name="yoda.jpg"/>
          <p:cNvSpPr>
            <a:spLocks noGrp="1"/>
          </p:cNvSpPr>
          <p:nvPr>
            <p:ph type="pic" sz="quarter" idx="23" hasCustomPrompt="1"/>
          </p:nvPr>
        </p:nvSpPr>
        <p:spPr>
          <a:xfrm>
            <a:off x="18836718"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7007420"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727288"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7" name="yoda.jpg"/>
          <p:cNvSpPr>
            <a:spLocks noGrp="1"/>
          </p:cNvSpPr>
          <p:nvPr>
            <p:ph type="pic" sz="quarter" idx="25" hasCustomPrompt="1"/>
          </p:nvPr>
        </p:nvSpPr>
        <p:spPr>
          <a:xfrm>
            <a:off x="8464640"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74240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1536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994906"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21" name="yoda.jpg"/>
          <p:cNvSpPr>
            <a:spLocks noGrp="1"/>
          </p:cNvSpPr>
          <p:nvPr>
            <p:ph type="pic" sz="quarter" idx="27" hasCustomPrompt="1"/>
          </p:nvPr>
        </p:nvSpPr>
        <p:spPr>
          <a:xfrm>
            <a:off x="13650679"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5" name="Line"/>
          <p:cNvSpPr/>
          <p:nvPr userDrawn="1"/>
        </p:nvSpPr>
        <p:spPr>
          <a:xfrm>
            <a:off x="12047189"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 name="Line"/>
          <p:cNvSpPr/>
          <p:nvPr userDrawn="1"/>
        </p:nvSpPr>
        <p:spPr>
          <a:xfrm>
            <a:off x="17519797"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Rectangle"/>
          <p:cNvSpPr>
            <a:spLocks noGrp="1"/>
          </p:cNvSpPr>
          <p:nvPr>
            <p:ph type="body" sz="quarter" idx="30" hasCustomPrompt="1"/>
          </p:nvPr>
        </p:nvSpPr>
        <p:spPr>
          <a:xfrm rot="2700000">
            <a:off x="15119035" y="4177650"/>
            <a:ext cx="2851371" cy="654364"/>
          </a:xfrm>
          <a:prstGeom prst="trapezoid">
            <a:avLst>
              <a:gd name="adj" fmla="val 97050"/>
            </a:avLst>
          </a:prstGeom>
          <a:solidFill>
            <a:srgbClr val="FF7626"/>
          </a:solidFill>
          <a:ln w="25400">
            <a:noFill/>
          </a:ln>
        </p:spPr>
        <p:txBody>
          <a:bodyPr lIns="180000" tIns="180000" rIns="180000" bIns="180000" anchor="ctr">
            <a:normAutofit/>
          </a:bodyPr>
          <a:lstStyle>
            <a:lvl1pPr marL="0" indent="0" algn="ctr" defTabSz="825500">
              <a:spcBef>
                <a:spcPts val="0"/>
              </a:spcBef>
              <a:buSzTx/>
              <a:buNone/>
              <a:defRPr sz="2100" b="1" i="0" spc="-24" baseline="0">
                <a:solidFill>
                  <a:schemeClr val="bg1"/>
                </a:solidFill>
                <a:latin typeface="Arial" charset="0"/>
                <a:ea typeface="Arial" charset="0"/>
                <a:cs typeface="Arial" charset="0"/>
              </a:defRPr>
            </a:lvl1pPr>
          </a:lstStyle>
          <a:p>
            <a:pPr algn="ctr"/>
            <a:r>
              <a:rPr lang="en-US" sz="2100" dirty="0">
                <a:solidFill>
                  <a:schemeClr val="bg1"/>
                </a:solidFill>
                <a:latin typeface="Arial" charset="0"/>
                <a:ea typeface="Arial" charset="0"/>
                <a:cs typeface="Arial" charset="0"/>
              </a:rPr>
              <a:t>POPULAR</a:t>
            </a:r>
          </a:p>
        </p:txBody>
      </p:sp>
      <p:grpSp>
        <p:nvGrpSpPr>
          <p:cNvPr id="23" name="Group 22"/>
          <p:cNvGrpSpPr/>
          <p:nvPr userDrawn="1"/>
        </p:nvGrpSpPr>
        <p:grpSpPr>
          <a:xfrm>
            <a:off x="8856000" y="12042000"/>
            <a:ext cx="5646902" cy="533400"/>
            <a:chOff x="16630538" y="12039600"/>
            <a:chExt cx="5646902" cy="533400"/>
          </a:xfrm>
        </p:grpSpPr>
        <p:sp>
          <p:nvSpPr>
            <p:cNvPr id="2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8" name="Picture 2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ullet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pPr algn="l"/>
            <a:r>
              <a:rPr lang="en-US" sz="8000" b="1" dirty="0">
                <a:latin typeface="Arial" charset="0"/>
                <a:ea typeface="Arial" charset="0"/>
                <a:cs typeface="Arial" charset="0"/>
              </a:rPr>
              <a:t>A good way to do bullets when you must</a:t>
            </a:r>
            <a:br>
              <a:rPr lang="en-US" sz="8000" b="1" dirty="0">
                <a:latin typeface="Arial" charset="0"/>
                <a:ea typeface="Arial" charset="0"/>
                <a:cs typeface="Arial" charset="0"/>
              </a:rPr>
            </a:br>
            <a:r>
              <a:rPr lang="en-US" b="0" dirty="0">
                <a:latin typeface="Arial" charset="0"/>
                <a:ea typeface="Arial" charset="0"/>
                <a:cs typeface="Arial" charset="0"/>
              </a:rPr>
              <a:t>Keep your bullet points short and sweet. Do most of your explanation in voiceover but don’t be redundant! Only visually show what’s necessary.</a:t>
            </a:r>
            <a:endParaRPr lang="en-US" sz="2800" b="0" dirty="0">
              <a:latin typeface="Arial" charset="0"/>
              <a:ea typeface="Arial" charset="0"/>
              <a:cs typeface="Arial" charset="0"/>
            </a:endParaRPr>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Hit *Enter* if you want to create a new bullet. Hit *</a:t>
            </a:r>
            <a:r>
              <a:rPr lang="en-US" sz="3600" dirty="0" err="1">
                <a:latin typeface="Arial" charset="0"/>
                <a:ea typeface="Arial" charset="0"/>
                <a:cs typeface="Arial" charset="0"/>
              </a:rPr>
              <a:t>Shift+Enter</a:t>
            </a:r>
            <a:r>
              <a:rPr lang="en-US" sz="3600" dirty="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Hit *Enter* if you want to create a new bullet. Hit *</a:t>
            </a:r>
            <a:r>
              <a:rPr lang="en-US" sz="3600" dirty="0" err="1">
                <a:latin typeface="Arial" charset="0"/>
                <a:ea typeface="Arial" charset="0"/>
                <a:cs typeface="Arial" charset="0"/>
              </a:rPr>
              <a:t>Shift+Enter</a:t>
            </a:r>
            <a:r>
              <a:rPr lang="en-US" sz="3600" dirty="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Numbers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r>
              <a:rPr lang="en-US" sz="8000" b="1" dirty="0">
                <a:latin typeface="Arial" charset="0"/>
                <a:ea typeface="Arial" charset="0"/>
                <a:cs typeface="Arial" charset="0"/>
              </a:rPr>
              <a:t>A good way to do bullets when you must</a:t>
            </a:r>
            <a:br>
              <a:rPr lang="en-US" sz="8000" b="1" dirty="0">
                <a:latin typeface="Arial" charset="0"/>
                <a:ea typeface="Arial" charset="0"/>
                <a:cs typeface="Arial" charset="0"/>
              </a:rPr>
            </a:br>
            <a:r>
              <a:rPr lang="en-US" b="0" dirty="0">
                <a:latin typeface="Arial" charset="0"/>
                <a:ea typeface="Arial" charset="0"/>
                <a:cs typeface="Arial" charset="0"/>
              </a:rPr>
              <a:t>Keep your bullet points short and sweet. Do most of your explanation in voiceover but don’t be redundant! Only visually show what’s necessary.</a:t>
            </a:r>
            <a:endParaRPr lang="en-US" dirty="0"/>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startAt="3"/>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a:latin typeface="Arial" charset="0"/>
                <a:ea typeface="Arial" charset="0"/>
                <a:cs typeface="Arial" charset="0"/>
              </a:rPr>
              <a:t>Hit *Enter* if you want to create a new bullet. Hit *</a:t>
            </a:r>
            <a:r>
              <a:rPr lang="en-US" dirty="0" err="1">
                <a:latin typeface="Arial" charset="0"/>
                <a:ea typeface="Arial" charset="0"/>
                <a:cs typeface="Arial" charset="0"/>
              </a:rPr>
              <a:t>Shift+Enter</a:t>
            </a:r>
            <a:r>
              <a:rPr lang="en-US" dirty="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a:latin typeface="Arial" charset="0"/>
                <a:ea typeface="Arial" charset="0"/>
                <a:cs typeface="Arial" charset="0"/>
              </a:rPr>
              <a:t>Hit *Enter* if you want to create a new bullet. Hit *</a:t>
            </a:r>
            <a:r>
              <a:rPr lang="en-US" dirty="0" err="1">
                <a:latin typeface="Arial" charset="0"/>
                <a:ea typeface="Arial" charset="0"/>
                <a:cs typeface="Arial" charset="0"/>
              </a:rPr>
              <a:t>Shift+Enter</a:t>
            </a:r>
            <a:r>
              <a:rPr lang="en-US" dirty="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_Black-center">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6" name="Group 5"/>
          <p:cNvGrpSpPr/>
          <p:nvPr userDrawn="1"/>
        </p:nvGrpSpPr>
        <p:grpSpPr>
          <a:xfrm>
            <a:off x="8856000" y="12042000"/>
            <a:ext cx="5646902" cy="533400"/>
            <a:chOff x="16630538" y="12039600"/>
            <a:chExt cx="5646902" cy="533400"/>
          </a:xfrm>
        </p:grpSpPr>
        <p:sp>
          <p:nvSpPr>
            <p:cNvPr id="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ppendix">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APPENDIX/CREDITS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089597"/>
            <a:ext cx="20809918" cy="10729091"/>
          </a:xfrm>
          <a:prstGeom prst="rect">
            <a:avLst/>
          </a:prstGeom>
        </p:spPr>
        <p:txBody>
          <a:bodyPr wrap="square" anchor="t" anchorCtr="0">
            <a:noAutofit/>
          </a:bodyPr>
          <a:lstStyle>
            <a:lvl1pPr marL="1016000" marR="0" indent="-1016000" algn="l" defTabSz="825500" eaLnBrk="1" fontAlgn="auto" latinLnBrk="0" hangingPunct="1">
              <a:lnSpc>
                <a:spcPct val="100000"/>
              </a:lnSpc>
              <a:spcBef>
                <a:spcPts val="0"/>
              </a:spcBef>
              <a:spcAft>
                <a:spcPts val="0"/>
              </a:spcAft>
              <a:buClr>
                <a:srgbClr val="FF7626"/>
              </a:buClr>
              <a:buSzPct val="100000"/>
              <a:buFontTx/>
              <a:buAutoNum type="arabicPeriod"/>
              <a:tabLst/>
              <a:defRPr sz="3600" b="0" i="0" spc="-48" baseline="0">
                <a:solidFill>
                  <a:schemeClr val="accent2">
                    <a:hueOff val="-11349316"/>
                    <a:satOff val="-100000"/>
                    <a:lumOff val="-34701"/>
                  </a:schemeClr>
                </a:solidFill>
                <a:latin typeface="Arial" charset="0"/>
                <a:ea typeface="Arial" charset="0"/>
                <a:cs typeface="Arial" charset="0"/>
              </a:defRPr>
            </a:lvl1pPr>
          </a:lstStyle>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PGS Software services, 2017 (source - </a:t>
            </a:r>
            <a:r>
              <a:rPr lang="en-US" u="sng" dirty="0">
                <a:hlinkClick r:id="rId2"/>
              </a:rPr>
              <a:t>PGS Software page</a:t>
            </a:r>
            <a:r>
              <a:rPr lang="en-US" dirty="0"/>
              <a:t>).</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Maximum twelve elements 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Introducing' Screensh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
        <p:nvSpPr>
          <p:cNvPr id="9" name="Rectangle"/>
          <p:cNvSpPr>
            <a:spLocks noGrp="1"/>
          </p:cNvSpPr>
          <p:nvPr>
            <p:ph type="body" sz="quarter" idx="24" hasCustomPrompt="1"/>
          </p:nvPr>
        </p:nvSpPr>
        <p:spPr>
          <a:xfrm>
            <a:off x="0" y="0"/>
            <a:ext cx="24406637" cy="13703947"/>
          </a:xfrm>
          <a:prstGeom prst="roundRect">
            <a:avLst>
              <a:gd name="adj" fmla="val 0"/>
            </a:avLst>
          </a:prstGeom>
          <a:solidFill>
            <a:srgbClr val="141414">
              <a:alpha val="95000"/>
            </a:srgbClr>
          </a:solidFill>
          <a:ln w="12700">
            <a:no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a:solidFill>
                  <a:srgbClr val="141414"/>
                </a:solidFill>
                <a:effectLst/>
                <a:latin typeface="Helvetica" charset="0"/>
              </a:rPr>
              <a:t> </a:t>
            </a:r>
            <a:endParaRPr lang="en-US" dirty="0">
              <a:solidFill>
                <a:srgbClr val="141414"/>
              </a:solidFill>
              <a:effectLst/>
              <a:latin typeface="Helvetica" charset="0"/>
            </a:endParaRPr>
          </a:p>
        </p:txBody>
      </p:sp>
      <p:sp>
        <p:nvSpPr>
          <p:cNvPr id="10" name="Title 1"/>
          <p:cNvSpPr>
            <a:spLocks noGrp="1"/>
          </p:cNvSpPr>
          <p:nvPr>
            <p:ph type="ctrTitle" hasCustomPrompt="1"/>
          </p:nvPr>
        </p:nvSpPr>
        <p:spPr>
          <a:xfrm>
            <a:off x="1821193" y="7075222"/>
            <a:ext cx="20737513" cy="1200329"/>
          </a:xfrm>
          <a:prstGeom prst="rect">
            <a:avLst/>
          </a:prstGeom>
        </p:spPr>
        <p:txBody>
          <a:bodyPr anchor="t">
            <a:spAutoFit/>
          </a:bodyPr>
          <a:lstStyle>
            <a:lvl1pPr algn="ctr">
              <a:defRPr sz="8000" b="1" i="0">
                <a:solidFill>
                  <a:schemeClr val="bg1"/>
                </a:solidFill>
                <a:latin typeface="Arial" charset="0"/>
                <a:ea typeface="Arial" charset="0"/>
                <a:cs typeface="Arial" charset="0"/>
              </a:defRPr>
            </a:lvl1pPr>
          </a:lstStyle>
          <a:p>
            <a:r>
              <a:rPr lang="en-US" dirty="0"/>
              <a:t>Screenshot intro text</a:t>
            </a:r>
          </a:p>
        </p:txBody>
      </p:sp>
      <p:sp>
        <p:nvSpPr>
          <p:cNvPr id="11" name="Subtitle"/>
          <p:cNvSpPr>
            <a:spLocks noGrp="1"/>
          </p:cNvSpPr>
          <p:nvPr>
            <p:ph type="body" sz="quarter" idx="18" hasCustomPrompt="1"/>
          </p:nvPr>
        </p:nvSpPr>
        <p:spPr>
          <a:xfrm>
            <a:off x="1821193" y="6011128"/>
            <a:ext cx="20737513" cy="830997"/>
          </a:xfrm>
          <a:prstGeom prst="rect">
            <a:avLst/>
          </a:prstGeom>
        </p:spPr>
        <p:txBody>
          <a:bodyPr anchor="b"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a:t>Introducing</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rowser Window on Window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rowser Window on macO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Video / Movie">
    <p:bg>
      <p:bgPr>
        <a:solidFill>
          <a:srgbClr val="141414"/>
        </a:solidFill>
        <a:effectLst/>
      </p:bgPr>
    </p:bg>
    <p:spTree>
      <p:nvGrpSpPr>
        <p:cNvPr id="1" name=""/>
        <p:cNvGrpSpPr/>
        <p:nvPr/>
      </p:nvGrpSpPr>
      <p:grpSpPr>
        <a:xfrm>
          <a:off x="0" y="0"/>
          <a:ext cx="0" cy="0"/>
          <a:chOff x="0" y="0"/>
          <a:chExt cx="0" cy="0"/>
        </a:xfrm>
      </p:grpSpPr>
      <p:sp>
        <p:nvSpPr>
          <p:cNvPr id="3" name="Media Placeholder 2"/>
          <p:cNvSpPr>
            <a:spLocks noGrp="1"/>
          </p:cNvSpPr>
          <p:nvPr>
            <p:ph type="media" sz="quarter" idx="10" hasCustomPrompt="1"/>
          </p:nvPr>
        </p:nvSpPr>
        <p:spPr>
          <a:xfrm>
            <a:off x="-1" y="0"/>
            <a:ext cx="24382413" cy="13684250"/>
          </a:xfrm>
          <a:prstGeom prst="rect">
            <a:avLst/>
          </a:prstGeom>
          <a:blipFill>
            <a:blip r:embed="rId2"/>
            <a:stretch>
              <a:fillRect/>
            </a:stretch>
          </a:blipFill>
        </p:spPr>
        <p:txBody>
          <a:bodyPr/>
          <a:lstStyle>
            <a:lvl1pPr marL="0" indent="0">
              <a:buFontTx/>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Macbook - intro">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8664"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149328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Macbook - details 1">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29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85572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Arial" charset="0"/>
                <a:ea typeface="Arial" charset="0"/>
                <a:cs typeface="Arial"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Macbook - details 2">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13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32256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Page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p:cNvSpPr>
          <p:nvPr>
            <p:ph type="pic" sz="quarter" idx="17" hasCustomPrompt="1"/>
          </p:nvPr>
        </p:nvSpPr>
        <p:spPr>
          <a:xfrm>
            <a:off x="1822054" y="3682800"/>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yoda.jpg"/>
          <p:cNvSpPr>
            <a:spLocks noGrp="1"/>
          </p:cNvSpPr>
          <p:nvPr>
            <p:ph type="pic" sz="quarter" idx="18" hasCustomPrompt="1"/>
          </p:nvPr>
        </p:nvSpPr>
        <p:spPr>
          <a:xfrm>
            <a:off x="12411563" y="3668725"/>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8" name="yoda.jpg"/>
          <p:cNvSpPr>
            <a:spLocks noGrp="1"/>
          </p:cNvSpPr>
          <p:nvPr>
            <p:ph type="pic" sz="quarter" idx="16" hasCustomPrompt="1"/>
          </p:nvPr>
        </p:nvSpPr>
        <p:spPr>
          <a:xfrm>
            <a:off x="5850944" y="2887525"/>
            <a:ext cx="12654000" cy="79092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iPhone - intro">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92448" y="1998116"/>
            <a:ext cx="7922965" cy="16329600"/>
          </a:xfrm>
          <a:prstGeom prst="rect">
            <a:avLst/>
          </a:prstGeom>
          <a:ln w="12700">
            <a:miter lim="400000"/>
          </a:ln>
        </p:spPr>
      </p:pic>
      <p:sp>
        <p:nvSpPr>
          <p:cNvPr id="28" name="yoda.jpg"/>
          <p:cNvSpPr>
            <a:spLocks noGrp="1" noChangeAspect="1"/>
          </p:cNvSpPr>
          <p:nvPr>
            <p:ph type="pic" sz="quarter" idx="16" hasCustomPrompt="1"/>
          </p:nvPr>
        </p:nvSpPr>
        <p:spPr>
          <a:xfrm>
            <a:off x="14639478" y="3889797"/>
            <a:ext cx="7056784"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_Black-right">
    <p:bg>
      <p:bgPr>
        <a:solidFill>
          <a:srgbClr val="141414"/>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iPhone - details 1">
    <p:bg>
      <p:bgPr>
        <a:solidFill>
          <a:srgbClr val="FFFFFF"/>
        </a:solidFill>
        <a:effectLst/>
      </p:bgPr>
    </p:bg>
    <p:spTree>
      <p:nvGrpSpPr>
        <p:cNvPr id="1" name=""/>
        <p:cNvGrpSpPr/>
        <p:nvPr/>
      </p:nvGrpSpPr>
      <p:grpSpPr>
        <a:xfrm>
          <a:off x="0" y="0"/>
          <a:ext cx="0" cy="0"/>
          <a:chOff x="0" y="0"/>
          <a:chExt cx="0" cy="0"/>
        </a:xfrm>
      </p:grpSpPr>
      <p:pic>
        <p:nvPicPr>
          <p:cNvPr id="1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1998000"/>
            <a:ext cx="7922965" cy="16329600"/>
          </a:xfrm>
          <a:prstGeom prst="rect">
            <a:avLst/>
          </a:prstGeom>
          <a:ln w="12700">
            <a:miter lim="400000"/>
          </a:ln>
        </p:spPr>
      </p:pic>
      <p:sp>
        <p:nvSpPr>
          <p:cNvPr id="20" name="yoda.jpg"/>
          <p:cNvSpPr>
            <a:spLocks noGrp="1" noChangeAspect="1"/>
          </p:cNvSpPr>
          <p:nvPr>
            <p:ph type="pic" sz="quarter" idx="29" hasCustomPrompt="1"/>
          </p:nvPr>
        </p:nvSpPr>
        <p:spPr>
          <a:xfrm>
            <a:off x="8699611" y="38636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a:defRPr sz="3200" spc="0" dirty="0">
                <a:solidFill>
                  <a:srgbClr val="000000"/>
                </a:solidFill>
                <a:latin typeface="Helvetica Light"/>
                <a:ea typeface="Helvetica Light"/>
                <a:cs typeface="Helvetica Light"/>
              </a:defRPr>
            </a:lvl1pPr>
          </a:lstStyle>
          <a:p>
            <a:pPr marL="0" lvl="0" indent="0" algn="ctr" defTabSz="1827154">
              <a:buFontTx/>
              <a:buNone/>
            </a:pPr>
            <a:r>
              <a:rPr lang="pl-PL" dirty="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iPhone - details 2">
    <p:bg>
      <p:bgPr>
        <a:solidFill>
          <a:srgbClr val="FFFFFF"/>
        </a:solidFill>
        <a:effectLst/>
      </p:bgPr>
    </p:bg>
    <p:spTree>
      <p:nvGrpSpPr>
        <p:cNvPr id="1" name=""/>
        <p:cNvGrpSpPr/>
        <p:nvPr/>
      </p:nvGrpSpPr>
      <p:grpSpPr>
        <a:xfrm>
          <a:off x="0" y="0"/>
          <a:ext cx="0" cy="0"/>
          <a:chOff x="0" y="0"/>
          <a:chExt cx="0" cy="0"/>
        </a:xfrm>
      </p:grpSpPr>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4878963"/>
            <a:ext cx="7922965" cy="16329600"/>
          </a:xfrm>
          <a:prstGeom prst="rect">
            <a:avLst/>
          </a:prstGeom>
          <a:ln w="12700">
            <a:miter lim="400000"/>
          </a:ln>
        </p:spPr>
      </p:pic>
      <p:sp>
        <p:nvSpPr>
          <p:cNvPr id="17" name="yoda.jpg"/>
          <p:cNvSpPr>
            <a:spLocks noGrp="1" noChangeAspect="1"/>
          </p:cNvSpPr>
          <p:nvPr>
            <p:ph type="pic" sz="quarter" idx="29" hasCustomPrompt="1"/>
          </p:nvPr>
        </p:nvSpPr>
        <p:spPr>
          <a:xfrm>
            <a:off x="8699611" y="-29509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760807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901543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547397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685519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iPhone - nav flow">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06778" y="1530000"/>
            <a:ext cx="4716050" cy="9720000"/>
          </a:xfrm>
          <a:prstGeom prst="rect">
            <a:avLst/>
          </a:prstGeom>
          <a:ln w="12700">
            <a:miter lim="400000"/>
          </a:ln>
        </p:spPr>
      </p:pic>
      <p:sp>
        <p:nvSpPr>
          <p:cNvPr id="28" name="yoda.jpg"/>
          <p:cNvSpPr>
            <a:spLocks noGrp="1"/>
          </p:cNvSpPr>
          <p:nvPr>
            <p:ph type="pic" sz="quarter" idx="16" hasCustomPrompt="1"/>
          </p:nvPr>
        </p:nvSpPr>
        <p:spPr>
          <a:xfrm>
            <a:off x="6776572"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09178" y="1530000"/>
            <a:ext cx="4716050" cy="9720000"/>
          </a:xfrm>
          <a:prstGeom prst="rect">
            <a:avLst/>
          </a:prstGeom>
          <a:ln w="12700">
            <a:miter lim="400000"/>
          </a:ln>
        </p:spPr>
      </p:pic>
      <p:sp>
        <p:nvSpPr>
          <p:cNvPr id="18" name="yoda.jpg"/>
          <p:cNvSpPr>
            <a:spLocks noGrp="1"/>
          </p:cNvSpPr>
          <p:nvPr>
            <p:ph type="pic" sz="quarter" idx="22" hasCustomPrompt="1"/>
          </p:nvPr>
        </p:nvSpPr>
        <p:spPr>
          <a:xfrm>
            <a:off x="1337863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marL="456148" indent="-456148">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4" name="Screen name"/>
          <p:cNvSpPr txBox="1">
            <a:spLocks noGrp="1"/>
          </p:cNvSpPr>
          <p:nvPr>
            <p:ph type="body" sz="quarter" idx="15" hasCustomPrompt="1"/>
          </p:nvPr>
        </p:nvSpPr>
        <p:spPr>
          <a:xfrm>
            <a:off x="646458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306656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iPhone - gallery">
    <p:bg>
      <p:bgPr>
        <a:solidFill>
          <a:srgbClr val="FFFFFF"/>
        </a:solidFill>
        <a:effectLst/>
      </p:bgPr>
    </p:bg>
    <p:spTree>
      <p:nvGrpSpPr>
        <p:cNvPr id="1" name=""/>
        <p:cNvGrpSpPr/>
        <p:nvPr/>
      </p:nvGrpSpPr>
      <p:grpSpPr>
        <a:xfrm>
          <a:off x="0" y="0"/>
          <a:ext cx="0" cy="0"/>
          <a:chOff x="0" y="0"/>
          <a:chExt cx="0" cy="0"/>
        </a:xfrm>
      </p:grpSpPr>
      <p:sp>
        <p:nvSpPr>
          <p:cNvPr id="14" name="Screen name"/>
          <p:cNvSpPr txBox="1">
            <a:spLocks noGrp="1"/>
          </p:cNvSpPr>
          <p:nvPr>
            <p:ph type="body" sz="quarter" idx="15" hasCustomPrompt="1"/>
          </p:nvPr>
        </p:nvSpPr>
        <p:spPr>
          <a:xfrm>
            <a:off x="7162805"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2503557"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2" hasCustomPrompt="1"/>
          </p:nvPr>
        </p:nvSpPr>
        <p:spPr>
          <a:xfrm>
            <a:off x="1845989" y="11543655"/>
            <a:ext cx="4692115"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1" name="Screen name"/>
          <p:cNvSpPr txBox="1">
            <a:spLocks noGrp="1"/>
          </p:cNvSpPr>
          <p:nvPr>
            <p:ph type="body" sz="quarter" idx="24" hasCustomPrompt="1"/>
          </p:nvPr>
        </p:nvSpPr>
        <p:spPr>
          <a:xfrm>
            <a:off x="17844308" y="11543655"/>
            <a:ext cx="4716418"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62805" y="1530000"/>
            <a:ext cx="4716050" cy="9720000"/>
          </a:xfrm>
          <a:prstGeom prst="rect">
            <a:avLst/>
          </a:prstGeom>
          <a:ln w="12700">
            <a:miter lim="400000"/>
          </a:ln>
        </p:spPr>
      </p:pic>
      <p:sp>
        <p:nvSpPr>
          <p:cNvPr id="22" name="yoda.jpg"/>
          <p:cNvSpPr>
            <a:spLocks noGrp="1"/>
          </p:cNvSpPr>
          <p:nvPr>
            <p:ph type="pic" sz="quarter" idx="16" hasCustomPrompt="1"/>
          </p:nvPr>
        </p:nvSpPr>
        <p:spPr>
          <a:xfrm>
            <a:off x="7432599"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03556" y="1530000"/>
            <a:ext cx="4716050" cy="9720000"/>
          </a:xfrm>
          <a:prstGeom prst="rect">
            <a:avLst/>
          </a:prstGeom>
          <a:ln w="12700">
            <a:miter lim="400000"/>
          </a:ln>
        </p:spPr>
      </p:pic>
      <p:sp>
        <p:nvSpPr>
          <p:cNvPr id="24" name="yoda.jpg"/>
          <p:cNvSpPr>
            <a:spLocks noGrp="1"/>
          </p:cNvSpPr>
          <p:nvPr>
            <p:ph type="pic" sz="quarter" idx="25" hasCustomPrompt="1"/>
          </p:nvPr>
        </p:nvSpPr>
        <p:spPr>
          <a:xfrm>
            <a:off x="12773350"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054" y="1529999"/>
            <a:ext cx="4716050" cy="9720000"/>
          </a:xfrm>
          <a:prstGeom prst="rect">
            <a:avLst/>
          </a:prstGeom>
          <a:ln w="12700">
            <a:miter lim="400000"/>
          </a:ln>
        </p:spPr>
      </p:pic>
      <p:sp>
        <p:nvSpPr>
          <p:cNvPr id="26" name="yoda.jpg"/>
          <p:cNvSpPr>
            <a:spLocks noGrp="1"/>
          </p:cNvSpPr>
          <p:nvPr>
            <p:ph type="pic" sz="quarter" idx="26" hasCustomPrompt="1"/>
          </p:nvPr>
        </p:nvSpPr>
        <p:spPr>
          <a:xfrm>
            <a:off x="2091848"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7"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4308" y="1530000"/>
            <a:ext cx="4716050" cy="9720000"/>
          </a:xfrm>
          <a:prstGeom prst="rect">
            <a:avLst/>
          </a:prstGeom>
          <a:ln w="12700">
            <a:miter lim="400000"/>
          </a:ln>
        </p:spPr>
      </p:pic>
      <p:sp>
        <p:nvSpPr>
          <p:cNvPr id="29" name="yoda.jpg"/>
          <p:cNvSpPr>
            <a:spLocks noGrp="1"/>
          </p:cNvSpPr>
          <p:nvPr>
            <p:ph type="pic" sz="quarter" idx="27" hasCustomPrompt="1"/>
          </p:nvPr>
        </p:nvSpPr>
        <p:spPr>
          <a:xfrm>
            <a:off x="1811376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Android - intro">
    <p:bg>
      <p:bgPr>
        <a:solidFill>
          <a:srgbClr val="FFFFFF"/>
        </a:solidFill>
        <a:effectLst/>
      </p:bgPr>
    </p:bg>
    <p:spTree>
      <p:nvGrpSpPr>
        <p:cNvPr id="1" name=""/>
        <p:cNvGrpSpPr/>
        <p:nvPr/>
      </p:nvGrpSpPr>
      <p:grpSpPr>
        <a:xfrm>
          <a:off x="0" y="0"/>
          <a:ext cx="0" cy="0"/>
          <a:chOff x="0" y="0"/>
          <a:chExt cx="0" cy="0"/>
        </a:xfrm>
      </p:grpSpPr>
      <p:pic>
        <p:nvPicPr>
          <p:cNvPr id="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61232" y="1998116"/>
            <a:ext cx="7985002" cy="15609780"/>
          </a:xfrm>
          <a:prstGeom prst="rect">
            <a:avLst/>
          </a:prstGeom>
          <a:ln w="12700">
            <a:miter lim="400000"/>
          </a:ln>
        </p:spPr>
      </p:pic>
      <p:sp>
        <p:nvSpPr>
          <p:cNvPr id="28" name="yoda.jpg"/>
          <p:cNvSpPr>
            <a:spLocks noGrp="1" noChangeAspect="1"/>
          </p:cNvSpPr>
          <p:nvPr>
            <p:ph type="pic" sz="quarter" idx="16" hasCustomPrompt="1"/>
          </p:nvPr>
        </p:nvSpPr>
        <p:spPr>
          <a:xfrm>
            <a:off x="14515200" y="34416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ndroid - details 1">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19116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3355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Android - details 2">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39708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2527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2881685"/>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7320047"/>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3254792"/>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8727400"/>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ndroid - nav flow">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94949" y="2120503"/>
            <a:ext cx="4753010" cy="9291600"/>
          </a:xfrm>
          <a:prstGeom prst="rect">
            <a:avLst/>
          </a:prstGeom>
          <a:ln w="12700">
            <a:miter lim="400000"/>
          </a:ln>
        </p:spPr>
      </p:pic>
      <p:pic>
        <p:nvPicPr>
          <p:cNvPr id="19"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9185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6660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yoda.jpg"/>
          <p:cNvSpPr>
            <a:spLocks noGrp="1" noChangeAspect="1"/>
          </p:cNvSpPr>
          <p:nvPr>
            <p:ph type="pic" sz="quarter" idx="17" hasCustomPrompt="1"/>
          </p:nvPr>
        </p:nvSpPr>
        <p:spPr>
          <a:xfrm>
            <a:off x="13248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4" name="Screen name"/>
          <p:cNvSpPr txBox="1">
            <a:spLocks noGrp="1"/>
          </p:cNvSpPr>
          <p:nvPr>
            <p:ph type="body" sz="quarter" idx="15" hasCustomPrompt="1"/>
          </p:nvPr>
        </p:nvSpPr>
        <p:spPr>
          <a:xfrm>
            <a:off x="6494948"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3091854"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ndroid - gallery">
    <p:bg>
      <p:bgPr>
        <a:solidFill>
          <a:srgbClr val="FFFFFF"/>
        </a:solidFill>
        <a:effectLst/>
      </p:bgPr>
    </p:bg>
    <p:spTree>
      <p:nvGrpSpPr>
        <p:cNvPr id="1" name=""/>
        <p:cNvGrpSpPr/>
        <p:nvPr/>
      </p:nvGrpSpPr>
      <p:grpSpPr>
        <a:xfrm>
          <a:off x="0" y="0"/>
          <a:ext cx="0" cy="0"/>
          <a:chOff x="0" y="0"/>
          <a:chExt cx="0" cy="0"/>
        </a:xfrm>
      </p:grpSpPr>
      <p:pic>
        <p:nvPicPr>
          <p:cNvPr id="1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3880" y="2120503"/>
            <a:ext cx="4753010" cy="9291600"/>
          </a:xfrm>
          <a:prstGeom prst="rect">
            <a:avLst/>
          </a:prstGeom>
          <a:ln w="12700">
            <a:miter lim="400000"/>
          </a:ln>
        </p:spPr>
      </p:pic>
      <p:pic>
        <p:nvPicPr>
          <p:cNvPr id="2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490416" y="2120503"/>
            <a:ext cx="4753010" cy="9291600"/>
          </a:xfrm>
          <a:prstGeom prst="rect">
            <a:avLst/>
          </a:prstGeom>
          <a:ln w="12700">
            <a:miter lim="400000"/>
          </a:ln>
        </p:spPr>
      </p:pic>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06953" y="2120503"/>
            <a:ext cx="4753010" cy="9291600"/>
          </a:xfrm>
          <a:prstGeom prst="rect">
            <a:avLst/>
          </a:prstGeom>
          <a:ln w="12700">
            <a:miter lim="400000"/>
          </a:ln>
        </p:spPr>
      </p:pic>
      <p:pic>
        <p:nvPicPr>
          <p:cNvPr id="24"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734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7344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yoda.jpg"/>
          <p:cNvSpPr>
            <a:spLocks noGrp="1" noChangeAspect="1"/>
          </p:cNvSpPr>
          <p:nvPr>
            <p:ph type="pic" sz="quarter" idx="17" hasCustomPrompt="1"/>
          </p:nvPr>
        </p:nvSpPr>
        <p:spPr>
          <a:xfrm>
            <a:off x="12672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4" name="Screen name"/>
          <p:cNvSpPr txBox="1">
            <a:spLocks noGrp="1"/>
          </p:cNvSpPr>
          <p:nvPr>
            <p:ph type="body" sz="quarter" idx="15" hasCustomPrompt="1"/>
          </p:nvPr>
        </p:nvSpPr>
        <p:spPr>
          <a:xfrm>
            <a:off x="7173880"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2490415"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yoda.jpg"/>
          <p:cNvSpPr>
            <a:spLocks noGrp="1" noChangeAspect="1"/>
          </p:cNvSpPr>
          <p:nvPr>
            <p:ph type="pic" sz="quarter" idx="21" hasCustomPrompt="1"/>
          </p:nvPr>
        </p:nvSpPr>
        <p:spPr>
          <a:xfrm>
            <a:off x="2038078" y="289642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0" name="Screen name"/>
          <p:cNvSpPr txBox="1">
            <a:spLocks noGrp="1"/>
          </p:cNvSpPr>
          <p:nvPr>
            <p:ph type="body" sz="quarter" idx="22" hasCustomPrompt="1"/>
          </p:nvPr>
        </p:nvSpPr>
        <p:spPr>
          <a:xfrm>
            <a:off x="1857345" y="1155647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2" name="yoda.jpg"/>
          <p:cNvSpPr>
            <a:spLocks noGrp="1" noChangeAspect="1"/>
          </p:cNvSpPr>
          <p:nvPr>
            <p:ph type="pic" sz="quarter" idx="23" hasCustomPrompt="1"/>
          </p:nvPr>
        </p:nvSpPr>
        <p:spPr>
          <a:xfrm>
            <a:off x="17951846"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4" hasCustomPrompt="1"/>
          </p:nvPr>
        </p:nvSpPr>
        <p:spPr>
          <a:xfrm>
            <a:off x="17806951" y="11543655"/>
            <a:ext cx="4753012"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pp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noChangeAspect="1"/>
          </p:cNvSpPr>
          <p:nvPr>
            <p:ph type="pic" sz="quarter" idx="17" hasCustomPrompt="1"/>
          </p:nvPr>
        </p:nvSpPr>
        <p:spPr>
          <a:xfrm>
            <a:off x="1822054"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yoda.jpg"/>
          <p:cNvSpPr>
            <a:spLocks noGrp="1" noChangeAspect="1"/>
          </p:cNvSpPr>
          <p:nvPr>
            <p:ph type="pic" sz="quarter" idx="18" hasCustomPrompt="1"/>
          </p:nvPr>
        </p:nvSpPr>
        <p:spPr>
          <a:xfrm>
            <a:off x="18243563"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5" name="yoda.jpg"/>
          <p:cNvSpPr>
            <a:spLocks noGrp="1" noChangeAspect="1"/>
          </p:cNvSpPr>
          <p:nvPr>
            <p:ph type="pic" sz="quarter" idx="19" hasCustomPrompt="1"/>
          </p:nvPr>
        </p:nvSpPr>
        <p:spPr>
          <a:xfrm>
            <a:off x="5320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
        <p:nvSpPr>
          <p:cNvPr id="6" name="yoda.jpg"/>
          <p:cNvSpPr>
            <a:spLocks noGrp="1" noChangeAspect="1"/>
          </p:cNvSpPr>
          <p:nvPr>
            <p:ph type="pic" sz="quarter" idx="20" hasCustomPrompt="1"/>
          </p:nvPr>
        </p:nvSpPr>
        <p:spPr>
          <a:xfrm>
            <a:off x="14212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
        <p:nvSpPr>
          <p:cNvPr id="28" name="yoda.jpg"/>
          <p:cNvSpPr>
            <a:spLocks noGrp="1" noChangeAspect="1"/>
          </p:cNvSpPr>
          <p:nvPr>
            <p:ph type="pic" sz="quarter" idx="16" hasCustomPrompt="1"/>
          </p:nvPr>
        </p:nvSpPr>
        <p:spPr>
          <a:xfrm>
            <a:off x="9396000" y="1868400"/>
            <a:ext cx="5587200" cy="99288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_Black-empty">
    <p:bg>
      <p:bgPr>
        <a:solidFill>
          <a:srgbClr val="141414"/>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iPad - intro - vertical">
    <p:bg>
      <p:bgPr>
        <a:solidFill>
          <a:srgbClr val="FFFFFF"/>
        </a:solidFill>
        <a:effectLst/>
      </p:bgPr>
    </p:bg>
    <p:spTree>
      <p:nvGrpSpPr>
        <p:cNvPr id="1" name=""/>
        <p:cNvGrpSpPr/>
        <p:nvPr/>
      </p:nvGrpSpPr>
      <p:grpSpPr>
        <a:xfrm>
          <a:off x="0" y="0"/>
          <a:ext cx="0" cy="0"/>
          <a:chOff x="0" y="0"/>
          <a:chExt cx="0" cy="0"/>
        </a:xfrm>
      </p:grpSpPr>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67844" y="1984771"/>
            <a:ext cx="10155779" cy="13326535"/>
          </a:xfrm>
          <a:prstGeom prst="rect">
            <a:avLst/>
          </a:prstGeom>
          <a:ln w="12700">
            <a:miter lim="400000"/>
          </a:ln>
        </p:spPr>
      </p:pic>
      <p:sp>
        <p:nvSpPr>
          <p:cNvPr id="28" name="yoda.jpg"/>
          <p:cNvSpPr>
            <a:spLocks noGrp="1" noChangeAspect="1"/>
          </p:cNvSpPr>
          <p:nvPr>
            <p:ph type="pic" sz="quarter" idx="16" hasCustomPrompt="1"/>
          </p:nvPr>
        </p:nvSpPr>
        <p:spPr>
          <a:xfrm>
            <a:off x="13525533" y="302570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iPad - intro - horizontal">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66824" y="1762124"/>
            <a:ext cx="13273551" cy="10160002"/>
          </a:xfrm>
          <a:prstGeom prst="rect">
            <a:avLst/>
          </a:prstGeom>
        </p:spPr>
      </p:pic>
      <p:sp>
        <p:nvSpPr>
          <p:cNvPr id="28" name="yoda.jpg"/>
          <p:cNvSpPr>
            <a:spLocks noGrp="1"/>
          </p:cNvSpPr>
          <p:nvPr>
            <p:ph type="pic" sz="quarter" idx="16" hasCustomPrompt="1"/>
          </p:nvPr>
        </p:nvSpPr>
        <p:spPr>
          <a:xfrm>
            <a:off x="1420743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iPad - details 1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945581"/>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298651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iPad - details 2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726827"/>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685897"/>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813826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954562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iPad - details 1 - horizontal">
    <p:bg>
      <p:bgPr>
        <a:solidFill>
          <a:srgbClr val="FFFFFF"/>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20994" y="1762124"/>
            <a:ext cx="13273551" cy="10160002"/>
          </a:xfrm>
          <a:prstGeom prst="rect">
            <a:avLst/>
          </a:prstGeom>
        </p:spPr>
      </p:pic>
      <p:sp>
        <p:nvSpPr>
          <p:cNvPr id="11" name="yoda.jpg"/>
          <p:cNvSpPr>
            <a:spLocks noGrp="1"/>
          </p:cNvSpPr>
          <p:nvPr>
            <p:ph type="pic" sz="quarter" idx="25" hasCustomPrompt="1"/>
          </p:nvPr>
        </p:nvSpPr>
        <p:spPr>
          <a:xfrm>
            <a:off x="1044000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iPad - details 2 - horizontal">
    <p:bg>
      <p:bgPr>
        <a:solidFill>
          <a:srgbClr val="FFFFFF"/>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0947" y="1762124"/>
            <a:ext cx="13273551" cy="10160002"/>
          </a:xfrm>
          <a:prstGeom prst="rect">
            <a:avLst/>
          </a:prstGeom>
        </p:spPr>
      </p:pic>
      <p:sp>
        <p:nvSpPr>
          <p:cNvPr id="13" name="yoda.jpg"/>
          <p:cNvSpPr>
            <a:spLocks noGrp="1"/>
          </p:cNvSpPr>
          <p:nvPr>
            <p:ph type="pic" sz="quarter" idx="25" hasCustomPrompt="1"/>
          </p:nvPr>
        </p:nvSpPr>
        <p:spPr>
          <a:xfrm>
            <a:off x="2871553"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1"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Line"/>
          <p:cNvSpPr>
            <a:spLocks noGrp="1"/>
          </p:cNvSpPr>
          <p:nvPr>
            <p:ph type="body" sz="quarter" idx="23" hasCustomPrompt="1"/>
          </p:nvPr>
        </p:nvSpPr>
        <p:spPr>
          <a:xfrm>
            <a:off x="12551246" y="4177829"/>
            <a:ext cx="4939851" cy="13067"/>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4" hasCustomPrompt="1"/>
          </p:nvPr>
        </p:nvSpPr>
        <p:spPr>
          <a:xfrm>
            <a:off x="9166870" y="9663504"/>
            <a:ext cx="8324226"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iPad - nav flow - vertical">
    <p:bg>
      <p:bgPr>
        <a:solidFill>
          <a:srgbClr val="FFFFFF"/>
        </a:solidFill>
        <a:effectLst/>
      </p:bgPr>
    </p:bg>
    <p:spTree>
      <p:nvGrpSpPr>
        <p:cNvPr id="1" name=""/>
        <p:cNvGrpSpPr/>
        <p:nvPr/>
      </p:nvGrpSpPr>
      <p:grpSpPr>
        <a:xfrm>
          <a:off x="0" y="0"/>
          <a:ext cx="0" cy="0"/>
          <a:chOff x="0" y="0"/>
          <a:chExt cx="0" cy="0"/>
        </a:xfrm>
      </p:grpSpPr>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11600" y="2732400"/>
            <a:ext cx="5715337" cy="7499734"/>
          </a:xfrm>
          <a:prstGeom prst="rect">
            <a:avLst/>
          </a:prstGeom>
          <a:ln w="12700">
            <a:miter lim="400000"/>
          </a:ln>
        </p:spPr>
      </p:pic>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8463" y="2732400"/>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6547731"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6" name="yoda.jpg"/>
          <p:cNvSpPr>
            <a:spLocks noGrp="1" noChangeAspect="1"/>
          </p:cNvSpPr>
          <p:nvPr>
            <p:ph type="pic" sz="quarter" idx="17" hasCustomPrompt="1"/>
          </p:nvPr>
        </p:nvSpPr>
        <p:spPr>
          <a:xfrm>
            <a:off x="13250868"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64593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0" hasCustomPrompt="1"/>
          </p:nvPr>
        </p:nvSpPr>
        <p:spPr>
          <a:xfrm>
            <a:off x="131697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Line"/>
          <p:cNvSpPr>
            <a:spLocks noGrp="1"/>
          </p:cNvSpPr>
          <p:nvPr>
            <p:ph type="body" sz="quarter" idx="21" hasCustomPrompt="1"/>
          </p:nvPr>
        </p:nvSpPr>
        <p:spPr>
          <a:xfrm>
            <a:off x="9982181" y="4479528"/>
            <a:ext cx="4295378" cy="3587658"/>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20"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iPad - nav flow - horizontal">
    <p:bg>
      <p:bgPr>
        <a:solidFill>
          <a:srgbClr val="FFFFFF"/>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9987" y="4054625"/>
            <a:ext cx="6418005" cy="4912547"/>
          </a:xfrm>
          <a:prstGeom prst="rect">
            <a:avLst/>
          </a:prstGeom>
        </p:spPr>
      </p:pic>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57811" y="4054625"/>
            <a:ext cx="6418005" cy="4912547"/>
          </a:xfrm>
          <a:prstGeom prst="rect">
            <a:avLst/>
          </a:prstGeom>
        </p:spPr>
      </p:pic>
      <p:sp>
        <p:nvSpPr>
          <p:cNvPr id="22" name="yoda.jpg"/>
          <p:cNvSpPr>
            <a:spLocks noGrp="1" noChangeAspect="1"/>
          </p:cNvSpPr>
          <p:nvPr>
            <p:ph type="pic" sz="quarter" idx="23" hasCustomPrompt="1"/>
          </p:nvPr>
        </p:nvSpPr>
        <p:spPr>
          <a:xfrm>
            <a:off x="13137237" y="4479528"/>
            <a:ext cx="5390673"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4" hasCustomPrompt="1"/>
          </p:nvPr>
        </p:nvSpPr>
        <p:spPr>
          <a:xfrm>
            <a:off x="13466514"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2" name="yoda.jpg"/>
          <p:cNvSpPr>
            <a:spLocks noGrp="1" noChangeAspect="1"/>
          </p:cNvSpPr>
          <p:nvPr>
            <p:ph type="pic" sz="quarter" idx="22" hasCustomPrompt="1"/>
          </p:nvPr>
        </p:nvSpPr>
        <p:spPr>
          <a:xfrm>
            <a:off x="5907501" y="4479528"/>
            <a:ext cx="5419610"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6236777" y="9488841"/>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0" name="Point 1…"/>
          <p:cNvSpPr>
            <a:spLocks noGrp="1"/>
          </p:cNvSpPr>
          <p:nvPr>
            <p:ph type="body" sz="quarter" idx="18" hasCustomPrompt="1"/>
          </p:nvPr>
        </p:nvSpPr>
        <p:spPr>
          <a:xfrm>
            <a:off x="1204442"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9319998"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9"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iPad - gallery - vertical">
    <p:bg>
      <p:bgPr>
        <a:solidFill>
          <a:srgbClr val="FFFFFF"/>
        </a:solidFill>
        <a:effectLst/>
      </p:bgPr>
    </p:bg>
    <p:spTree>
      <p:nvGrpSpPr>
        <p:cNvPr id="1" name=""/>
        <p:cNvGrpSpPr/>
        <p:nvPr/>
      </p:nvGrpSpPr>
      <p:grpSpPr>
        <a:xfrm>
          <a:off x="0" y="0"/>
          <a:ext cx="0" cy="0"/>
          <a:chOff x="0" y="0"/>
          <a:chExt cx="0" cy="0"/>
        </a:xfrm>
      </p:grpSpPr>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414" y="2746667"/>
            <a:ext cx="5715337" cy="7499734"/>
          </a:xfrm>
          <a:prstGeom prst="rect">
            <a:avLst/>
          </a:prstGeom>
          <a:ln w="12700">
            <a:miter lim="400000"/>
          </a:ln>
        </p:spPr>
      </p:pic>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35063" y="2746667"/>
            <a:ext cx="5715337" cy="7499734"/>
          </a:xfrm>
          <a:prstGeom prst="rect">
            <a:avLst/>
          </a:prstGeom>
          <a:ln w="12700">
            <a:miter lim="400000"/>
          </a:ln>
        </p:spPr>
      </p:pic>
      <p:pic>
        <p:nvPicPr>
          <p:cNvPr id="1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843163" y="2746667"/>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98743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6" name="yoda.jpg"/>
          <p:cNvSpPr>
            <a:spLocks noGrp="1" noChangeAspect="1"/>
          </p:cNvSpPr>
          <p:nvPr>
            <p:ph type="pic" sz="quarter" idx="17" hasCustomPrompt="1"/>
          </p:nvPr>
        </p:nvSpPr>
        <p:spPr>
          <a:xfrm>
            <a:off x="173824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9791700"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0" hasCustomPrompt="1"/>
          </p:nvPr>
        </p:nvSpPr>
        <p:spPr>
          <a:xfrm>
            <a:off x="17301263"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2" name="yoda.jpg"/>
          <p:cNvSpPr>
            <a:spLocks noGrp="1" noChangeAspect="1"/>
          </p:cNvSpPr>
          <p:nvPr>
            <p:ph type="pic" sz="quarter" idx="21" hasCustomPrompt="1"/>
          </p:nvPr>
        </p:nvSpPr>
        <p:spPr>
          <a:xfrm>
            <a:off x="2345682"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2" hasCustomPrompt="1"/>
          </p:nvPr>
        </p:nvSpPr>
        <p:spPr>
          <a:xfrm>
            <a:off x="2282137"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iPad - gallery - horizontal">
    <p:bg>
      <p:bgPr>
        <a:solidFill>
          <a:srgbClr val="FFFFFF"/>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450" y="4069115"/>
            <a:ext cx="6418005" cy="4912547"/>
          </a:xfrm>
          <a:prstGeom prst="rect">
            <a:avLst/>
          </a:prstGeom>
        </p:spPr>
      </p:pic>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2997" y="4069115"/>
            <a:ext cx="6418005" cy="4912547"/>
          </a:xfrm>
          <a:prstGeom prst="rect">
            <a:avLst/>
          </a:prstGeom>
        </p:spPr>
      </p:pic>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03118" y="4069115"/>
            <a:ext cx="6418005" cy="4912547"/>
          </a:xfrm>
          <a:prstGeom prst="rect">
            <a:avLst/>
          </a:prstGeom>
        </p:spPr>
      </p:pic>
      <p:sp>
        <p:nvSpPr>
          <p:cNvPr id="23" name="Screen name"/>
          <p:cNvSpPr txBox="1">
            <a:spLocks noGrp="1"/>
          </p:cNvSpPr>
          <p:nvPr>
            <p:ph type="body" sz="quarter" idx="24" hasCustomPrompt="1"/>
          </p:nvPr>
        </p:nvSpPr>
        <p:spPr>
          <a:xfrm>
            <a:off x="9790785"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2" name="yoda.jpg"/>
          <p:cNvSpPr>
            <a:spLocks noGrp="1" noChangeAspect="1"/>
          </p:cNvSpPr>
          <p:nvPr>
            <p:ph type="pic" sz="quarter" idx="22" hasCustomPrompt="1"/>
          </p:nvPr>
        </p:nvSpPr>
        <p:spPr>
          <a:xfrm>
            <a:off x="2326111"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2694813"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Screen name"/>
          <p:cNvSpPr txBox="1">
            <a:spLocks noGrp="1"/>
          </p:cNvSpPr>
          <p:nvPr>
            <p:ph type="body" sz="quarter" idx="26" hasCustomPrompt="1"/>
          </p:nvPr>
        </p:nvSpPr>
        <p:spPr>
          <a:xfrm>
            <a:off x="16911821"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1" name="yoda.jpg"/>
          <p:cNvSpPr>
            <a:spLocks noGrp="1" noChangeAspect="1"/>
          </p:cNvSpPr>
          <p:nvPr>
            <p:ph type="pic" sz="quarter" idx="27" hasCustomPrompt="1"/>
          </p:nvPr>
        </p:nvSpPr>
        <p:spPr>
          <a:xfrm>
            <a:off x="9454902"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4" name="yoda.jpg"/>
          <p:cNvSpPr>
            <a:spLocks noGrp="1" noChangeAspect="1"/>
          </p:cNvSpPr>
          <p:nvPr>
            <p:ph type="pic" sz="quarter" idx="28" hasCustomPrompt="1"/>
          </p:nvPr>
        </p:nvSpPr>
        <p:spPr>
          <a:xfrm>
            <a:off x="16583694"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image" Target="../media/image1.emf"/><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394"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3" name="Made with       by PGS Software   ·"/>
          <p:cNvSpPr txBox="1"/>
          <p:nvPr userDrawn="1"/>
        </p:nvSpPr>
        <p:spPr>
          <a:xfrm>
            <a:off x="33563691" y="24327555"/>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4" name="Made with       by PGS Software   ·"/>
          <p:cNvSpPr txBox="1"/>
          <p:nvPr userDrawn="1"/>
        </p:nvSpPr>
        <p:spPr>
          <a:xfrm>
            <a:off x="33868472" y="24631650"/>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5" name="Made with       by PGS Software   ·"/>
          <p:cNvSpPr txBox="1"/>
          <p:nvPr userDrawn="1"/>
        </p:nvSpPr>
        <p:spPr>
          <a:xfrm>
            <a:off x="34173252" y="24935744"/>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6" name="Made with       by PGS Software   ·"/>
          <p:cNvSpPr txBox="1"/>
          <p:nvPr userDrawn="1"/>
        </p:nvSpPr>
        <p:spPr>
          <a:xfrm>
            <a:off x="34478032" y="25239839"/>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7" name="Made with       by PGS Software   ·"/>
          <p:cNvSpPr txBox="1"/>
          <p:nvPr userDrawn="1"/>
        </p:nvSpPr>
        <p:spPr>
          <a:xfrm>
            <a:off x="34782812" y="25543933"/>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8" name="Made with       by PGS Software   ·"/>
          <p:cNvSpPr txBox="1"/>
          <p:nvPr userDrawn="1"/>
        </p:nvSpPr>
        <p:spPr>
          <a:xfrm>
            <a:off x="35087592" y="25848028"/>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grpSp>
        <p:nvGrpSpPr>
          <p:cNvPr id="3" name="Group 2"/>
          <p:cNvGrpSpPr/>
          <p:nvPr userDrawn="1"/>
        </p:nvGrpSpPr>
        <p:grpSpPr>
          <a:xfrm>
            <a:off x="16630538"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 name="Picture 1"/>
            <p:cNvPicPr>
              <a:picLocks noChangeAspect="1"/>
            </p:cNvPicPr>
            <p:nvPr userDrawn="1"/>
          </p:nvPicPr>
          <p:blipFill>
            <a:blip r:embed="rId114"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extLst>
      <p:ext uri="{BB962C8B-B14F-4D97-AF65-F5344CB8AC3E}">
        <p14:creationId xmlns:p14="http://schemas.microsoft.com/office/powerpoint/2010/main" val="1728396157"/>
      </p:ext>
    </p:extLst>
  </p:cSld>
  <p:clrMap bg1="lt1" tx1="dk1" bg2="lt2" tx2="dk2" accent1="accent1" accent2="accent2" accent3="accent3" accent4="accent4" accent5="accent5" accent6="accent6" hlink="hlink" folHlink="folHlink"/>
  <p:sldLayoutIdLst>
    <p:sldLayoutId id="2147483650" r:id="rId1"/>
    <p:sldLayoutId id="2147483665" r:id="rId2"/>
    <p:sldLayoutId id="2147483663" r:id="rId3"/>
    <p:sldLayoutId id="2147483667" r:id="rId4"/>
    <p:sldLayoutId id="2147483668" r:id="rId5"/>
    <p:sldLayoutId id="2147483774" r:id="rId6"/>
    <p:sldLayoutId id="2147483669" r:id="rId7"/>
    <p:sldLayoutId id="2147483670" r:id="rId8"/>
    <p:sldLayoutId id="2147483771" r:id="rId9"/>
    <p:sldLayoutId id="2147483671" r:id="rId10"/>
    <p:sldLayoutId id="2147483672" r:id="rId11"/>
    <p:sldLayoutId id="2147483772" r:id="rId12"/>
    <p:sldLayoutId id="2147483673" r:id="rId13"/>
    <p:sldLayoutId id="2147483674" r:id="rId14"/>
    <p:sldLayoutId id="2147483773" r:id="rId15"/>
    <p:sldLayoutId id="2147483675" r:id="rId16"/>
    <p:sldLayoutId id="2147483676" r:id="rId17"/>
    <p:sldLayoutId id="2147483677" r:id="rId18"/>
    <p:sldLayoutId id="2147483678" r:id="rId19"/>
    <p:sldLayoutId id="2147483664" r:id="rId20"/>
    <p:sldLayoutId id="2147483666"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 id="2147483696" r:id="rId39"/>
    <p:sldLayoutId id="2147483697" r:id="rId40"/>
    <p:sldLayoutId id="2147483698" r:id="rId41"/>
    <p:sldLayoutId id="2147483699" r:id="rId42"/>
    <p:sldLayoutId id="2147483700" r:id="rId43"/>
    <p:sldLayoutId id="2147483701" r:id="rId44"/>
    <p:sldLayoutId id="2147483702" r:id="rId45"/>
    <p:sldLayoutId id="2147483703" r:id="rId46"/>
    <p:sldLayoutId id="2147483704" r:id="rId47"/>
    <p:sldLayoutId id="2147483705" r:id="rId48"/>
    <p:sldLayoutId id="2147483706" r:id="rId49"/>
    <p:sldLayoutId id="2147483707" r:id="rId50"/>
    <p:sldLayoutId id="2147483708" r:id="rId51"/>
    <p:sldLayoutId id="2147483710" r:id="rId52"/>
    <p:sldLayoutId id="2147483711" r:id="rId53"/>
    <p:sldLayoutId id="2147483709" r:id="rId54"/>
    <p:sldLayoutId id="2147483712" r:id="rId55"/>
    <p:sldLayoutId id="2147483713" r:id="rId56"/>
    <p:sldLayoutId id="2147483714" r:id="rId57"/>
    <p:sldLayoutId id="2147483716" r:id="rId58"/>
    <p:sldLayoutId id="2147483717" r:id="rId59"/>
    <p:sldLayoutId id="2147483718" r:id="rId60"/>
    <p:sldLayoutId id="2147483719" r:id="rId61"/>
    <p:sldLayoutId id="2147483769" r:id="rId62"/>
    <p:sldLayoutId id="2147483770" r:id="rId63"/>
    <p:sldLayoutId id="2147483720" r:id="rId64"/>
    <p:sldLayoutId id="2147483721" r:id="rId65"/>
    <p:sldLayoutId id="2147483722" r:id="rId66"/>
    <p:sldLayoutId id="2147483723" r:id="rId67"/>
    <p:sldLayoutId id="2147483724" r:id="rId68"/>
    <p:sldLayoutId id="2147483725" r:id="rId69"/>
    <p:sldLayoutId id="2147483726" r:id="rId70"/>
    <p:sldLayoutId id="2147483727" r:id="rId71"/>
    <p:sldLayoutId id="2147483728" r:id="rId72"/>
    <p:sldLayoutId id="2147483729" r:id="rId73"/>
    <p:sldLayoutId id="2147483730" r:id="rId74"/>
    <p:sldLayoutId id="2147483731" r:id="rId75"/>
    <p:sldLayoutId id="2147483732" r:id="rId76"/>
    <p:sldLayoutId id="2147483733" r:id="rId77"/>
    <p:sldLayoutId id="2147483734" r:id="rId78"/>
    <p:sldLayoutId id="2147483735" r:id="rId79"/>
    <p:sldLayoutId id="2147483736" r:id="rId80"/>
    <p:sldLayoutId id="2147483737" r:id="rId81"/>
    <p:sldLayoutId id="2147483738" r:id="rId82"/>
    <p:sldLayoutId id="2147483739" r:id="rId83"/>
    <p:sldLayoutId id="2147483740" r:id="rId84"/>
    <p:sldLayoutId id="2147483741" r:id="rId85"/>
    <p:sldLayoutId id="2147483742" r:id="rId86"/>
    <p:sldLayoutId id="2147483743" r:id="rId87"/>
    <p:sldLayoutId id="2147483744" r:id="rId88"/>
    <p:sldLayoutId id="2147483745" r:id="rId89"/>
    <p:sldLayoutId id="2147483746" r:id="rId90"/>
    <p:sldLayoutId id="2147483747" r:id="rId91"/>
    <p:sldLayoutId id="2147483748" r:id="rId92"/>
    <p:sldLayoutId id="2147483749" r:id="rId93"/>
    <p:sldLayoutId id="2147483750" r:id="rId94"/>
    <p:sldLayoutId id="2147483751" r:id="rId95"/>
    <p:sldLayoutId id="2147483752" r:id="rId96"/>
    <p:sldLayoutId id="2147483753" r:id="rId97"/>
    <p:sldLayoutId id="2147483754" r:id="rId98"/>
    <p:sldLayoutId id="2147483755" r:id="rId99"/>
    <p:sldLayoutId id="2147483756" r:id="rId100"/>
    <p:sldLayoutId id="2147483757" r:id="rId101"/>
    <p:sldLayoutId id="2147483758" r:id="rId102"/>
    <p:sldLayoutId id="2147483759" r:id="rId103"/>
    <p:sldLayoutId id="2147483760" r:id="rId104"/>
    <p:sldLayoutId id="2147483761" r:id="rId105"/>
    <p:sldLayoutId id="2147483762" r:id="rId106"/>
    <p:sldLayoutId id="2147483763" r:id="rId107"/>
    <p:sldLayoutId id="2147483764" r:id="rId108"/>
    <p:sldLayoutId id="2147483765" r:id="rId109"/>
    <p:sldLayoutId id="2147483766" r:id="rId110"/>
    <p:sldLayoutId id="2147483767" r:id="rId111"/>
    <p:sldLayoutId id="2147483768" r:id="rId112"/>
  </p:sldLayoutIdLst>
  <p:hf hdr="0" ftr="0" dt="0"/>
  <p:txStyles>
    <p:titleStyle>
      <a:lvl1pPr algn="l" defTabSz="1824594" rtl="0" eaLnBrk="1" latinLnBrk="0" hangingPunct="1">
        <a:lnSpc>
          <a:spcPct val="90000"/>
        </a:lnSpc>
        <a:spcBef>
          <a:spcPct val="0"/>
        </a:spcBef>
        <a:buNone/>
        <a:defRPr sz="8780" kern="1200">
          <a:solidFill>
            <a:schemeClr val="tx1"/>
          </a:solidFill>
          <a:latin typeface="+mj-lt"/>
          <a:ea typeface="+mj-ea"/>
          <a:cs typeface="+mj-cs"/>
        </a:defRPr>
      </a:lvl1pPr>
    </p:titleStyle>
    <p:body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p:bodyStyle>
    <p:otherStyle>
      <a:defPPr>
        <a:defRPr lang="en-US"/>
      </a:defPPr>
      <a:lvl1pPr marL="0" algn="l" defTabSz="1824594" rtl="0" eaLnBrk="1" latinLnBrk="0" hangingPunct="1">
        <a:defRPr sz="3592" kern="1200">
          <a:solidFill>
            <a:schemeClr val="tx1"/>
          </a:solidFill>
          <a:latin typeface="+mn-lt"/>
          <a:ea typeface="+mn-ea"/>
          <a:cs typeface="+mn-cs"/>
        </a:defRPr>
      </a:lvl1pPr>
      <a:lvl2pPr marL="912297" algn="l" defTabSz="1824594" rtl="0" eaLnBrk="1" latinLnBrk="0" hangingPunct="1">
        <a:defRPr sz="3592" kern="1200">
          <a:solidFill>
            <a:schemeClr val="tx1"/>
          </a:solidFill>
          <a:latin typeface="+mn-lt"/>
          <a:ea typeface="+mn-ea"/>
          <a:cs typeface="+mn-cs"/>
        </a:defRPr>
      </a:lvl2pPr>
      <a:lvl3pPr marL="1824594" algn="l" defTabSz="1824594" rtl="0" eaLnBrk="1" latinLnBrk="0" hangingPunct="1">
        <a:defRPr sz="3592" kern="1200">
          <a:solidFill>
            <a:schemeClr val="tx1"/>
          </a:solidFill>
          <a:latin typeface="+mn-lt"/>
          <a:ea typeface="+mn-ea"/>
          <a:cs typeface="+mn-cs"/>
        </a:defRPr>
      </a:lvl3pPr>
      <a:lvl4pPr marL="2736891" algn="l" defTabSz="1824594" rtl="0" eaLnBrk="1" latinLnBrk="0" hangingPunct="1">
        <a:defRPr sz="3592" kern="1200">
          <a:solidFill>
            <a:schemeClr val="tx1"/>
          </a:solidFill>
          <a:latin typeface="+mn-lt"/>
          <a:ea typeface="+mn-ea"/>
          <a:cs typeface="+mn-cs"/>
        </a:defRPr>
      </a:lvl4pPr>
      <a:lvl5pPr marL="3649188" algn="l" defTabSz="1824594" rtl="0" eaLnBrk="1" latinLnBrk="0" hangingPunct="1">
        <a:defRPr sz="3592" kern="1200">
          <a:solidFill>
            <a:schemeClr val="tx1"/>
          </a:solidFill>
          <a:latin typeface="+mn-lt"/>
          <a:ea typeface="+mn-ea"/>
          <a:cs typeface="+mn-cs"/>
        </a:defRPr>
      </a:lvl5pPr>
      <a:lvl6pPr marL="4561484" algn="l" defTabSz="1824594" rtl="0" eaLnBrk="1" latinLnBrk="0" hangingPunct="1">
        <a:defRPr sz="3592" kern="1200">
          <a:solidFill>
            <a:schemeClr val="tx1"/>
          </a:solidFill>
          <a:latin typeface="+mn-lt"/>
          <a:ea typeface="+mn-ea"/>
          <a:cs typeface="+mn-cs"/>
        </a:defRPr>
      </a:lvl6pPr>
      <a:lvl7pPr marL="5473781" algn="l" defTabSz="1824594" rtl="0" eaLnBrk="1" latinLnBrk="0" hangingPunct="1">
        <a:defRPr sz="3592" kern="1200">
          <a:solidFill>
            <a:schemeClr val="tx1"/>
          </a:solidFill>
          <a:latin typeface="+mn-lt"/>
          <a:ea typeface="+mn-ea"/>
          <a:cs typeface="+mn-cs"/>
        </a:defRPr>
      </a:lvl7pPr>
      <a:lvl8pPr marL="6386078" algn="l" defTabSz="1824594" rtl="0" eaLnBrk="1" latinLnBrk="0" hangingPunct="1">
        <a:defRPr sz="3592" kern="1200">
          <a:solidFill>
            <a:schemeClr val="tx1"/>
          </a:solidFill>
          <a:latin typeface="+mn-lt"/>
          <a:ea typeface="+mn-ea"/>
          <a:cs typeface="+mn-cs"/>
        </a:defRPr>
      </a:lvl8pPr>
      <a:lvl9pPr marL="7298375" algn="l" defTabSz="1824594" rtl="0" eaLnBrk="1" latinLnBrk="0" hangingPunct="1">
        <a:defRPr sz="359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48" userDrawn="1">
          <p15:clr>
            <a:srgbClr val="F26B43"/>
          </p15:clr>
        </p15:guide>
        <p15:guide id="2" orient="horz" pos="4310" userDrawn="1">
          <p15:clr>
            <a:srgbClr val="F26B43"/>
          </p15:clr>
        </p15:guide>
        <p15:guide id="3" orient="horz" pos="7848" userDrawn="1">
          <p15:clr>
            <a:srgbClr val="F26B43"/>
          </p15:clr>
        </p15:guide>
        <p15:guide id="4" orient="horz" pos="1089" userDrawn="1">
          <p15:clr>
            <a:srgbClr val="F26B43"/>
          </p15:clr>
        </p15:guide>
        <p15:guide id="5" pos="7679" userDrawn="1">
          <p15:clr>
            <a:srgbClr val="F26B43"/>
          </p15:clr>
        </p15:guide>
        <p15:guide id="6" pos="1421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26.xml.rels><?xml version="1.0" encoding="UTF-8" standalone="yes"?>
<Relationships xmlns="http://schemas.openxmlformats.org/package/2006/relationships"><Relationship Id="rId8" Type="http://schemas.openxmlformats.org/officeDocument/2006/relationships/image" Target="../media/image33.emf"/><Relationship Id="rId13" Type="http://schemas.openxmlformats.org/officeDocument/2006/relationships/image" Target="../media/image38.emf"/><Relationship Id="rId18" Type="http://schemas.openxmlformats.org/officeDocument/2006/relationships/image" Target="../media/image43.emf"/><Relationship Id="rId26" Type="http://schemas.openxmlformats.org/officeDocument/2006/relationships/image" Target="../media/image51.emf"/><Relationship Id="rId3" Type="http://schemas.openxmlformats.org/officeDocument/2006/relationships/image" Target="../media/image28.emf"/><Relationship Id="rId21" Type="http://schemas.openxmlformats.org/officeDocument/2006/relationships/image" Target="../media/image46.emf"/><Relationship Id="rId34" Type="http://schemas.openxmlformats.org/officeDocument/2006/relationships/image" Target="../media/image59.emf"/><Relationship Id="rId7" Type="http://schemas.openxmlformats.org/officeDocument/2006/relationships/image" Target="../media/image32.emf"/><Relationship Id="rId12" Type="http://schemas.openxmlformats.org/officeDocument/2006/relationships/image" Target="../media/image37.emf"/><Relationship Id="rId17" Type="http://schemas.openxmlformats.org/officeDocument/2006/relationships/image" Target="../media/image42.emf"/><Relationship Id="rId25" Type="http://schemas.openxmlformats.org/officeDocument/2006/relationships/image" Target="../media/image50.emf"/><Relationship Id="rId33" Type="http://schemas.openxmlformats.org/officeDocument/2006/relationships/image" Target="../media/image58.emf"/><Relationship Id="rId2" Type="http://schemas.openxmlformats.org/officeDocument/2006/relationships/image" Target="../media/image27.emf"/><Relationship Id="rId16" Type="http://schemas.openxmlformats.org/officeDocument/2006/relationships/image" Target="../media/image41.emf"/><Relationship Id="rId20" Type="http://schemas.openxmlformats.org/officeDocument/2006/relationships/image" Target="../media/image45.emf"/><Relationship Id="rId29" Type="http://schemas.openxmlformats.org/officeDocument/2006/relationships/image" Target="../media/image54.emf"/><Relationship Id="rId1" Type="http://schemas.openxmlformats.org/officeDocument/2006/relationships/slideLayout" Target="../slideLayouts/slideLayout112.xml"/><Relationship Id="rId6" Type="http://schemas.openxmlformats.org/officeDocument/2006/relationships/image" Target="../media/image31.emf"/><Relationship Id="rId11" Type="http://schemas.openxmlformats.org/officeDocument/2006/relationships/image" Target="../media/image36.emf"/><Relationship Id="rId24" Type="http://schemas.openxmlformats.org/officeDocument/2006/relationships/image" Target="../media/image49.emf"/><Relationship Id="rId32" Type="http://schemas.openxmlformats.org/officeDocument/2006/relationships/image" Target="../media/image57.emf"/><Relationship Id="rId5" Type="http://schemas.openxmlformats.org/officeDocument/2006/relationships/image" Target="../media/image30.emf"/><Relationship Id="rId15" Type="http://schemas.openxmlformats.org/officeDocument/2006/relationships/image" Target="../media/image40.emf"/><Relationship Id="rId23" Type="http://schemas.openxmlformats.org/officeDocument/2006/relationships/image" Target="../media/image48.emf"/><Relationship Id="rId28" Type="http://schemas.openxmlformats.org/officeDocument/2006/relationships/image" Target="../media/image53.emf"/><Relationship Id="rId36" Type="http://schemas.openxmlformats.org/officeDocument/2006/relationships/image" Target="../media/image61.emf"/><Relationship Id="rId10" Type="http://schemas.openxmlformats.org/officeDocument/2006/relationships/image" Target="../media/image35.emf"/><Relationship Id="rId19" Type="http://schemas.openxmlformats.org/officeDocument/2006/relationships/image" Target="../media/image44.emf"/><Relationship Id="rId31" Type="http://schemas.openxmlformats.org/officeDocument/2006/relationships/image" Target="../media/image56.emf"/><Relationship Id="rId4" Type="http://schemas.openxmlformats.org/officeDocument/2006/relationships/image" Target="../media/image29.emf"/><Relationship Id="rId9" Type="http://schemas.openxmlformats.org/officeDocument/2006/relationships/image" Target="../media/image34.emf"/><Relationship Id="rId14" Type="http://schemas.openxmlformats.org/officeDocument/2006/relationships/image" Target="../media/image39.emf"/><Relationship Id="rId22" Type="http://schemas.openxmlformats.org/officeDocument/2006/relationships/image" Target="../media/image47.emf"/><Relationship Id="rId27" Type="http://schemas.openxmlformats.org/officeDocument/2006/relationships/image" Target="../media/image52.emf"/><Relationship Id="rId30" Type="http://schemas.openxmlformats.org/officeDocument/2006/relationships/image" Target="../media/image55.emf"/><Relationship Id="rId35" Type="http://schemas.openxmlformats.org/officeDocument/2006/relationships/image" Target="../media/image60.emf"/></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3.xml.rels><?xml version="1.0" encoding="UTF-8" standalone="yes"?>
<Relationships xmlns="http://schemas.openxmlformats.org/package/2006/relationships"><Relationship Id="rId2" Type="http://schemas.openxmlformats.org/officeDocument/2006/relationships/hyperlink" Target="http://www.pgs-soft.com" TargetMode="External"/><Relationship Id="rId1" Type="http://schemas.openxmlformats.org/officeDocument/2006/relationships/slideLayout" Target="../slideLayouts/slideLayout7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997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7"/>
          </p:nvPr>
        </p:nvSpPr>
        <p:spPr/>
        <p:txBody>
          <a:bodyPr/>
          <a:lstStyle/>
          <a:p>
            <a:r>
              <a:rPr lang="pl-PL" dirty="0"/>
              <a:t>Middleware</a:t>
            </a:r>
            <a:endParaRPr lang="en-US" dirty="0"/>
          </a:p>
        </p:txBody>
      </p:sp>
      <p:sp>
        <p:nvSpPr>
          <p:cNvPr id="3" name="Slide Number Placeholder 2"/>
          <p:cNvSpPr>
            <a:spLocks noGrp="1"/>
          </p:cNvSpPr>
          <p:nvPr>
            <p:ph type="sldNum" sz="quarter" idx="4"/>
          </p:nvPr>
        </p:nvSpPr>
        <p:spPr/>
        <p:txBody>
          <a:bodyPr/>
          <a:lstStyle/>
          <a:p>
            <a:fld id="{48F63A3B-78C7-47BE-AE5E-E10140E04643}" type="slidenum">
              <a:rPr lang="en-US" smtClean="0"/>
              <a:pPr/>
              <a:t>10</a:t>
            </a:fld>
            <a:endParaRPr lang="en-US" dirty="0"/>
          </a:p>
        </p:txBody>
      </p:sp>
      <p:sp>
        <p:nvSpPr>
          <p:cNvPr id="6" name="Text Placeholder 5"/>
          <p:cNvSpPr>
            <a:spLocks noGrp="1"/>
          </p:cNvSpPr>
          <p:nvPr>
            <p:ph type="body" sz="quarter" idx="18"/>
          </p:nvPr>
        </p:nvSpPr>
        <p:spPr/>
        <p:txBody>
          <a:bodyPr>
            <a:normAutofit/>
          </a:bodyPr>
          <a:lstStyle/>
          <a:p>
            <a:r>
              <a:rPr lang="en-US" dirty="0"/>
              <a:t>Middleware is software that's assembled into an app pipeline to handle requests and responses</a:t>
            </a:r>
            <a:r>
              <a:rPr lang="pl-PL" dirty="0"/>
              <a:t>.</a:t>
            </a:r>
            <a:endParaRPr lang="en-US" dirty="0"/>
          </a:p>
        </p:txBody>
      </p:sp>
    </p:spTree>
    <p:extLst>
      <p:ext uri="{BB962C8B-B14F-4D97-AF65-F5344CB8AC3E}">
        <p14:creationId xmlns:p14="http://schemas.microsoft.com/office/powerpoint/2010/main" val="37087844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Picture Placeholder 2"/>
          <p:cNvSpPr>
            <a:spLocks noGrp="1"/>
          </p:cNvSpPr>
          <p:nvPr>
            <p:ph type="pic" sz="quarter" idx="17"/>
          </p:nvPr>
        </p:nvSpPr>
        <p:spPr/>
      </p:sp>
      <p:sp>
        <p:nvSpPr>
          <p:cNvPr id="4" name="Text Placeholder 3"/>
          <p:cNvSpPr>
            <a:spLocks noGrp="1"/>
          </p:cNvSpPr>
          <p:nvPr>
            <p:ph type="body" sz="quarter" idx="18"/>
          </p:nvPr>
        </p:nvSpPr>
        <p:spPr>
          <a:xfrm>
            <a:off x="1843698" y="7435083"/>
            <a:ext cx="3938796" cy="2696123"/>
          </a:xfrm>
        </p:spPr>
        <p:txBody>
          <a:bodyPr anchor="b"/>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5" name="Text Placeholder 4"/>
          <p:cNvSpPr>
            <a:spLocks noGrp="1"/>
          </p:cNvSpPr>
          <p:nvPr>
            <p:ph type="body" sz="quarter" idx="19"/>
          </p:nvPr>
        </p:nvSpPr>
        <p:spPr>
          <a:xfrm>
            <a:off x="18621562" y="7435083"/>
            <a:ext cx="3938796" cy="2696123"/>
          </a:xfrm>
        </p:spPr>
        <p:txBody>
          <a:bodyPr anchor="b"/>
          <a:lstStyle/>
          <a:p>
            <a:pPr marL="0" indent="0" algn="r" defTabSz="825500">
              <a:spcBef>
                <a:spcPts val="0"/>
              </a:spcBef>
              <a:defRPr sz="4800" spc="-48">
                <a:solidFill>
                  <a:schemeClr val="accent2">
                    <a:hueOff val="-11349316"/>
                    <a:satOff val="-100000"/>
                    <a:lumOff val="-34701"/>
                  </a:schemeClr>
                </a:solidFill>
              </a:defRPr>
            </a:pPr>
            <a:r>
              <a:rPr lang="en-US"/>
              <a:t>Point 1</a:t>
            </a:r>
          </a:p>
          <a:p>
            <a:pPr marL="0" indent="0" algn="r"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6" name="Text Placeholder 5"/>
          <p:cNvSpPr>
            <a:spLocks noGrp="1"/>
          </p:cNvSpPr>
          <p:nvPr>
            <p:ph type="body" sz="quarter" idx="15"/>
          </p:nvPr>
        </p:nvSpPr>
        <p:spPr/>
        <p:txBody>
          <a:bodyPr anchor="t"/>
          <a:lstStyle/>
          <a:p>
            <a:r>
              <a:rPr lang="en-US"/>
              <a:t>Screen name</a:t>
            </a:r>
          </a:p>
        </p:txBody>
      </p:sp>
      <p:sp>
        <p:nvSpPr>
          <p:cNvPr id="7" name="Text Placeholder 6"/>
          <p:cNvSpPr>
            <a:spLocks noGrp="1"/>
          </p:cNvSpPr>
          <p:nvPr>
            <p:ph type="body" sz="quarter" idx="20"/>
          </p:nvPr>
        </p:nvSpPr>
        <p:spPr/>
        <p:txBody>
          <a:bodyPr anchor="t"/>
          <a:lstStyle/>
          <a:p>
            <a:r>
              <a:rPr lang="en-US"/>
              <a:t>Screen name</a:t>
            </a:r>
          </a:p>
        </p:txBody>
      </p:sp>
      <p:sp>
        <p:nvSpPr>
          <p:cNvPr id="8" name="Text Placeholder 7"/>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80510291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nchor="t"/>
          <a:lstStyle/>
          <a:p>
            <a:r>
              <a:rPr lang="en-US"/>
              <a:t>Screen name</a:t>
            </a:r>
          </a:p>
        </p:txBody>
      </p:sp>
      <p:sp>
        <p:nvSpPr>
          <p:cNvPr id="10" name="Picture Placeholder 9"/>
          <p:cNvSpPr>
            <a:spLocks noGrp="1"/>
          </p:cNvSpPr>
          <p:nvPr>
            <p:ph type="pic" sz="quarter" idx="16"/>
          </p:nvPr>
        </p:nvSpPr>
        <p:spPr>
          <a:xfrm>
            <a:off x="7294662" y="2883600"/>
            <a:ext cx="4381200" cy="7196400"/>
          </a:xfrm>
        </p:spPr>
      </p:sp>
      <p:sp>
        <p:nvSpPr>
          <p:cNvPr id="11" name="Picture Placeholder 10"/>
          <p:cNvSpPr>
            <a:spLocks noGrp="1"/>
          </p:cNvSpPr>
          <p:nvPr>
            <p:ph type="pic" sz="quarter" idx="17"/>
          </p:nvPr>
        </p:nvSpPr>
        <p:spPr>
          <a:xfrm>
            <a:off x="12672000" y="2883600"/>
            <a:ext cx="4381200" cy="7196400"/>
          </a:xfrm>
        </p:spPr>
      </p:sp>
      <p:sp>
        <p:nvSpPr>
          <p:cNvPr id="12" name="Text Placeholder 11"/>
          <p:cNvSpPr>
            <a:spLocks noGrp="1"/>
          </p:cNvSpPr>
          <p:nvPr>
            <p:ph type="body" sz="quarter" idx="20"/>
          </p:nvPr>
        </p:nvSpPr>
        <p:spPr/>
        <p:txBody>
          <a:bodyPr anchor="t"/>
          <a:lstStyle/>
          <a:p>
            <a:r>
              <a:rPr lang="en-US"/>
              <a:t>Screen name</a:t>
            </a:r>
          </a:p>
        </p:txBody>
      </p:sp>
      <p:sp>
        <p:nvSpPr>
          <p:cNvPr id="13" name="Picture Placeholder 12"/>
          <p:cNvSpPr>
            <a:spLocks noGrp="1"/>
          </p:cNvSpPr>
          <p:nvPr>
            <p:ph type="pic" sz="quarter" idx="21"/>
          </p:nvPr>
        </p:nvSpPr>
        <p:spPr>
          <a:xfrm>
            <a:off x="2049366" y="2896420"/>
            <a:ext cx="4381200" cy="7196400"/>
          </a:xfrm>
        </p:spPr>
      </p:sp>
      <p:sp>
        <p:nvSpPr>
          <p:cNvPr id="14" name="Text Placeholder 13"/>
          <p:cNvSpPr>
            <a:spLocks noGrp="1"/>
          </p:cNvSpPr>
          <p:nvPr>
            <p:ph type="body" sz="quarter" idx="22"/>
          </p:nvPr>
        </p:nvSpPr>
        <p:spPr/>
        <p:txBody>
          <a:bodyPr anchor="t"/>
          <a:lstStyle/>
          <a:p>
            <a:r>
              <a:rPr lang="en-US"/>
              <a:t>Screen name</a:t>
            </a:r>
          </a:p>
        </p:txBody>
      </p:sp>
      <p:sp>
        <p:nvSpPr>
          <p:cNvPr id="15" name="Picture Placeholder 14"/>
          <p:cNvSpPr>
            <a:spLocks noGrp="1"/>
          </p:cNvSpPr>
          <p:nvPr>
            <p:ph type="pic" sz="quarter" idx="23"/>
          </p:nvPr>
        </p:nvSpPr>
        <p:spPr>
          <a:xfrm>
            <a:off x="17928000" y="2883600"/>
            <a:ext cx="4381200" cy="7196400"/>
          </a:xfrm>
        </p:spPr>
      </p:sp>
      <p:sp>
        <p:nvSpPr>
          <p:cNvPr id="16" name="Text Placeholder 15"/>
          <p:cNvSpPr>
            <a:spLocks noGrp="1"/>
          </p:cNvSpPr>
          <p:nvPr>
            <p:ph type="body" sz="quarter" idx="24"/>
          </p:nvPr>
        </p:nvSpPr>
        <p:spPr/>
        <p:txBody>
          <a:bodyPr anchor="t"/>
          <a:lstStyle/>
          <a:p>
            <a:r>
              <a:rPr lang="en-US"/>
              <a:t>Screen name</a:t>
            </a:r>
          </a:p>
        </p:txBody>
      </p:sp>
    </p:spTree>
    <p:extLst>
      <p:ext uri="{BB962C8B-B14F-4D97-AF65-F5344CB8AC3E}">
        <p14:creationId xmlns:p14="http://schemas.microsoft.com/office/powerpoint/2010/main" val="11295091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p:sp>
      <p:sp>
        <p:nvSpPr>
          <p:cNvPr id="3" name="Picture Placeholder 2"/>
          <p:cNvSpPr>
            <a:spLocks noGrp="1"/>
          </p:cNvSpPr>
          <p:nvPr>
            <p:ph type="pic" sz="quarter" idx="18"/>
          </p:nvPr>
        </p:nvSpPr>
        <p:spPr/>
      </p:sp>
      <p:sp>
        <p:nvSpPr>
          <p:cNvPr id="4" name="Picture Placeholder 3"/>
          <p:cNvSpPr>
            <a:spLocks noGrp="1"/>
          </p:cNvSpPr>
          <p:nvPr>
            <p:ph type="pic" sz="quarter" idx="19"/>
          </p:nvPr>
        </p:nvSpPr>
        <p:spPr/>
      </p:sp>
      <p:sp>
        <p:nvSpPr>
          <p:cNvPr id="5" name="Picture Placeholder 4"/>
          <p:cNvSpPr>
            <a:spLocks noGrp="1"/>
          </p:cNvSpPr>
          <p:nvPr>
            <p:ph type="pic" sz="quarter" idx="20"/>
          </p:nvPr>
        </p:nvSpPr>
        <p:spPr/>
      </p:sp>
      <p:sp>
        <p:nvSpPr>
          <p:cNvPr id="6" name="Picture Placeholder 5"/>
          <p:cNvSpPr>
            <a:spLocks noGrp="1"/>
          </p:cNvSpPr>
          <p:nvPr>
            <p:ph type="pic" sz="quarter" idx="16"/>
          </p:nvPr>
        </p:nvSpPr>
        <p:spPr/>
      </p:sp>
    </p:spTree>
    <p:extLst>
      <p:ext uri="{BB962C8B-B14F-4D97-AF65-F5344CB8AC3E}">
        <p14:creationId xmlns:p14="http://schemas.microsoft.com/office/powerpoint/2010/main" val="89859943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6"/>
          </p:nvPr>
        </p:nvSpPr>
        <p:spPr/>
      </p:sp>
      <p:sp>
        <p:nvSpPr>
          <p:cNvPr id="8" name="Text Placeholder 7"/>
          <p:cNvSpPr>
            <a:spLocks noGrp="1"/>
          </p:cNvSpPr>
          <p:nvPr>
            <p:ph type="body" sz="quarter" idx="19"/>
          </p:nvPr>
        </p:nvSpPr>
        <p:spPr/>
        <p:txBody>
          <a:bodyPr>
            <a:noAutofit/>
          </a:bodyPr>
          <a:lstStyle/>
          <a:p>
            <a:pPr>
              <a:lnSpc>
                <a:spcPct val="90000"/>
              </a:lnSpc>
              <a:spcBef>
                <a:spcPts val="2500"/>
              </a:spcBef>
              <a:defRPr sz="8000" spc="-79">
                <a:solidFill>
                  <a:schemeClr val="accent2">
                    <a:hueOff val="-11349316"/>
                    <a:satOff val="-100000"/>
                    <a:lumOff val="-34701"/>
                  </a:schemeClr>
                </a:solidFill>
              </a:defRPr>
            </a:pPr>
            <a:r>
              <a:rPr lang="en-US" b="1">
                <a:latin typeface="Arial" charset="0"/>
                <a:ea typeface="Arial" charset="0"/>
                <a:cs typeface="Arial" charset="0"/>
              </a:rPr>
              <a:t>Talking point</a:t>
            </a:r>
          </a:p>
          <a:p>
            <a:pPr>
              <a:defRPr sz="4800" b="0" spc="-48">
                <a:solidFill>
                  <a:schemeClr val="accent2">
                    <a:hueOff val="-11349316"/>
                    <a:satOff val="-100000"/>
                    <a:lumOff val="-34701"/>
                  </a:schemeClr>
                </a:solidFill>
              </a:defRPr>
            </a:pPr>
            <a:r>
              <a:rPr lang="en-US">
                <a:latin typeface="Arial" charset="0"/>
                <a:ea typeface="Arial" charset="0"/>
                <a:cs typeface="Arial" charset="0"/>
              </a:rPr>
              <a:t>Supporting text should be brief </a:t>
            </a:r>
            <a:br>
              <a:rPr lang="en-US">
                <a:latin typeface="Arial" charset="0"/>
                <a:ea typeface="Arial" charset="0"/>
                <a:cs typeface="Arial" charset="0"/>
              </a:rPr>
            </a:br>
            <a:r>
              <a:rPr lang="en-US">
                <a:latin typeface="Arial" charset="0"/>
                <a:ea typeface="Arial" charset="0"/>
                <a:cs typeface="Arial" charset="0"/>
              </a:rPr>
              <a:t>and no longer than 4 lines. </a:t>
            </a:r>
          </a:p>
          <a:p>
            <a:pPr>
              <a:defRPr sz="4800" b="0" spc="-48">
                <a:solidFill>
                  <a:schemeClr val="accent2">
                    <a:hueOff val="-11349316"/>
                    <a:satOff val="-100000"/>
                    <a:lumOff val="-34701"/>
                  </a:schemeClr>
                </a:solidFill>
              </a:defRPr>
            </a:pPr>
            <a:r>
              <a:rPr lang="en-US">
                <a:latin typeface="Arial" charset="0"/>
                <a:ea typeface="Arial" charset="0"/>
                <a:cs typeface="Arial" charset="0"/>
              </a:rPr>
              <a:t>Limit one talking point and image per slide.</a:t>
            </a:r>
          </a:p>
        </p:txBody>
      </p:sp>
    </p:spTree>
    <p:extLst>
      <p:ext uri="{BB962C8B-B14F-4D97-AF65-F5344CB8AC3E}">
        <p14:creationId xmlns:p14="http://schemas.microsoft.com/office/powerpoint/2010/main" val="13044885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p:sp>
      <p:sp>
        <p:nvSpPr>
          <p:cNvPr id="5" name="Text Placeholder 4"/>
          <p:cNvSpPr>
            <a:spLocks noGrp="1"/>
          </p:cNvSpPr>
          <p:nvPr>
            <p:ph type="body" sz="quarter" idx="19"/>
          </p:nvPr>
        </p:nvSpPr>
        <p:spPr/>
        <p:txBody>
          <a:bodyPr>
            <a:noAutofit/>
          </a:bodyPr>
          <a:lstStyle/>
          <a:p>
            <a:pPr>
              <a:lnSpc>
                <a:spcPct val="90000"/>
              </a:lnSpc>
              <a:spcBef>
                <a:spcPts val="2500"/>
              </a:spcBef>
              <a:defRPr sz="8000" spc="-79">
                <a:solidFill>
                  <a:schemeClr val="accent2">
                    <a:hueOff val="-11349316"/>
                    <a:satOff val="-100000"/>
                    <a:lumOff val="-34701"/>
                  </a:schemeClr>
                </a:solidFill>
              </a:defRPr>
            </a:pPr>
            <a:r>
              <a:rPr lang="en-US" b="1">
                <a:latin typeface="Arial" charset="0"/>
                <a:ea typeface="Arial" charset="0"/>
                <a:cs typeface="Arial" charset="0"/>
              </a:rPr>
              <a:t>Talking point</a:t>
            </a:r>
          </a:p>
          <a:p>
            <a:pPr>
              <a:defRPr sz="4800" b="0" spc="-48">
                <a:solidFill>
                  <a:schemeClr val="accent2">
                    <a:hueOff val="-11349316"/>
                    <a:satOff val="-100000"/>
                    <a:lumOff val="-34701"/>
                  </a:schemeClr>
                </a:solidFill>
              </a:defRPr>
            </a:pPr>
            <a:r>
              <a:rPr lang="en-US">
                <a:latin typeface="Arial" charset="0"/>
                <a:ea typeface="Arial" charset="0"/>
                <a:cs typeface="Arial" charset="0"/>
              </a:rPr>
              <a:t>Supporting text should be brief </a:t>
            </a:r>
            <a:br>
              <a:rPr lang="en-US">
                <a:latin typeface="Arial" charset="0"/>
                <a:ea typeface="Arial" charset="0"/>
                <a:cs typeface="Arial" charset="0"/>
              </a:rPr>
            </a:br>
            <a:r>
              <a:rPr lang="en-US">
                <a:latin typeface="Arial" charset="0"/>
                <a:ea typeface="Arial" charset="0"/>
                <a:cs typeface="Arial" charset="0"/>
              </a:rPr>
              <a:t>and no longer than 4 lines. </a:t>
            </a:r>
          </a:p>
          <a:p>
            <a:pPr>
              <a:defRPr sz="4800" b="0" spc="-48">
                <a:solidFill>
                  <a:schemeClr val="accent2">
                    <a:hueOff val="-11349316"/>
                    <a:satOff val="-100000"/>
                    <a:lumOff val="-34701"/>
                  </a:schemeClr>
                </a:solidFill>
              </a:defRPr>
            </a:pPr>
            <a:r>
              <a:rPr lang="en-US">
                <a:latin typeface="Arial" charset="0"/>
                <a:ea typeface="Arial" charset="0"/>
                <a:cs typeface="Arial" charset="0"/>
              </a:rPr>
              <a:t>Limit one talking point and image per slide.</a:t>
            </a:r>
          </a:p>
        </p:txBody>
      </p:sp>
    </p:spTree>
    <p:extLst>
      <p:ext uri="{BB962C8B-B14F-4D97-AF65-F5344CB8AC3E}">
        <p14:creationId xmlns:p14="http://schemas.microsoft.com/office/powerpoint/2010/main" val="26302747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p:sp>
      <p:sp>
        <p:nvSpPr>
          <p:cNvPr id="3" name="Text Placeholder 2"/>
          <p:cNvSpPr>
            <a:spLocks noGrp="1"/>
          </p:cNvSpPr>
          <p:nvPr>
            <p:ph type="body" sz="quarter" idx="21"/>
          </p:nvPr>
        </p:nvSpPr>
        <p:spPr>
          <a:xfrm>
            <a:off x="1606030" y="597802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1041639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
        <p:nvSpPr>
          <p:cNvPr id="7" name="Text Placeholder 6"/>
          <p:cNvSpPr>
            <a:spLocks noGrp="1"/>
          </p:cNvSpPr>
          <p:nvPr>
            <p:ph type="body" sz="quarter" idx="25"/>
          </p:nvPr>
        </p:nvSpPr>
        <p:spPr>
          <a:xfrm>
            <a:off x="17592204" y="3863663"/>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8" name="Text Placeholder 7"/>
          <p:cNvSpPr>
            <a:spLocks noGrp="1"/>
          </p:cNvSpPr>
          <p:nvPr>
            <p:ph type="body" sz="quarter" idx="26"/>
          </p:nvPr>
        </p:nvSpPr>
        <p:spPr>
          <a:xfrm>
            <a:off x="17592204" y="8282285"/>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9" name="Text Placeholder 8"/>
          <p:cNvSpPr>
            <a:spLocks noGrp="1"/>
          </p:cNvSpPr>
          <p:nvPr>
            <p:ph type="body" sz="quarter" idx="27"/>
          </p:nvPr>
        </p:nvSpPr>
        <p:spPr/>
        <p:txBody>
          <a:bodyPr/>
          <a:lstStyle/>
          <a:p>
            <a:endParaRPr lang="en-US"/>
          </a:p>
        </p:txBody>
      </p:sp>
      <p:sp>
        <p:nvSpPr>
          <p:cNvPr id="10" name="Text Placeholder 9"/>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22719897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p:sp>
      <p:sp>
        <p:nvSpPr>
          <p:cNvPr id="3" name="Text Placeholder 2"/>
          <p:cNvSpPr>
            <a:spLocks noGrp="1"/>
          </p:cNvSpPr>
          <p:nvPr>
            <p:ph type="body" sz="quarter" idx="21"/>
          </p:nvPr>
        </p:nvSpPr>
        <p:spPr>
          <a:xfrm>
            <a:off x="1606030" y="3699907"/>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813826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
        <p:nvSpPr>
          <p:cNvPr id="7" name="Text Placeholder 6"/>
          <p:cNvSpPr>
            <a:spLocks noGrp="1"/>
          </p:cNvSpPr>
          <p:nvPr>
            <p:ph type="body" sz="quarter" idx="25"/>
          </p:nvPr>
        </p:nvSpPr>
        <p:spPr>
          <a:xfrm>
            <a:off x="17592204" y="158554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8" name="Text Placeholder 7"/>
          <p:cNvSpPr>
            <a:spLocks noGrp="1"/>
          </p:cNvSpPr>
          <p:nvPr>
            <p:ph type="body" sz="quarter" idx="26"/>
          </p:nvPr>
        </p:nvSpPr>
        <p:spPr>
          <a:xfrm>
            <a:off x="17592204" y="6004163"/>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9" name="Text Placeholder 8"/>
          <p:cNvSpPr>
            <a:spLocks noGrp="1"/>
          </p:cNvSpPr>
          <p:nvPr>
            <p:ph type="body" sz="quarter" idx="27"/>
          </p:nvPr>
        </p:nvSpPr>
        <p:spPr/>
        <p:txBody>
          <a:bodyPr/>
          <a:lstStyle/>
          <a:p>
            <a:endParaRPr lang="en-US"/>
          </a:p>
        </p:txBody>
      </p:sp>
      <p:sp>
        <p:nvSpPr>
          <p:cNvPr id="10" name="Text Placeholder 9"/>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196723813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5"/>
          </p:nvPr>
        </p:nvSpPr>
        <p:spPr/>
      </p:sp>
      <p:sp>
        <p:nvSpPr>
          <p:cNvPr id="3" name="Text Placeholder 2"/>
          <p:cNvSpPr>
            <a:spLocks noGrp="1"/>
          </p:cNvSpPr>
          <p:nvPr>
            <p:ph type="body" sz="quarter" idx="21"/>
          </p:nvPr>
        </p:nvSpPr>
        <p:spPr>
          <a:xfrm>
            <a:off x="1606030" y="381778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825615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65771954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5"/>
          </p:nvPr>
        </p:nvSpPr>
        <p:spPr/>
      </p:sp>
      <p:sp>
        <p:nvSpPr>
          <p:cNvPr id="3" name="Text Placeholder 2"/>
          <p:cNvSpPr>
            <a:spLocks noGrp="1"/>
          </p:cNvSpPr>
          <p:nvPr>
            <p:ph type="body" sz="quarter" idx="21"/>
          </p:nvPr>
        </p:nvSpPr>
        <p:spPr>
          <a:xfrm>
            <a:off x="17592204" y="3863663"/>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7592204" y="8282285"/>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102478393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a:t>Screen name</a:t>
            </a:r>
          </a:p>
        </p:txBody>
      </p:sp>
      <p:sp>
        <p:nvSpPr>
          <p:cNvPr id="8" name="Picture Placeholder 7"/>
          <p:cNvSpPr>
            <a:spLocks noGrp="1"/>
          </p:cNvSpPr>
          <p:nvPr>
            <p:ph type="pic" sz="quarter" idx="16"/>
          </p:nvPr>
        </p:nvSpPr>
        <p:spPr>
          <a:xfrm>
            <a:off x="6544800" y="3322800"/>
            <a:ext cx="4636800" cy="6228000"/>
          </a:xfrm>
        </p:spPr>
      </p:sp>
      <p:sp>
        <p:nvSpPr>
          <p:cNvPr id="9" name="Picture Placeholder 8"/>
          <p:cNvSpPr>
            <a:spLocks noGrp="1"/>
          </p:cNvSpPr>
          <p:nvPr>
            <p:ph type="pic" sz="quarter" idx="17"/>
          </p:nvPr>
        </p:nvSpPr>
        <p:spPr>
          <a:xfrm>
            <a:off x="13255200" y="3322800"/>
            <a:ext cx="4636800" cy="6228000"/>
          </a:xfrm>
        </p:spPr>
      </p:sp>
      <p:sp>
        <p:nvSpPr>
          <p:cNvPr id="10" name="Text Placeholder 9"/>
          <p:cNvSpPr>
            <a:spLocks noGrp="1"/>
          </p:cNvSpPr>
          <p:nvPr>
            <p:ph type="body" sz="quarter" idx="18"/>
          </p:nvPr>
        </p:nvSpPr>
        <p:spPr>
          <a:xfrm>
            <a:off x="1843698" y="7435083"/>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11" name="Text Placeholder 10"/>
          <p:cNvSpPr>
            <a:spLocks noGrp="1"/>
          </p:cNvSpPr>
          <p:nvPr>
            <p:ph type="body" sz="quarter" idx="19"/>
          </p:nvPr>
        </p:nvSpPr>
        <p:spPr>
          <a:xfrm>
            <a:off x="18621562" y="7435083"/>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12" name="Text Placeholder 11"/>
          <p:cNvSpPr>
            <a:spLocks noGrp="1"/>
          </p:cNvSpPr>
          <p:nvPr>
            <p:ph type="body" sz="quarter" idx="20"/>
          </p:nvPr>
        </p:nvSpPr>
        <p:spPr/>
        <p:txBody>
          <a:bodyPr/>
          <a:lstStyle/>
          <a:p>
            <a:r>
              <a:rPr lang="en-US"/>
              <a:t>Screen name</a:t>
            </a:r>
          </a:p>
        </p:txBody>
      </p:sp>
      <p:sp>
        <p:nvSpPr>
          <p:cNvPr id="13" name="Text Placeholder 12"/>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1293083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11</a:t>
            </a:fld>
            <a:endParaRPr lang="en-US"/>
          </a:p>
        </p:txBody>
      </p:sp>
      <p:sp>
        <p:nvSpPr>
          <p:cNvPr id="3" name="Title 2"/>
          <p:cNvSpPr>
            <a:spLocks noGrp="1"/>
          </p:cNvSpPr>
          <p:nvPr>
            <p:ph type="ctrTitle"/>
          </p:nvPr>
        </p:nvSpPr>
        <p:spPr/>
        <p:txBody>
          <a:bodyPr anchor="ctr"/>
          <a:lstStyle/>
          <a:p>
            <a:r>
              <a:rPr lang="pl-PL" dirty="0" err="1"/>
              <a:t>Built</a:t>
            </a:r>
            <a:r>
              <a:rPr lang="pl-PL" dirty="0"/>
              <a:t>-in middleware</a:t>
            </a:r>
            <a:endParaRPr lang="en-US" dirty="0"/>
          </a:p>
        </p:txBody>
      </p:sp>
      <p:sp>
        <p:nvSpPr>
          <p:cNvPr id="4" name="Text Placeholder 3"/>
          <p:cNvSpPr>
            <a:spLocks noGrp="1"/>
          </p:cNvSpPr>
          <p:nvPr>
            <p:ph type="body" sz="quarter" idx="22"/>
          </p:nvPr>
        </p:nvSpPr>
        <p:spPr>
          <a:xfrm>
            <a:off x="7336800" y="4600800"/>
            <a:ext cx="4442400" cy="2123658"/>
          </a:xfrm>
        </p:spPr>
        <p:txBody>
          <a:bodyPr anchor="t"/>
          <a:lstStyle/>
          <a:p>
            <a:r>
              <a:rPr lang="en-US">
                <a:latin typeface="Arial" charset="0"/>
                <a:ea typeface="Arial" charset="0"/>
                <a:cs typeface="Arial" charset="0"/>
              </a:rPr>
              <a:t>Point 2</a:t>
            </a:r>
          </a:p>
          <a:p>
            <a:r>
              <a:rPr lang="en-US" sz="2800" b="0">
                <a:latin typeface="Arial" charset="0"/>
                <a:ea typeface="Arial" charset="0"/>
                <a:cs typeface="Arial" charset="0"/>
              </a:rPr>
              <a:t>Use maximum 3 lines per discussion point. Keep it simple and clean.</a:t>
            </a:r>
          </a:p>
        </p:txBody>
      </p:sp>
      <p:sp>
        <p:nvSpPr>
          <p:cNvPr id="5" name="Text Placeholder 4"/>
          <p:cNvSpPr>
            <a:spLocks noGrp="1"/>
          </p:cNvSpPr>
          <p:nvPr>
            <p:ph type="body" sz="quarter" idx="23"/>
          </p:nvPr>
        </p:nvSpPr>
        <p:spPr>
          <a:xfrm>
            <a:off x="12790800" y="4600800"/>
            <a:ext cx="4442400" cy="2123658"/>
          </a:xfrm>
        </p:spPr>
        <p:txBody>
          <a:bodyPr anchor="t"/>
          <a:lstStyle/>
          <a:p>
            <a:r>
              <a:rPr lang="en-US" dirty="0">
                <a:latin typeface="Arial" charset="0"/>
                <a:ea typeface="Arial" charset="0"/>
                <a:cs typeface="Arial" charset="0"/>
              </a:rPr>
              <a:t>Point 3</a:t>
            </a:r>
          </a:p>
          <a:p>
            <a:r>
              <a:rPr lang="en-US" sz="2800" b="0" dirty="0">
                <a:latin typeface="Arial" charset="0"/>
                <a:ea typeface="Arial" charset="0"/>
                <a:cs typeface="Arial" charset="0"/>
              </a:rPr>
              <a:t>Use maximum 3 lines per discussion point. Keep it simple and clean.</a:t>
            </a:r>
          </a:p>
        </p:txBody>
      </p:sp>
      <p:sp>
        <p:nvSpPr>
          <p:cNvPr id="6" name="Text Placeholder 5"/>
          <p:cNvSpPr>
            <a:spLocks noGrp="1"/>
          </p:cNvSpPr>
          <p:nvPr>
            <p:ph type="body" sz="quarter" idx="24"/>
          </p:nvPr>
        </p:nvSpPr>
        <p:spPr>
          <a:xfrm>
            <a:off x="18093600" y="4600800"/>
            <a:ext cx="4442400" cy="2123658"/>
          </a:xfrm>
        </p:spPr>
        <p:txBody>
          <a:bodyPr anchor="t"/>
          <a:lstStyle/>
          <a:p>
            <a:r>
              <a:rPr lang="en-US">
                <a:latin typeface="Arial" charset="0"/>
                <a:ea typeface="Arial" charset="0"/>
                <a:cs typeface="Arial" charset="0"/>
              </a:rPr>
              <a:t>Point 4</a:t>
            </a:r>
          </a:p>
          <a:p>
            <a:r>
              <a:rPr lang="en-US" sz="2800" b="0">
                <a:latin typeface="Arial" charset="0"/>
                <a:ea typeface="Arial" charset="0"/>
                <a:cs typeface="Arial" charset="0"/>
              </a:rPr>
              <a:t>Use maximum 3 lines per discussion point. Keep it simple and clean.</a:t>
            </a:r>
          </a:p>
        </p:txBody>
      </p:sp>
      <p:sp>
        <p:nvSpPr>
          <p:cNvPr id="7" name="Text Placeholder 6"/>
          <p:cNvSpPr>
            <a:spLocks noGrp="1"/>
          </p:cNvSpPr>
          <p:nvPr>
            <p:ph type="body" sz="quarter" idx="25"/>
          </p:nvPr>
        </p:nvSpPr>
        <p:spPr>
          <a:xfrm>
            <a:off x="2253600" y="8138269"/>
            <a:ext cx="4442400" cy="2123658"/>
          </a:xfrm>
        </p:spPr>
        <p:txBody>
          <a:bodyPr anchor="t"/>
          <a:lstStyle/>
          <a:p>
            <a:r>
              <a:rPr lang="en-US">
                <a:latin typeface="Arial" charset="0"/>
                <a:ea typeface="Arial" charset="0"/>
                <a:cs typeface="Arial" charset="0"/>
              </a:rPr>
              <a:t>Point 5</a:t>
            </a:r>
          </a:p>
          <a:p>
            <a:r>
              <a:rPr lang="en-US" sz="2800" b="0">
                <a:latin typeface="Arial" charset="0"/>
                <a:ea typeface="Arial" charset="0"/>
                <a:cs typeface="Arial" charset="0"/>
              </a:rPr>
              <a:t>Use maximum 3 lines per discussion point. Keep it simple and clean.</a:t>
            </a:r>
          </a:p>
        </p:txBody>
      </p:sp>
      <p:sp>
        <p:nvSpPr>
          <p:cNvPr id="8" name="Text Placeholder 7"/>
          <p:cNvSpPr>
            <a:spLocks noGrp="1"/>
          </p:cNvSpPr>
          <p:nvPr>
            <p:ph type="body" sz="quarter" idx="26"/>
          </p:nvPr>
        </p:nvSpPr>
        <p:spPr>
          <a:xfrm>
            <a:off x="7336800" y="8186400"/>
            <a:ext cx="4442400" cy="2123658"/>
          </a:xfrm>
        </p:spPr>
        <p:txBody>
          <a:bodyPr anchor="t"/>
          <a:lstStyle/>
          <a:p>
            <a:r>
              <a:rPr lang="en-US">
                <a:latin typeface="Arial" charset="0"/>
                <a:ea typeface="Arial" charset="0"/>
                <a:cs typeface="Arial" charset="0"/>
              </a:rPr>
              <a:t>Point 6</a:t>
            </a:r>
          </a:p>
          <a:p>
            <a:r>
              <a:rPr lang="en-US" sz="2800" b="0">
                <a:latin typeface="Arial" charset="0"/>
                <a:ea typeface="Arial" charset="0"/>
                <a:cs typeface="Arial" charset="0"/>
              </a:rPr>
              <a:t>Use maximum 3 lines per discussion point. Keep it simple and clean.</a:t>
            </a:r>
          </a:p>
        </p:txBody>
      </p:sp>
      <p:sp>
        <p:nvSpPr>
          <p:cNvPr id="9" name="Text Placeholder 8"/>
          <p:cNvSpPr>
            <a:spLocks noGrp="1"/>
          </p:cNvSpPr>
          <p:nvPr>
            <p:ph type="body" sz="quarter" idx="27"/>
          </p:nvPr>
        </p:nvSpPr>
        <p:spPr>
          <a:xfrm>
            <a:off x="12790800" y="8138269"/>
            <a:ext cx="4442400" cy="2123658"/>
          </a:xfrm>
        </p:spPr>
        <p:txBody>
          <a:bodyPr anchor="t"/>
          <a:lstStyle/>
          <a:p>
            <a:r>
              <a:rPr lang="en-US">
                <a:latin typeface="Arial" charset="0"/>
                <a:ea typeface="Arial" charset="0"/>
                <a:cs typeface="Arial" charset="0"/>
              </a:rPr>
              <a:t>Point 7</a:t>
            </a:r>
          </a:p>
          <a:p>
            <a:r>
              <a:rPr lang="en-US" sz="2800" b="0">
                <a:latin typeface="Arial" charset="0"/>
                <a:ea typeface="Arial" charset="0"/>
                <a:cs typeface="Arial" charset="0"/>
              </a:rPr>
              <a:t>Use maximum 3 lines per discussion point. Keep it simple and clean.</a:t>
            </a:r>
          </a:p>
        </p:txBody>
      </p:sp>
      <p:sp>
        <p:nvSpPr>
          <p:cNvPr id="10" name="Text Placeholder 9"/>
          <p:cNvSpPr>
            <a:spLocks noGrp="1"/>
          </p:cNvSpPr>
          <p:nvPr>
            <p:ph type="body" sz="quarter" idx="28"/>
          </p:nvPr>
        </p:nvSpPr>
        <p:spPr>
          <a:xfrm>
            <a:off x="18093600" y="8138269"/>
            <a:ext cx="4442400" cy="2123658"/>
          </a:xfrm>
        </p:spPr>
        <p:txBody>
          <a:bodyPr anchor="t"/>
          <a:lstStyle/>
          <a:p>
            <a:r>
              <a:rPr lang="en-US">
                <a:latin typeface="Arial" charset="0"/>
                <a:ea typeface="Arial" charset="0"/>
                <a:cs typeface="Arial" charset="0"/>
              </a:rPr>
              <a:t>Point 8</a:t>
            </a:r>
          </a:p>
          <a:p>
            <a:r>
              <a:rPr lang="en-US" sz="2800" b="0">
                <a:latin typeface="Arial" charset="0"/>
                <a:ea typeface="Arial" charset="0"/>
                <a:cs typeface="Arial" charset="0"/>
              </a:rPr>
              <a:t>Use maximum 3 lines per discussion point. Keep it simple and clean.</a:t>
            </a:r>
          </a:p>
        </p:txBody>
      </p:sp>
      <p:sp>
        <p:nvSpPr>
          <p:cNvPr id="11" name="Text Placeholder 10"/>
          <p:cNvSpPr>
            <a:spLocks noGrp="1"/>
          </p:cNvSpPr>
          <p:nvPr>
            <p:ph type="body" sz="quarter" idx="29"/>
          </p:nvPr>
        </p:nvSpPr>
        <p:spPr>
          <a:xfrm>
            <a:off x="2253600" y="4609877"/>
            <a:ext cx="4442400" cy="2123658"/>
          </a:xfrm>
        </p:spPr>
        <p:txBody>
          <a:bodyPr anchor="t"/>
          <a:lstStyle/>
          <a:p>
            <a:r>
              <a:rPr lang="en-US">
                <a:latin typeface="Arial" charset="0"/>
                <a:ea typeface="Arial" charset="0"/>
                <a:cs typeface="Arial" charset="0"/>
              </a:rPr>
              <a:t>Point 1</a:t>
            </a:r>
          </a:p>
          <a:p>
            <a:r>
              <a:rPr lang="en-US" sz="2800" b="0">
                <a:latin typeface="Arial" charset="0"/>
                <a:ea typeface="Arial" charset="0"/>
                <a:cs typeface="Arial" charset="0"/>
              </a:rPr>
              <a:t>Use maximum 3 lines per discussion point. Keep it simple and clean.</a:t>
            </a:r>
          </a:p>
        </p:txBody>
      </p:sp>
      <p:sp>
        <p:nvSpPr>
          <p:cNvPr id="12" name="Text Placeholder 11"/>
          <p:cNvSpPr>
            <a:spLocks noGrp="1"/>
          </p:cNvSpPr>
          <p:nvPr>
            <p:ph type="body" sz="quarter" idx="30"/>
          </p:nvPr>
        </p:nvSpPr>
        <p:spPr/>
        <p:txBody>
          <a:bodyPr/>
          <a:lstStyle/>
          <a:p>
            <a:endParaRPr lang="en-US"/>
          </a:p>
        </p:txBody>
      </p:sp>
      <p:sp>
        <p:nvSpPr>
          <p:cNvPr id="13" name="Text Placeholder 12"/>
          <p:cNvSpPr>
            <a:spLocks noGrp="1"/>
          </p:cNvSpPr>
          <p:nvPr>
            <p:ph type="body" sz="quarter" idx="31"/>
          </p:nvPr>
        </p:nvSpPr>
        <p:spPr/>
        <p:txBody>
          <a:bodyPr/>
          <a:lstStyle/>
          <a:p>
            <a:endParaRPr lang="en-US"/>
          </a:p>
        </p:txBody>
      </p:sp>
      <p:sp>
        <p:nvSpPr>
          <p:cNvPr id="14" name="Text Placeholder 13"/>
          <p:cNvSpPr>
            <a:spLocks noGrp="1"/>
          </p:cNvSpPr>
          <p:nvPr>
            <p:ph type="body" sz="quarter" idx="32"/>
          </p:nvPr>
        </p:nvSpPr>
        <p:spPr/>
        <p:txBody>
          <a:bodyPr/>
          <a:lstStyle/>
          <a:p>
            <a:endParaRPr lang="en-US"/>
          </a:p>
        </p:txBody>
      </p:sp>
      <p:sp>
        <p:nvSpPr>
          <p:cNvPr id="15" name="Text Placeholder 14"/>
          <p:cNvSpPr>
            <a:spLocks noGrp="1"/>
          </p:cNvSpPr>
          <p:nvPr>
            <p:ph type="body" sz="quarter" idx="33"/>
          </p:nvPr>
        </p:nvSpPr>
        <p:spPr/>
        <p:txBody>
          <a:bodyPr/>
          <a:lstStyle/>
          <a:p>
            <a:endParaRPr lang="en-US"/>
          </a:p>
        </p:txBody>
      </p:sp>
      <p:sp>
        <p:nvSpPr>
          <p:cNvPr id="16" name="Text Placeholder 15"/>
          <p:cNvSpPr>
            <a:spLocks noGrp="1"/>
          </p:cNvSpPr>
          <p:nvPr>
            <p:ph type="body" sz="quarter" idx="34"/>
          </p:nvPr>
        </p:nvSpPr>
        <p:spPr/>
        <p:txBody>
          <a:bodyPr/>
          <a:lstStyle/>
          <a:p>
            <a:endParaRPr lang="en-US"/>
          </a:p>
        </p:txBody>
      </p:sp>
      <p:sp>
        <p:nvSpPr>
          <p:cNvPr id="17" name="Text Placeholder 16"/>
          <p:cNvSpPr>
            <a:spLocks noGrp="1"/>
          </p:cNvSpPr>
          <p:nvPr>
            <p:ph type="body" sz="quarter" idx="35"/>
          </p:nvPr>
        </p:nvSpPr>
        <p:spPr/>
        <p:txBody>
          <a:bodyPr/>
          <a:lstStyle/>
          <a:p>
            <a:endParaRPr lang="en-US"/>
          </a:p>
        </p:txBody>
      </p:sp>
      <p:sp>
        <p:nvSpPr>
          <p:cNvPr id="18" name="Text Placeholder 17"/>
          <p:cNvSpPr>
            <a:spLocks noGrp="1"/>
          </p:cNvSpPr>
          <p:nvPr>
            <p:ph type="body" sz="quarter" idx="36"/>
          </p:nvPr>
        </p:nvSpPr>
        <p:spPr/>
        <p:txBody>
          <a:bodyPr/>
          <a:lstStyle/>
          <a:p>
            <a:endParaRPr lang="en-US"/>
          </a:p>
        </p:txBody>
      </p:sp>
      <p:sp>
        <p:nvSpPr>
          <p:cNvPr id="19" name="Text Placeholder 18"/>
          <p:cNvSpPr>
            <a:spLocks noGrp="1"/>
          </p:cNvSpPr>
          <p:nvPr>
            <p:ph type="body" sz="quarter" idx="37"/>
          </p:nvPr>
        </p:nvSpPr>
        <p:spPr/>
        <p:txBody>
          <a:bodyPr/>
          <a:lstStyle/>
          <a:p>
            <a:endParaRPr lang="en-US"/>
          </a:p>
        </p:txBody>
      </p:sp>
    </p:spTree>
    <p:extLst>
      <p:ext uri="{BB962C8B-B14F-4D97-AF65-F5344CB8AC3E}">
        <p14:creationId xmlns:p14="http://schemas.microsoft.com/office/powerpoint/2010/main" val="49174976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3"/>
          </p:nvPr>
        </p:nvSpPr>
        <p:spPr>
          <a:xfrm>
            <a:off x="13137237" y="4507894"/>
            <a:ext cx="5459157" cy="4062423"/>
          </a:xfrm>
        </p:spPr>
      </p:sp>
      <p:sp>
        <p:nvSpPr>
          <p:cNvPr id="3" name="Text Placeholder 2"/>
          <p:cNvSpPr>
            <a:spLocks noGrp="1"/>
          </p:cNvSpPr>
          <p:nvPr>
            <p:ph type="body" sz="quarter" idx="24"/>
          </p:nvPr>
        </p:nvSpPr>
        <p:spPr/>
        <p:txBody>
          <a:bodyPr/>
          <a:lstStyle/>
          <a:p>
            <a:r>
              <a:rPr lang="en-US"/>
              <a:t>Screen name</a:t>
            </a:r>
          </a:p>
        </p:txBody>
      </p:sp>
      <p:sp>
        <p:nvSpPr>
          <p:cNvPr id="4" name="Picture Placeholder 3"/>
          <p:cNvSpPr>
            <a:spLocks noGrp="1"/>
          </p:cNvSpPr>
          <p:nvPr>
            <p:ph type="pic" sz="quarter" idx="22"/>
          </p:nvPr>
        </p:nvSpPr>
        <p:spPr>
          <a:xfrm>
            <a:off x="5907500" y="4507894"/>
            <a:ext cx="5459157" cy="4062423"/>
          </a:xfrm>
        </p:spPr>
      </p:sp>
      <p:sp>
        <p:nvSpPr>
          <p:cNvPr id="5" name="Text Placeholder 4"/>
          <p:cNvSpPr>
            <a:spLocks noGrp="1"/>
          </p:cNvSpPr>
          <p:nvPr>
            <p:ph type="body" sz="quarter" idx="15"/>
          </p:nvPr>
        </p:nvSpPr>
        <p:spPr/>
        <p:txBody>
          <a:bodyPr/>
          <a:lstStyle/>
          <a:p>
            <a:r>
              <a:rPr lang="en-US"/>
              <a:t>Screen name</a:t>
            </a:r>
          </a:p>
        </p:txBody>
      </p:sp>
      <p:sp>
        <p:nvSpPr>
          <p:cNvPr id="6" name="Text Placeholder 5"/>
          <p:cNvSpPr>
            <a:spLocks noGrp="1"/>
          </p:cNvSpPr>
          <p:nvPr>
            <p:ph type="body" sz="quarter" idx="18"/>
          </p:nvPr>
        </p:nvSpPr>
        <p:spPr>
          <a:xfrm>
            <a:off x="1204442" y="6317685"/>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7" name="Text Placeholder 6"/>
          <p:cNvSpPr>
            <a:spLocks noGrp="1"/>
          </p:cNvSpPr>
          <p:nvPr>
            <p:ph type="body" sz="quarter" idx="19"/>
          </p:nvPr>
        </p:nvSpPr>
        <p:spPr>
          <a:xfrm>
            <a:off x="19319998" y="6317685"/>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8" name="Text Placeholder 7"/>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7908067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lstStyle/>
          <a:p>
            <a:r>
              <a:rPr lang="en-US"/>
              <a:t>Screen name</a:t>
            </a:r>
          </a:p>
          <a:p>
            <a:endParaRPr lang="en-US"/>
          </a:p>
        </p:txBody>
      </p:sp>
      <p:sp>
        <p:nvSpPr>
          <p:cNvPr id="10" name="Picture Placeholder 9"/>
          <p:cNvSpPr>
            <a:spLocks noGrp="1"/>
          </p:cNvSpPr>
          <p:nvPr>
            <p:ph type="pic" sz="quarter" idx="16"/>
          </p:nvPr>
        </p:nvSpPr>
        <p:spPr/>
      </p:sp>
      <p:sp>
        <p:nvSpPr>
          <p:cNvPr id="11" name="Picture Placeholder 10"/>
          <p:cNvSpPr>
            <a:spLocks noGrp="1"/>
          </p:cNvSpPr>
          <p:nvPr>
            <p:ph type="pic" sz="quarter" idx="17"/>
          </p:nvPr>
        </p:nvSpPr>
        <p:spPr/>
      </p:sp>
      <p:sp>
        <p:nvSpPr>
          <p:cNvPr id="12" name="Text Placeholder 11"/>
          <p:cNvSpPr>
            <a:spLocks noGrp="1"/>
          </p:cNvSpPr>
          <p:nvPr>
            <p:ph type="body" sz="quarter" idx="20"/>
          </p:nvPr>
        </p:nvSpPr>
        <p:spPr/>
        <p:txBody>
          <a:bodyPr/>
          <a:lstStyle/>
          <a:p>
            <a:r>
              <a:rPr lang="en-US"/>
              <a:t>Screen name</a:t>
            </a:r>
          </a:p>
          <a:p>
            <a:endParaRPr lang="en-US"/>
          </a:p>
        </p:txBody>
      </p:sp>
      <p:sp>
        <p:nvSpPr>
          <p:cNvPr id="13" name="Picture Placeholder 12"/>
          <p:cNvSpPr>
            <a:spLocks noGrp="1"/>
          </p:cNvSpPr>
          <p:nvPr>
            <p:ph type="pic" sz="quarter" idx="21"/>
          </p:nvPr>
        </p:nvSpPr>
        <p:spPr/>
      </p:sp>
      <p:sp>
        <p:nvSpPr>
          <p:cNvPr id="14" name="Text Placeholder 13"/>
          <p:cNvSpPr>
            <a:spLocks noGrp="1"/>
          </p:cNvSpPr>
          <p:nvPr>
            <p:ph type="body" sz="quarter" idx="22"/>
          </p:nvPr>
        </p:nvSpPr>
        <p:spPr/>
        <p:txBody>
          <a:bodyPr/>
          <a:lstStyle/>
          <a:p>
            <a:r>
              <a:rPr lang="en-US"/>
              <a:t>Screen name</a:t>
            </a:r>
          </a:p>
        </p:txBody>
      </p:sp>
    </p:spTree>
    <p:extLst>
      <p:ext uri="{BB962C8B-B14F-4D97-AF65-F5344CB8AC3E}">
        <p14:creationId xmlns:p14="http://schemas.microsoft.com/office/powerpoint/2010/main" val="95660245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4"/>
          </p:nvPr>
        </p:nvSpPr>
        <p:spPr/>
        <p:txBody>
          <a:bodyPr/>
          <a:lstStyle/>
          <a:p>
            <a:r>
              <a:rPr lang="en-US"/>
              <a:t>Screen name</a:t>
            </a:r>
          </a:p>
        </p:txBody>
      </p:sp>
      <p:sp>
        <p:nvSpPr>
          <p:cNvPr id="3" name="Picture Placeholder 2"/>
          <p:cNvSpPr>
            <a:spLocks noGrp="1"/>
          </p:cNvSpPr>
          <p:nvPr>
            <p:ph type="pic" sz="quarter" idx="22"/>
          </p:nvPr>
        </p:nvSpPr>
        <p:spPr/>
      </p:sp>
      <p:sp>
        <p:nvSpPr>
          <p:cNvPr id="4" name="Text Placeholder 3"/>
          <p:cNvSpPr>
            <a:spLocks noGrp="1"/>
          </p:cNvSpPr>
          <p:nvPr>
            <p:ph type="body" sz="quarter" idx="15"/>
          </p:nvPr>
        </p:nvSpPr>
        <p:spPr/>
        <p:txBody>
          <a:bodyPr/>
          <a:lstStyle/>
          <a:p>
            <a:r>
              <a:rPr lang="en-US"/>
              <a:t>Screen name</a:t>
            </a:r>
          </a:p>
        </p:txBody>
      </p:sp>
      <p:sp>
        <p:nvSpPr>
          <p:cNvPr id="5" name="Text Placeholder 4"/>
          <p:cNvSpPr>
            <a:spLocks noGrp="1"/>
          </p:cNvSpPr>
          <p:nvPr>
            <p:ph type="body" sz="quarter" idx="26"/>
          </p:nvPr>
        </p:nvSpPr>
        <p:spPr/>
        <p:txBody>
          <a:bodyPr/>
          <a:lstStyle/>
          <a:p>
            <a:r>
              <a:rPr lang="en-US"/>
              <a:t>Screen name</a:t>
            </a:r>
          </a:p>
        </p:txBody>
      </p:sp>
      <p:sp>
        <p:nvSpPr>
          <p:cNvPr id="6" name="Picture Placeholder 5"/>
          <p:cNvSpPr>
            <a:spLocks noGrp="1"/>
          </p:cNvSpPr>
          <p:nvPr>
            <p:ph type="pic" sz="quarter" idx="27"/>
          </p:nvPr>
        </p:nvSpPr>
        <p:spPr/>
      </p:sp>
      <p:sp>
        <p:nvSpPr>
          <p:cNvPr id="7" name="Picture Placeholder 6"/>
          <p:cNvSpPr>
            <a:spLocks noGrp="1"/>
          </p:cNvSpPr>
          <p:nvPr>
            <p:ph type="pic" sz="quarter" idx="28"/>
          </p:nvPr>
        </p:nvSpPr>
        <p:spPr/>
      </p:sp>
    </p:spTree>
    <p:extLst>
      <p:ext uri="{BB962C8B-B14F-4D97-AF65-F5344CB8AC3E}">
        <p14:creationId xmlns:p14="http://schemas.microsoft.com/office/powerpoint/2010/main" val="158198126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p:cNvSpPr>
            <a:spLocks noGrp="1"/>
          </p:cNvSpPr>
          <p:nvPr>
            <p:ph type="pic" sz="quarter" idx="16"/>
          </p:nvPr>
        </p:nvSpPr>
        <p:spPr/>
      </p:sp>
      <p:sp>
        <p:nvSpPr>
          <p:cNvPr id="9" name="Text Placeholder 8"/>
          <p:cNvSpPr>
            <a:spLocks noGrp="1"/>
          </p:cNvSpPr>
          <p:nvPr>
            <p:ph type="body" sz="quarter" idx="19"/>
          </p:nvPr>
        </p:nvSpPr>
        <p:spPr/>
        <p:txBody>
          <a:bodyPr anchor="t">
            <a:noAutofit/>
          </a:bodyPr>
          <a:lstStyle/>
          <a:p>
            <a:pPr>
              <a:lnSpc>
                <a:spcPct val="90000"/>
              </a:lnSpc>
              <a:spcBef>
                <a:spcPts val="2500"/>
              </a:spcBef>
              <a:defRPr sz="8000" spc="-79">
                <a:solidFill>
                  <a:schemeClr val="accent2">
                    <a:hueOff val="-11349316"/>
                    <a:satOff val="-100000"/>
                    <a:lumOff val="-34701"/>
                  </a:schemeClr>
                </a:solidFill>
              </a:defRPr>
            </a:pPr>
            <a:r>
              <a:rPr lang="en-US" b="1">
                <a:latin typeface="Arial" charset="0"/>
                <a:ea typeface="Arial" charset="0"/>
                <a:cs typeface="Arial" charset="0"/>
              </a:rPr>
              <a:t>Talking point</a:t>
            </a:r>
          </a:p>
          <a:p>
            <a:pPr>
              <a:defRPr sz="4800" b="0" spc="-48">
                <a:solidFill>
                  <a:schemeClr val="accent2">
                    <a:hueOff val="-11349316"/>
                    <a:satOff val="-100000"/>
                    <a:lumOff val="-34701"/>
                  </a:schemeClr>
                </a:solidFill>
              </a:defRPr>
            </a:pPr>
            <a:r>
              <a:rPr lang="en-US">
                <a:latin typeface="Arial" charset="0"/>
                <a:ea typeface="Arial" charset="0"/>
                <a:cs typeface="Arial" charset="0"/>
              </a:rPr>
              <a:t>Supporting text should be brief </a:t>
            </a:r>
            <a:br>
              <a:rPr lang="en-US">
                <a:latin typeface="Arial" charset="0"/>
                <a:ea typeface="Arial" charset="0"/>
                <a:cs typeface="Arial" charset="0"/>
              </a:rPr>
            </a:br>
            <a:r>
              <a:rPr lang="en-US">
                <a:latin typeface="Arial" charset="0"/>
                <a:ea typeface="Arial" charset="0"/>
                <a:cs typeface="Arial" charset="0"/>
              </a:rPr>
              <a:t>and no longer than 4 lines. </a:t>
            </a:r>
          </a:p>
          <a:p>
            <a:pPr>
              <a:defRPr sz="4800" b="0" spc="-48">
                <a:solidFill>
                  <a:schemeClr val="accent2">
                    <a:hueOff val="-11349316"/>
                    <a:satOff val="-100000"/>
                    <a:lumOff val="-34701"/>
                  </a:schemeClr>
                </a:solidFill>
              </a:defRPr>
            </a:pPr>
            <a:r>
              <a:rPr lang="en-US">
                <a:latin typeface="Arial" charset="0"/>
                <a:ea typeface="Arial" charset="0"/>
                <a:cs typeface="Arial" charset="0"/>
              </a:rPr>
              <a:t>Limit one talking point and image per slide.</a:t>
            </a:r>
          </a:p>
        </p:txBody>
      </p:sp>
    </p:spTree>
    <p:extLst>
      <p:ext uri="{BB962C8B-B14F-4D97-AF65-F5344CB8AC3E}">
        <p14:creationId xmlns:p14="http://schemas.microsoft.com/office/powerpoint/2010/main" val="10577449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21"/>
          </p:nvPr>
        </p:nvSpPr>
        <p:spPr>
          <a:xfrm>
            <a:off x="1606030" y="5689997"/>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1012835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
        <p:nvSpPr>
          <p:cNvPr id="7" name="Text Placeholder 6"/>
          <p:cNvSpPr>
            <a:spLocks noGrp="1"/>
          </p:cNvSpPr>
          <p:nvPr>
            <p:ph type="body" sz="quarter" idx="25"/>
          </p:nvPr>
        </p:nvSpPr>
        <p:spPr>
          <a:xfrm>
            <a:off x="17592204" y="491764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8" name="Text Placeholder 7"/>
          <p:cNvSpPr>
            <a:spLocks noGrp="1"/>
          </p:cNvSpPr>
          <p:nvPr>
            <p:ph type="body" sz="quarter" idx="26"/>
          </p:nvPr>
        </p:nvSpPr>
        <p:spPr>
          <a:xfrm>
            <a:off x="17592204" y="933627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9" name="Text Placeholder 8"/>
          <p:cNvSpPr>
            <a:spLocks noGrp="1"/>
          </p:cNvSpPr>
          <p:nvPr>
            <p:ph type="body" sz="quarter" idx="27"/>
          </p:nvPr>
        </p:nvSpPr>
        <p:spPr/>
        <p:txBody>
          <a:bodyPr/>
          <a:lstStyle/>
          <a:p>
            <a:endParaRPr lang="en-US"/>
          </a:p>
        </p:txBody>
      </p:sp>
      <p:sp>
        <p:nvSpPr>
          <p:cNvPr id="10" name="Text Placeholder 9"/>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72460825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5"/>
          </p:nvPr>
        </p:nvSpPr>
        <p:spPr/>
      </p:sp>
      <p:sp>
        <p:nvSpPr>
          <p:cNvPr id="3" name="Picture Placeholder 2"/>
          <p:cNvSpPr>
            <a:spLocks noGrp="1"/>
          </p:cNvSpPr>
          <p:nvPr>
            <p:ph type="pic" sz="quarter" idx="26"/>
          </p:nvPr>
        </p:nvSpPr>
        <p:spPr/>
      </p:sp>
      <p:sp>
        <p:nvSpPr>
          <p:cNvPr id="4" name="Text Placeholder 3"/>
          <p:cNvSpPr>
            <a:spLocks noGrp="1"/>
          </p:cNvSpPr>
          <p:nvPr>
            <p:ph type="body" sz="quarter" idx="21"/>
          </p:nvPr>
        </p:nvSpPr>
        <p:spPr/>
        <p:txBody>
          <a:bodyPr/>
          <a:lstStyle/>
          <a:p>
            <a:endParaRPr lang="en-US"/>
          </a:p>
        </p:txBody>
      </p:sp>
      <p:sp>
        <p:nvSpPr>
          <p:cNvPr id="5" name="Text Placeholder 4"/>
          <p:cNvSpPr>
            <a:spLocks noGrp="1"/>
          </p:cNvSpPr>
          <p:nvPr>
            <p:ph type="body" sz="quarter" idx="24"/>
          </p:nvPr>
        </p:nvSpPr>
        <p:spPr/>
        <p:txBody>
          <a:bodyPr/>
          <a:lstStyle/>
          <a:p>
            <a:r>
              <a:rPr lang="en-US"/>
              <a:t>Screen name</a:t>
            </a:r>
          </a:p>
        </p:txBody>
      </p:sp>
      <p:sp>
        <p:nvSpPr>
          <p:cNvPr id="6" name="Text Placeholder 5"/>
          <p:cNvSpPr>
            <a:spLocks noGrp="1"/>
          </p:cNvSpPr>
          <p:nvPr>
            <p:ph type="body" sz="quarter" idx="15"/>
          </p:nvPr>
        </p:nvSpPr>
        <p:spPr/>
        <p:txBody>
          <a:bodyPr/>
          <a:lstStyle/>
          <a:p>
            <a:r>
              <a:rPr lang="en-US"/>
              <a:t>Screen name</a:t>
            </a:r>
          </a:p>
        </p:txBody>
      </p:sp>
      <p:sp>
        <p:nvSpPr>
          <p:cNvPr id="7" name="Text Placeholder 6"/>
          <p:cNvSpPr>
            <a:spLocks noGrp="1"/>
          </p:cNvSpPr>
          <p:nvPr>
            <p:ph type="body" sz="quarter" idx="18"/>
          </p:nvPr>
        </p:nvSpPr>
        <p:spPr>
          <a:xfrm>
            <a:off x="1843698" y="6317685"/>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8" name="Text Placeholder 7"/>
          <p:cNvSpPr>
            <a:spLocks noGrp="1"/>
          </p:cNvSpPr>
          <p:nvPr>
            <p:ph type="body" sz="quarter" idx="19"/>
          </p:nvPr>
        </p:nvSpPr>
        <p:spPr>
          <a:xfrm>
            <a:off x="18621562" y="6317685"/>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Tree>
    <p:extLst>
      <p:ext uri="{BB962C8B-B14F-4D97-AF65-F5344CB8AC3E}">
        <p14:creationId xmlns:p14="http://schemas.microsoft.com/office/powerpoint/2010/main" val="116458880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4"/>
          </p:nvPr>
        </p:nvSpPr>
        <p:spPr/>
        <p:txBody>
          <a:bodyPr/>
          <a:lstStyle/>
          <a:p>
            <a:r>
              <a:rPr lang="en-US"/>
              <a:t>Screen name</a:t>
            </a:r>
          </a:p>
          <a:p>
            <a:endParaRPr lang="en-US"/>
          </a:p>
        </p:txBody>
      </p:sp>
      <p:sp>
        <p:nvSpPr>
          <p:cNvPr id="3" name="Text Placeholder 2"/>
          <p:cNvSpPr>
            <a:spLocks noGrp="1"/>
          </p:cNvSpPr>
          <p:nvPr>
            <p:ph type="body" sz="quarter" idx="15"/>
          </p:nvPr>
        </p:nvSpPr>
        <p:spPr/>
        <p:txBody>
          <a:bodyPr/>
          <a:lstStyle/>
          <a:p>
            <a:r>
              <a:rPr lang="en-US"/>
              <a:t>Screen name</a:t>
            </a:r>
          </a:p>
          <a:p>
            <a:endParaRPr lang="en-US"/>
          </a:p>
        </p:txBody>
      </p:sp>
      <p:sp>
        <p:nvSpPr>
          <p:cNvPr id="4" name="Text Placeholder 3"/>
          <p:cNvSpPr>
            <a:spLocks noGrp="1"/>
          </p:cNvSpPr>
          <p:nvPr>
            <p:ph type="body" sz="quarter" idx="26"/>
          </p:nvPr>
        </p:nvSpPr>
        <p:spPr/>
        <p:txBody>
          <a:bodyPr/>
          <a:lstStyle/>
          <a:p>
            <a:r>
              <a:rPr lang="en-US"/>
              <a:t>Screen name</a:t>
            </a:r>
          </a:p>
          <a:p>
            <a:endParaRPr lang="en-US"/>
          </a:p>
        </p:txBody>
      </p:sp>
      <p:sp>
        <p:nvSpPr>
          <p:cNvPr id="5" name="Text Placeholder 4"/>
          <p:cNvSpPr>
            <a:spLocks noGrp="1"/>
          </p:cNvSpPr>
          <p:nvPr>
            <p:ph type="body" sz="quarter" idx="28"/>
          </p:nvPr>
        </p:nvSpPr>
        <p:spPr/>
        <p:txBody>
          <a:bodyPr/>
          <a:lstStyle/>
          <a:p>
            <a:r>
              <a:rPr lang="en-US"/>
              <a:t>Screen name</a:t>
            </a:r>
          </a:p>
          <a:p>
            <a:endParaRPr lang="en-US"/>
          </a:p>
        </p:txBody>
      </p:sp>
      <p:sp>
        <p:nvSpPr>
          <p:cNvPr id="6" name="Picture Placeholder 5"/>
          <p:cNvSpPr>
            <a:spLocks noGrp="1"/>
          </p:cNvSpPr>
          <p:nvPr>
            <p:ph type="pic" sz="quarter" idx="25"/>
          </p:nvPr>
        </p:nvSpPr>
        <p:spPr/>
      </p:sp>
      <p:sp>
        <p:nvSpPr>
          <p:cNvPr id="7" name="Picture Placeholder 6"/>
          <p:cNvSpPr>
            <a:spLocks noGrp="1"/>
          </p:cNvSpPr>
          <p:nvPr>
            <p:ph type="pic" sz="quarter" idx="29"/>
          </p:nvPr>
        </p:nvSpPr>
        <p:spPr/>
      </p:sp>
      <p:sp>
        <p:nvSpPr>
          <p:cNvPr id="8" name="Picture Placeholder 7"/>
          <p:cNvSpPr>
            <a:spLocks noGrp="1"/>
          </p:cNvSpPr>
          <p:nvPr>
            <p:ph type="pic" sz="quarter" idx="30"/>
          </p:nvPr>
        </p:nvSpPr>
        <p:spPr/>
      </p:sp>
      <p:sp>
        <p:nvSpPr>
          <p:cNvPr id="9" name="Picture Placeholder 8"/>
          <p:cNvSpPr>
            <a:spLocks noGrp="1"/>
          </p:cNvSpPr>
          <p:nvPr>
            <p:ph type="pic" sz="quarter" idx="31"/>
          </p:nvPr>
        </p:nvSpPr>
        <p:spPr/>
      </p:sp>
    </p:spTree>
    <p:extLst>
      <p:ext uri="{BB962C8B-B14F-4D97-AF65-F5344CB8AC3E}">
        <p14:creationId xmlns:p14="http://schemas.microsoft.com/office/powerpoint/2010/main" val="99838940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p:cNvSpPr>
            <a:spLocks noGrp="1"/>
          </p:cNvSpPr>
          <p:nvPr>
            <p:ph type="pic" sz="quarter" idx="10"/>
          </p:nvPr>
        </p:nvSpPr>
        <p:spPr/>
      </p:sp>
    </p:spTree>
    <p:extLst>
      <p:ext uri="{BB962C8B-B14F-4D97-AF65-F5344CB8AC3E}">
        <p14:creationId xmlns:p14="http://schemas.microsoft.com/office/powerpoint/2010/main" val="11510516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4" name="Picture Placeholder 3"/>
          <p:cNvSpPr>
            <a:spLocks noGrp="1"/>
          </p:cNvSpPr>
          <p:nvPr>
            <p:ph type="pic" sz="quarter" idx="11"/>
          </p:nvPr>
        </p:nvSpPr>
        <p:spPr/>
      </p:sp>
    </p:spTree>
    <p:extLst>
      <p:ext uri="{BB962C8B-B14F-4D97-AF65-F5344CB8AC3E}">
        <p14:creationId xmlns:p14="http://schemas.microsoft.com/office/powerpoint/2010/main" val="11925742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p:sp>
      <p:sp>
        <p:nvSpPr>
          <p:cNvPr id="5" name="Picture Placeholder 4"/>
          <p:cNvSpPr>
            <a:spLocks noGrp="1"/>
          </p:cNvSpPr>
          <p:nvPr>
            <p:ph type="pic" sz="quarter" idx="11"/>
          </p:nvPr>
        </p:nvSpPr>
        <p:spPr/>
      </p:sp>
      <p:sp>
        <p:nvSpPr>
          <p:cNvPr id="6" name="Picture Placeholder 5"/>
          <p:cNvSpPr>
            <a:spLocks noGrp="1"/>
          </p:cNvSpPr>
          <p:nvPr>
            <p:ph type="pic" sz="quarter" idx="12"/>
          </p:nvPr>
        </p:nvSpPr>
        <p:spPr/>
      </p:sp>
    </p:spTree>
    <p:extLst>
      <p:ext uri="{BB962C8B-B14F-4D97-AF65-F5344CB8AC3E}">
        <p14:creationId xmlns:p14="http://schemas.microsoft.com/office/powerpoint/2010/main" val="113055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p:cNvSpPr>
            <a:spLocks noGrp="1"/>
          </p:cNvSpPr>
          <p:nvPr>
            <p:ph type="body" sz="quarter" idx="26"/>
          </p:nvPr>
        </p:nvSpPr>
        <p:spPr>
          <a:xfrm>
            <a:off x="12609600" y="3322501"/>
            <a:ext cx="4197600" cy="8136903"/>
          </a:xfrm>
        </p:spPr>
        <p:txBody>
          <a:bodyPr anchor="t"/>
          <a:lstStyle/>
          <a:p>
            <a:pPr>
              <a:defRPr sz="3600" b="1" spc="-36"/>
            </a:pPr>
            <a:endParaRPr lang="pl-PL" dirty="0"/>
          </a:p>
          <a:p>
            <a:pPr>
              <a:defRPr sz="3600" b="1" spc="-36"/>
            </a:pPr>
            <a:endParaRPr lang="pl-PL" dirty="0"/>
          </a:p>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en-US" dirty="0"/>
          </a:p>
        </p:txBody>
      </p:sp>
      <p:sp>
        <p:nvSpPr>
          <p:cNvPr id="8" name="Text Placeholder 7"/>
          <p:cNvSpPr>
            <a:spLocks noGrp="1"/>
          </p:cNvSpPr>
          <p:nvPr>
            <p:ph type="body" sz="quarter" idx="27"/>
          </p:nvPr>
        </p:nvSpPr>
        <p:spPr>
          <a:xfrm>
            <a:off x="18003600" y="3322501"/>
            <a:ext cx="4197600" cy="8136903"/>
          </a:xfrm>
        </p:spPr>
        <p:txBody>
          <a:bodyPr anchor="b"/>
          <a:lstStyle/>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p:txBody>
      </p:sp>
      <p:sp>
        <p:nvSpPr>
          <p:cNvPr id="6" name="Text Placeholder 5"/>
          <p:cNvSpPr>
            <a:spLocks noGrp="1"/>
          </p:cNvSpPr>
          <p:nvPr>
            <p:ph type="body" sz="quarter" idx="25"/>
          </p:nvPr>
        </p:nvSpPr>
        <p:spPr>
          <a:xfrm>
            <a:off x="7215600" y="3322501"/>
            <a:ext cx="4197600" cy="8136903"/>
          </a:xfrm>
        </p:spPr>
        <p:txBody>
          <a:bodyPr anchor="b"/>
          <a:lstStyle/>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r>
              <a:rPr lang="pl-PL" dirty="0"/>
              <a:t> 		     </a:t>
            </a:r>
          </a:p>
          <a:p>
            <a:pPr>
              <a:defRPr sz="3600" b="1" spc="-36"/>
            </a:pPr>
            <a:endParaRPr lang="pl-PL" dirty="0"/>
          </a:p>
          <a:p>
            <a:pPr>
              <a:defRPr sz="3600" b="1" spc="-36"/>
            </a:pPr>
            <a:endParaRPr lang="pl-PL" dirty="0"/>
          </a:p>
          <a:p>
            <a:pPr>
              <a:defRPr sz="3600" b="1" spc="-36"/>
            </a:pPr>
            <a:endParaRPr lang="pl-PL" dirty="0"/>
          </a:p>
          <a:p>
            <a:pPr>
              <a:defRPr sz="3600" b="1" spc="-36"/>
            </a:pPr>
            <a:endParaRPr lang="pl-PL" sz="3600"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en-US" dirty="0"/>
          </a:p>
        </p:txBody>
      </p:sp>
      <p:sp>
        <p:nvSpPr>
          <p:cNvPr id="2" name="Slide Number Placeholder 1"/>
          <p:cNvSpPr>
            <a:spLocks noGrp="1"/>
          </p:cNvSpPr>
          <p:nvPr>
            <p:ph type="sldNum" sz="quarter" idx="4"/>
          </p:nvPr>
        </p:nvSpPr>
        <p:spPr/>
        <p:txBody>
          <a:bodyPr/>
          <a:lstStyle/>
          <a:p>
            <a:fld id="{10BCAB40-950E-BF48-B23C-5B27430E5311}" type="slidenum">
              <a:rPr lang="en-US" smtClean="0"/>
              <a:pPr/>
              <a:t>12</a:t>
            </a:fld>
            <a:endParaRPr lang="en-US"/>
          </a:p>
        </p:txBody>
      </p:sp>
      <p:sp>
        <p:nvSpPr>
          <p:cNvPr id="4" name="Title 3"/>
          <p:cNvSpPr>
            <a:spLocks noGrp="1"/>
          </p:cNvSpPr>
          <p:nvPr>
            <p:ph type="ctrTitle"/>
          </p:nvPr>
        </p:nvSpPr>
        <p:spPr>
          <a:xfrm>
            <a:off x="1750757" y="649437"/>
            <a:ext cx="20737513" cy="1200329"/>
          </a:xfrm>
        </p:spPr>
        <p:txBody>
          <a:bodyPr anchor="ctr"/>
          <a:lstStyle/>
          <a:p>
            <a:r>
              <a:rPr lang="pl-PL" dirty="0" err="1"/>
              <a:t>Request</a:t>
            </a:r>
            <a:r>
              <a:rPr lang="pl-PL" dirty="0"/>
              <a:t> life </a:t>
            </a:r>
            <a:r>
              <a:rPr lang="pl-PL" dirty="0" err="1"/>
              <a:t>cycle</a:t>
            </a:r>
            <a:endParaRPr lang="en-US" dirty="0"/>
          </a:p>
        </p:txBody>
      </p:sp>
      <p:sp>
        <p:nvSpPr>
          <p:cNvPr id="9" name="Text Placeholder 8"/>
          <p:cNvSpPr>
            <a:spLocks noGrp="1"/>
          </p:cNvSpPr>
          <p:nvPr>
            <p:ph type="body" sz="quarter" idx="28"/>
          </p:nvPr>
        </p:nvSpPr>
        <p:spPr>
          <a:xfrm>
            <a:off x="2573796" y="9138519"/>
            <a:ext cx="3798000" cy="1508400"/>
          </a:xfrm>
        </p:spPr>
        <p:txBody>
          <a:bodyPr/>
          <a:lstStyle/>
          <a:p>
            <a:r>
              <a:rPr lang="pl-PL" dirty="0" err="1"/>
              <a:t>Response</a:t>
            </a:r>
            <a:endParaRPr lang="en-US" dirty="0"/>
          </a:p>
        </p:txBody>
      </p:sp>
      <p:sp>
        <p:nvSpPr>
          <p:cNvPr id="10" name="Text Placeholder 9"/>
          <p:cNvSpPr>
            <a:spLocks noGrp="1"/>
          </p:cNvSpPr>
          <p:nvPr>
            <p:ph type="body" sz="quarter" idx="29"/>
          </p:nvPr>
        </p:nvSpPr>
        <p:spPr>
          <a:xfrm>
            <a:off x="7415400" y="2498424"/>
            <a:ext cx="3798000" cy="1508400"/>
          </a:xfrm>
        </p:spPr>
        <p:txBody>
          <a:bodyPr/>
          <a:lstStyle/>
          <a:p>
            <a:r>
              <a:rPr lang="pl-PL" dirty="0"/>
              <a:t>FIRST</a:t>
            </a:r>
            <a:br>
              <a:rPr lang="pl-PL" dirty="0"/>
            </a:br>
            <a:r>
              <a:rPr lang="pl-PL" dirty="0"/>
              <a:t>MIDDLEWARE</a:t>
            </a:r>
            <a:endParaRPr lang="en-US" dirty="0"/>
          </a:p>
        </p:txBody>
      </p:sp>
      <p:sp>
        <p:nvSpPr>
          <p:cNvPr id="12" name="Text Placeholder 11"/>
          <p:cNvSpPr>
            <a:spLocks noGrp="1"/>
          </p:cNvSpPr>
          <p:nvPr>
            <p:ph type="body" sz="quarter" idx="31"/>
          </p:nvPr>
        </p:nvSpPr>
        <p:spPr>
          <a:xfrm>
            <a:off x="18214071" y="2498424"/>
            <a:ext cx="3798000" cy="1508400"/>
          </a:xfrm>
        </p:spPr>
        <p:txBody>
          <a:bodyPr/>
          <a:lstStyle/>
          <a:p>
            <a:r>
              <a:rPr lang="pl-PL" dirty="0"/>
              <a:t>LAST</a:t>
            </a:r>
            <a:br>
              <a:rPr lang="pl-PL" dirty="0"/>
            </a:br>
            <a:r>
              <a:rPr lang="pl-PL" dirty="0"/>
              <a:t>MIDDLEWARE</a:t>
            </a:r>
            <a:endParaRPr lang="en-US" dirty="0"/>
          </a:p>
        </p:txBody>
      </p:sp>
      <p:grpSp>
        <p:nvGrpSpPr>
          <p:cNvPr id="17" name="Group 16"/>
          <p:cNvGrpSpPr/>
          <p:nvPr/>
        </p:nvGrpSpPr>
        <p:grpSpPr>
          <a:xfrm>
            <a:off x="1851687" y="8371843"/>
            <a:ext cx="1440000" cy="1440000"/>
            <a:chOff x="21768270" y="3961805"/>
            <a:chExt cx="1440000" cy="1440000"/>
          </a:xfrm>
        </p:grpSpPr>
        <p:sp>
          <p:nvSpPr>
            <p:cNvPr id="16" name="Oval 15"/>
            <p:cNvSpPr>
              <a:spLocks noChangeAspect="1"/>
            </p:cNvSpPr>
            <p:nvPr/>
          </p:nvSpPr>
          <p:spPr>
            <a:xfrm>
              <a:off x="21768270" y="3961805"/>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867270" y="4060805"/>
              <a:ext cx="1242000" cy="1242000"/>
            </a:xfrm>
            <a:prstGeom prst="rect">
              <a:avLst/>
            </a:prstGeom>
          </p:spPr>
        </p:pic>
      </p:grpSp>
      <p:sp>
        <p:nvSpPr>
          <p:cNvPr id="33" name="Strzałka: w prawo 32">
            <a:extLst>
              <a:ext uri="{FF2B5EF4-FFF2-40B4-BE49-F238E27FC236}">
                <a16:creationId xmlns:a16="http://schemas.microsoft.com/office/drawing/2014/main" id="{ABF862A9-1C57-45B2-BD70-347C40A22037}"/>
              </a:ext>
            </a:extLst>
          </p:cNvPr>
          <p:cNvSpPr/>
          <p:nvPr/>
        </p:nvSpPr>
        <p:spPr>
          <a:xfrm>
            <a:off x="6373620" y="4272009"/>
            <a:ext cx="978767"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Text Placeholder 9">
            <a:extLst>
              <a:ext uri="{FF2B5EF4-FFF2-40B4-BE49-F238E27FC236}">
                <a16:creationId xmlns:a16="http://schemas.microsoft.com/office/drawing/2014/main" id="{D230BCC1-E612-4DA8-AE2B-D2E4B0B81BA8}"/>
              </a:ext>
            </a:extLst>
          </p:cNvPr>
          <p:cNvSpPr txBox="1">
            <a:spLocks/>
          </p:cNvSpPr>
          <p:nvPr/>
        </p:nvSpPr>
        <p:spPr>
          <a:xfrm>
            <a:off x="2573796" y="3918964"/>
            <a:ext cx="3798000" cy="1508400"/>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REQUEST</a:t>
            </a:r>
            <a:endParaRPr lang="en-US" dirty="0"/>
          </a:p>
        </p:txBody>
      </p:sp>
      <p:sp>
        <p:nvSpPr>
          <p:cNvPr id="38" name="Text Placeholder 9">
            <a:extLst>
              <a:ext uri="{FF2B5EF4-FFF2-40B4-BE49-F238E27FC236}">
                <a16:creationId xmlns:a16="http://schemas.microsoft.com/office/drawing/2014/main" id="{083DB53D-DC4C-450B-B0E5-CA0BC22B831F}"/>
              </a:ext>
            </a:extLst>
          </p:cNvPr>
          <p:cNvSpPr txBox="1">
            <a:spLocks/>
          </p:cNvSpPr>
          <p:nvPr/>
        </p:nvSpPr>
        <p:spPr>
          <a:xfrm>
            <a:off x="12809400" y="2498424"/>
            <a:ext cx="3798000" cy="1508400"/>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SECOND</a:t>
            </a:r>
            <a:br>
              <a:rPr lang="pl-PL" dirty="0"/>
            </a:br>
            <a:r>
              <a:rPr lang="pl-PL" dirty="0"/>
              <a:t>MIDDLEWARE</a:t>
            </a:r>
            <a:endParaRPr lang="en-US" dirty="0"/>
          </a:p>
        </p:txBody>
      </p:sp>
      <p:sp>
        <p:nvSpPr>
          <p:cNvPr id="39" name="Strzałka: w prawo 38">
            <a:extLst>
              <a:ext uri="{FF2B5EF4-FFF2-40B4-BE49-F238E27FC236}">
                <a16:creationId xmlns:a16="http://schemas.microsoft.com/office/drawing/2014/main" id="{41BEF5DC-1AAD-47B5-A2C1-63AC49F4E132}"/>
              </a:ext>
            </a:extLst>
          </p:cNvPr>
          <p:cNvSpPr/>
          <p:nvPr/>
        </p:nvSpPr>
        <p:spPr>
          <a:xfrm>
            <a:off x="11413200" y="5161322"/>
            <a:ext cx="1196400"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Strzałka: w prawo 39">
            <a:extLst>
              <a:ext uri="{FF2B5EF4-FFF2-40B4-BE49-F238E27FC236}">
                <a16:creationId xmlns:a16="http://schemas.microsoft.com/office/drawing/2014/main" id="{D340D50D-1298-4EC9-858D-484054FBE0F1}"/>
              </a:ext>
            </a:extLst>
          </p:cNvPr>
          <p:cNvSpPr/>
          <p:nvPr/>
        </p:nvSpPr>
        <p:spPr>
          <a:xfrm>
            <a:off x="16807200" y="5504304"/>
            <a:ext cx="1196400"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Strzałka: wygięta 41">
            <a:extLst>
              <a:ext uri="{FF2B5EF4-FFF2-40B4-BE49-F238E27FC236}">
                <a16:creationId xmlns:a16="http://schemas.microsoft.com/office/drawing/2014/main" id="{40987D9A-6E56-4539-940F-30271586B406}"/>
              </a:ext>
            </a:extLst>
          </p:cNvPr>
          <p:cNvSpPr/>
          <p:nvPr/>
        </p:nvSpPr>
        <p:spPr>
          <a:xfrm rot="10800000">
            <a:off x="16807200" y="7831769"/>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5" name="Text Placeholder 9">
            <a:extLst>
              <a:ext uri="{FF2B5EF4-FFF2-40B4-BE49-F238E27FC236}">
                <a16:creationId xmlns:a16="http://schemas.microsoft.com/office/drawing/2014/main" id="{C947A65B-1F01-4A99-AE15-A0B29C431B7E}"/>
              </a:ext>
            </a:extLst>
          </p:cNvPr>
          <p:cNvSpPr txBox="1">
            <a:spLocks/>
          </p:cNvSpPr>
          <p:nvPr/>
        </p:nvSpPr>
        <p:spPr>
          <a:xfrm>
            <a:off x="9250729" y="5193437"/>
            <a:ext cx="2162471" cy="770195"/>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err="1"/>
              <a:t>next</a:t>
            </a:r>
            <a:r>
              <a:rPr lang="pl-PL" dirty="0"/>
              <a:t>()</a:t>
            </a:r>
            <a:endParaRPr lang="en-US" dirty="0"/>
          </a:p>
        </p:txBody>
      </p:sp>
      <p:sp>
        <p:nvSpPr>
          <p:cNvPr id="46" name="Text Placeholder 9">
            <a:extLst>
              <a:ext uri="{FF2B5EF4-FFF2-40B4-BE49-F238E27FC236}">
                <a16:creationId xmlns:a16="http://schemas.microsoft.com/office/drawing/2014/main" id="{C14F4569-F6CA-4B8E-92CC-58CB12914F7B}"/>
              </a:ext>
            </a:extLst>
          </p:cNvPr>
          <p:cNvSpPr txBox="1">
            <a:spLocks/>
          </p:cNvSpPr>
          <p:nvPr/>
        </p:nvSpPr>
        <p:spPr>
          <a:xfrm>
            <a:off x="14644729" y="5562477"/>
            <a:ext cx="2162471" cy="770195"/>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err="1"/>
              <a:t>next</a:t>
            </a:r>
            <a:r>
              <a:rPr lang="pl-PL" dirty="0"/>
              <a:t>()</a:t>
            </a:r>
            <a:endParaRPr lang="en-US" dirty="0"/>
          </a:p>
        </p:txBody>
      </p:sp>
      <p:sp>
        <p:nvSpPr>
          <p:cNvPr id="47" name="Strzałka: wygięta 46">
            <a:extLst>
              <a:ext uri="{FF2B5EF4-FFF2-40B4-BE49-F238E27FC236}">
                <a16:creationId xmlns:a16="http://schemas.microsoft.com/office/drawing/2014/main" id="{9DCDA7E2-C7FC-4CB1-9898-E4D0C5B00CE5}"/>
              </a:ext>
            </a:extLst>
          </p:cNvPr>
          <p:cNvSpPr/>
          <p:nvPr/>
        </p:nvSpPr>
        <p:spPr>
          <a:xfrm rot="10800000">
            <a:off x="11390057" y="8642691"/>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8" name="Strzałka: wygięta 47">
            <a:extLst>
              <a:ext uri="{FF2B5EF4-FFF2-40B4-BE49-F238E27FC236}">
                <a16:creationId xmlns:a16="http://schemas.microsoft.com/office/drawing/2014/main" id="{A4099631-A36B-4170-89AC-44A913A58C58}"/>
              </a:ext>
            </a:extLst>
          </p:cNvPr>
          <p:cNvSpPr/>
          <p:nvPr/>
        </p:nvSpPr>
        <p:spPr>
          <a:xfrm rot="10800000">
            <a:off x="6353760" y="9287954"/>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171603069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sp>
        <p:nvSpPr>
          <p:cNvPr id="6" name="Picture Placeholder 5"/>
          <p:cNvSpPr>
            <a:spLocks noGrp="1"/>
          </p:cNvSpPr>
          <p:nvPr>
            <p:ph type="pic" sz="quarter" idx="12"/>
          </p:nvPr>
        </p:nvSpPr>
        <p:spPr/>
      </p:sp>
      <p:sp>
        <p:nvSpPr>
          <p:cNvPr id="7" name="Picture Placeholder 6"/>
          <p:cNvSpPr>
            <a:spLocks noGrp="1"/>
          </p:cNvSpPr>
          <p:nvPr>
            <p:ph type="pic" sz="quarter" idx="13"/>
          </p:nvPr>
        </p:nvSpPr>
        <p:spPr/>
      </p:sp>
    </p:spTree>
    <p:extLst>
      <p:ext uri="{BB962C8B-B14F-4D97-AF65-F5344CB8AC3E}">
        <p14:creationId xmlns:p14="http://schemas.microsoft.com/office/powerpoint/2010/main" val="3715858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sp>
        <p:nvSpPr>
          <p:cNvPr id="6" name="Picture Placeholder 5"/>
          <p:cNvSpPr>
            <a:spLocks noGrp="1"/>
          </p:cNvSpPr>
          <p:nvPr>
            <p:ph type="pic" sz="quarter" idx="12"/>
          </p:nvPr>
        </p:nvSpPr>
        <p:spPr/>
      </p:sp>
      <p:sp>
        <p:nvSpPr>
          <p:cNvPr id="7" name="Picture Placeholder 6"/>
          <p:cNvSpPr>
            <a:spLocks noGrp="1"/>
          </p:cNvSpPr>
          <p:nvPr>
            <p:ph type="pic" sz="quarter" idx="13"/>
          </p:nvPr>
        </p:nvSpPr>
        <p:spPr/>
      </p:sp>
      <p:sp>
        <p:nvSpPr>
          <p:cNvPr id="8" name="Picture Placeholder 7"/>
          <p:cNvSpPr>
            <a:spLocks noGrp="1"/>
          </p:cNvSpPr>
          <p:nvPr>
            <p:ph type="pic" sz="quarter" idx="14"/>
          </p:nvPr>
        </p:nvSpPr>
        <p:spPr/>
      </p:sp>
    </p:spTree>
    <p:extLst>
      <p:ext uri="{BB962C8B-B14F-4D97-AF65-F5344CB8AC3E}">
        <p14:creationId xmlns:p14="http://schemas.microsoft.com/office/powerpoint/2010/main" val="36154052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a:xfrm>
            <a:off x="12181656" y="5687963"/>
            <a:ext cx="10369550" cy="2308324"/>
          </a:xfrm>
        </p:spPr>
        <p:txBody>
          <a:bodyPr anchor="ctr"/>
          <a:lstStyle/>
          <a:p>
            <a:pPr>
              <a:lnSpc>
                <a:spcPct val="90000"/>
              </a:lnSpc>
              <a:spcBef>
                <a:spcPts val="2500"/>
              </a:spcBef>
              <a:defRPr sz="8000" b="1" spc="-79"/>
            </a:pPr>
            <a:r>
              <a:rPr lang="en-US"/>
              <a:t>Confidential</a:t>
            </a:r>
          </a:p>
          <a:p>
            <a:r>
              <a:rPr lang="en-US" b="0"/>
              <a:t>Next slides are private. </a:t>
            </a:r>
          </a:p>
          <a:p>
            <a:r>
              <a:rPr lang="en-US" b="0"/>
              <a:t>No tweets, photos, sharing etc.</a:t>
            </a:r>
          </a:p>
        </p:txBody>
      </p:sp>
    </p:spTree>
    <p:extLst>
      <p:ext uri="{BB962C8B-B14F-4D97-AF65-F5344CB8AC3E}">
        <p14:creationId xmlns:p14="http://schemas.microsoft.com/office/powerpoint/2010/main" val="9759882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4"/>
          </p:nvPr>
        </p:nvSpPr>
        <p:spPr/>
        <p:txBody>
          <a:bodyPr/>
          <a:lstStyle/>
          <a:p>
            <a:r>
              <a:rPr lang="en-US"/>
              <a:t>CONFIDENTIAL </a:t>
            </a:r>
            <a:r>
              <a:rPr lang="mr-IN"/>
              <a:t>–</a:t>
            </a:r>
            <a:r>
              <a:rPr lang="en-US"/>
              <a:t> DO NOT SHARE</a:t>
            </a:r>
          </a:p>
        </p:txBody>
      </p:sp>
    </p:spTree>
    <p:extLst>
      <p:ext uri="{BB962C8B-B14F-4D97-AF65-F5344CB8AC3E}">
        <p14:creationId xmlns:p14="http://schemas.microsoft.com/office/powerpoint/2010/main" val="165225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6"/>
          </p:nvPr>
        </p:nvSpPr>
        <p:spPr/>
      </p:sp>
      <p:sp>
        <p:nvSpPr>
          <p:cNvPr id="7" name="Text Placeholder 6"/>
          <p:cNvSpPr>
            <a:spLocks noGrp="1"/>
          </p:cNvSpPr>
          <p:nvPr>
            <p:ph type="body" sz="quarter" idx="19"/>
          </p:nvPr>
        </p:nvSpPr>
        <p:spPr/>
        <p:txBody>
          <a:bodyPr/>
          <a:lstStyle/>
          <a:p>
            <a:r>
              <a:rPr lang="en-US"/>
              <a:t>Speaker Name</a:t>
            </a:r>
          </a:p>
        </p:txBody>
      </p:sp>
      <p:sp>
        <p:nvSpPr>
          <p:cNvPr id="8" name="Text Placeholder 7"/>
          <p:cNvSpPr>
            <a:spLocks noGrp="1"/>
          </p:cNvSpPr>
          <p:nvPr>
            <p:ph type="body" sz="quarter" idx="20"/>
          </p:nvPr>
        </p:nvSpPr>
        <p:spPr/>
        <p:txBody>
          <a:bodyPr/>
          <a:lstStyle/>
          <a:p>
            <a:r>
              <a:rPr lang="en-US" err="1"/>
              <a:t>email@pgs-soft.com</a:t>
            </a:r>
            <a:endParaRPr lang="en-US"/>
          </a:p>
        </p:txBody>
      </p:sp>
      <p:sp>
        <p:nvSpPr>
          <p:cNvPr id="9" name="Text Placeholder 8"/>
          <p:cNvSpPr>
            <a:spLocks noGrp="1"/>
          </p:cNvSpPr>
          <p:nvPr>
            <p:ph type="body" sz="quarter" idx="21"/>
          </p:nvPr>
        </p:nvSpPr>
        <p:spPr/>
        <p:txBody>
          <a:bodyPr/>
          <a:lstStyle/>
          <a:p>
            <a:r>
              <a:rPr lang="en-US"/>
              <a:t>@</a:t>
            </a:r>
            <a:r>
              <a:rPr lang="en-US" err="1"/>
              <a:t>twitterhandle</a:t>
            </a:r>
            <a:endParaRPr lang="en-US"/>
          </a:p>
        </p:txBody>
      </p:sp>
    </p:spTree>
    <p:extLst>
      <p:ext uri="{BB962C8B-B14F-4D97-AF65-F5344CB8AC3E}">
        <p14:creationId xmlns:p14="http://schemas.microsoft.com/office/powerpoint/2010/main" val="118038311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08604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863748" y="10517333"/>
            <a:ext cx="1244600" cy="12446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1020531" y="10688783"/>
            <a:ext cx="1270000" cy="9017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4756844" y="2151003"/>
            <a:ext cx="1270000" cy="9398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1327106" y="6286758"/>
            <a:ext cx="1270000" cy="11049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21377893" y="1945581"/>
            <a:ext cx="723900" cy="12700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21104843" y="8592507"/>
            <a:ext cx="1270000" cy="876300"/>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11554861" y="1945581"/>
            <a:ext cx="1079500" cy="1270000"/>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14756844" y="10625283"/>
            <a:ext cx="1270000" cy="1028700"/>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11454053" y="8395657"/>
            <a:ext cx="1193800" cy="1270000"/>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4749448" y="6204208"/>
            <a:ext cx="1473200" cy="1270000"/>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21085793" y="3968613"/>
            <a:ext cx="1308100" cy="1270000"/>
          </a:xfrm>
          <a:prstGeom prst="rect">
            <a:avLst/>
          </a:prstGeom>
        </p:spPr>
      </p:pic>
      <p:pic>
        <p:nvPicPr>
          <p:cNvPr id="16" name="Picture 15"/>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18009627" y="4209913"/>
            <a:ext cx="1270000" cy="787400"/>
          </a:xfrm>
          <a:prstGeom prst="rect">
            <a:avLst/>
          </a:prstGeom>
        </p:spPr>
      </p:pic>
      <p:pic>
        <p:nvPicPr>
          <p:cNvPr id="17" name="Picture 16"/>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8244928" y="2125603"/>
            <a:ext cx="1270000" cy="990600"/>
          </a:xfrm>
          <a:prstGeom prst="rect">
            <a:avLst/>
          </a:prstGeom>
        </p:spPr>
      </p:pic>
      <p:pic>
        <p:nvPicPr>
          <p:cNvPr id="18" name="Picture 17"/>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1977952" y="4179193"/>
            <a:ext cx="1270000" cy="1244600"/>
          </a:xfrm>
          <a:prstGeom prst="rect">
            <a:avLst/>
          </a:prstGeom>
        </p:spPr>
      </p:pic>
      <p:pic>
        <p:nvPicPr>
          <p:cNvPr id="19" name="Picture 18"/>
          <p:cNvPicPr>
            <a:picLocks noChangeAspect="1"/>
          </p:cNvPicPr>
          <p:nvPr/>
        </p:nvPicPr>
        <p:blipFill>
          <a:blip r:embed="rId16">
            <a:extLst>
              <a:ext uri="{28A0092B-C50C-407E-A947-70E740481C1C}">
                <a14:useLocalDpi xmlns:a14="http://schemas.microsoft.com/office/drawing/2010/main"/>
              </a:ext>
            </a:extLst>
          </a:blip>
          <a:stretch>
            <a:fillRect/>
          </a:stretch>
        </p:blipFill>
        <p:spPr>
          <a:xfrm>
            <a:off x="14756844" y="3968613"/>
            <a:ext cx="1270000" cy="1270000"/>
          </a:xfrm>
          <a:prstGeom prst="rect">
            <a:avLst/>
          </a:prstGeom>
        </p:spPr>
      </p:pic>
      <p:pic>
        <p:nvPicPr>
          <p:cNvPr id="20" name="Picture 19"/>
          <p:cNvPicPr>
            <a:picLocks noChangeAspect="1"/>
          </p:cNvPicPr>
          <p:nvPr/>
        </p:nvPicPr>
        <p:blipFill>
          <a:blip r:embed="rId17">
            <a:extLst>
              <a:ext uri="{28A0092B-C50C-407E-A947-70E740481C1C}">
                <a14:useLocalDpi xmlns:a14="http://schemas.microsoft.com/office/drawing/2010/main"/>
              </a:ext>
            </a:extLst>
          </a:blip>
          <a:stretch>
            <a:fillRect/>
          </a:stretch>
        </p:blipFill>
        <p:spPr>
          <a:xfrm>
            <a:off x="2035102" y="6204208"/>
            <a:ext cx="1155700" cy="1270000"/>
          </a:xfrm>
          <a:prstGeom prst="rect">
            <a:avLst/>
          </a:prstGeom>
        </p:spPr>
      </p:pic>
      <p:pic>
        <p:nvPicPr>
          <p:cNvPr id="21" name="Picture 20"/>
          <p:cNvPicPr>
            <a:picLocks noChangeAspect="1"/>
          </p:cNvPicPr>
          <p:nvPr/>
        </p:nvPicPr>
        <p:blipFill>
          <a:blip r:embed="rId18">
            <a:extLst>
              <a:ext uri="{28A0092B-C50C-407E-A947-70E740481C1C}">
                <a14:useLocalDpi xmlns:a14="http://schemas.microsoft.com/office/drawing/2010/main"/>
              </a:ext>
            </a:extLst>
          </a:blip>
          <a:stretch>
            <a:fillRect/>
          </a:stretch>
        </p:blipFill>
        <p:spPr>
          <a:xfrm>
            <a:off x="18020507" y="6274058"/>
            <a:ext cx="1270000" cy="1130300"/>
          </a:xfrm>
          <a:prstGeom prst="rect">
            <a:avLst/>
          </a:prstGeom>
        </p:spPr>
      </p:pic>
      <p:pic>
        <p:nvPicPr>
          <p:cNvPr id="22" name="Picture 21"/>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1920802" y="8395657"/>
            <a:ext cx="1270000" cy="1270000"/>
          </a:xfrm>
          <a:prstGeom prst="rect">
            <a:avLst/>
          </a:prstGeom>
        </p:spPr>
      </p:pic>
      <p:pic>
        <p:nvPicPr>
          <p:cNvPr id="23" name="Picture 22"/>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5028848" y="1945581"/>
            <a:ext cx="914400" cy="1270000"/>
          </a:xfrm>
          <a:prstGeom prst="rect">
            <a:avLst/>
          </a:prstGeom>
        </p:spPr>
      </p:pic>
      <p:pic>
        <p:nvPicPr>
          <p:cNvPr id="24" name="Picture 23"/>
          <p:cNvPicPr>
            <a:picLocks noChangeAspect="1"/>
          </p:cNvPicPr>
          <p:nvPr/>
        </p:nvPicPr>
        <p:blipFill>
          <a:blip r:embed="rId21">
            <a:extLst>
              <a:ext uri="{28A0092B-C50C-407E-A947-70E740481C1C}">
                <a14:useLocalDpi xmlns:a14="http://schemas.microsoft.com/office/drawing/2010/main"/>
              </a:ext>
            </a:extLst>
          </a:blip>
          <a:stretch>
            <a:fillRect/>
          </a:stretch>
        </p:blipFill>
        <p:spPr>
          <a:xfrm>
            <a:off x="8390978" y="8395657"/>
            <a:ext cx="977900" cy="1270000"/>
          </a:xfrm>
          <a:prstGeom prst="rect">
            <a:avLst/>
          </a:prstGeom>
        </p:spPr>
      </p:pic>
      <p:pic>
        <p:nvPicPr>
          <p:cNvPr id="25" name="Picture 24"/>
          <p:cNvPicPr>
            <a:picLocks noChangeAspect="1"/>
          </p:cNvPicPr>
          <p:nvPr/>
        </p:nvPicPr>
        <p:blipFill>
          <a:blip r:embed="rId22">
            <a:extLst>
              <a:ext uri="{28A0092B-C50C-407E-A947-70E740481C1C}">
                <a14:useLocalDpi xmlns:a14="http://schemas.microsoft.com/office/drawing/2010/main"/>
              </a:ext>
            </a:extLst>
          </a:blip>
          <a:stretch>
            <a:fillRect/>
          </a:stretch>
        </p:blipFill>
        <p:spPr>
          <a:xfrm>
            <a:off x="4772587" y="8395657"/>
            <a:ext cx="1270000" cy="1270000"/>
          </a:xfrm>
          <a:prstGeom prst="rect">
            <a:avLst/>
          </a:prstGeom>
        </p:spPr>
      </p:pic>
      <p:pic>
        <p:nvPicPr>
          <p:cNvPr id="26" name="Picture 25"/>
          <p:cNvPicPr>
            <a:picLocks noChangeAspect="1"/>
          </p:cNvPicPr>
          <p:nvPr/>
        </p:nvPicPr>
        <p:blipFill>
          <a:blip r:embed="rId23">
            <a:extLst>
              <a:ext uri="{28A0092B-C50C-407E-A947-70E740481C1C}">
                <a14:useLocalDpi xmlns:a14="http://schemas.microsoft.com/office/drawing/2010/main"/>
              </a:ext>
            </a:extLst>
          </a:blip>
          <a:stretch>
            <a:fillRect/>
          </a:stretch>
        </p:blipFill>
        <p:spPr>
          <a:xfrm>
            <a:off x="8257628" y="10517333"/>
            <a:ext cx="1244600" cy="1244600"/>
          </a:xfrm>
          <a:prstGeom prst="rect">
            <a:avLst/>
          </a:prstGeom>
        </p:spPr>
      </p:pic>
      <p:pic>
        <p:nvPicPr>
          <p:cNvPr id="27" name="Picture 26"/>
          <p:cNvPicPr>
            <a:picLocks noChangeAspect="1"/>
          </p:cNvPicPr>
          <p:nvPr/>
        </p:nvPicPr>
        <p:blipFill>
          <a:blip r:embed="rId24">
            <a:extLst>
              <a:ext uri="{28A0092B-C50C-407E-A947-70E740481C1C}">
                <a14:useLocalDpi xmlns:a14="http://schemas.microsoft.com/office/drawing/2010/main"/>
              </a:ext>
            </a:extLst>
          </a:blip>
          <a:stretch>
            <a:fillRect/>
          </a:stretch>
        </p:blipFill>
        <p:spPr>
          <a:xfrm>
            <a:off x="17946127" y="10504633"/>
            <a:ext cx="1270000" cy="1270000"/>
          </a:xfrm>
          <a:prstGeom prst="rect">
            <a:avLst/>
          </a:prstGeom>
        </p:spPr>
      </p:pic>
      <p:pic>
        <p:nvPicPr>
          <p:cNvPr id="28" name="Picture 27"/>
          <p:cNvPicPr>
            <a:picLocks noChangeAspect="1"/>
          </p:cNvPicPr>
          <p:nvPr/>
        </p:nvPicPr>
        <p:blipFill>
          <a:blip r:embed="rId25">
            <a:extLst>
              <a:ext uri="{28A0092B-C50C-407E-A947-70E740481C1C}">
                <a14:useLocalDpi xmlns:a14="http://schemas.microsoft.com/office/drawing/2010/main"/>
              </a:ext>
            </a:extLst>
          </a:blip>
          <a:stretch>
            <a:fillRect/>
          </a:stretch>
        </p:blipFill>
        <p:spPr>
          <a:xfrm>
            <a:off x="2155752" y="1937961"/>
            <a:ext cx="914400" cy="1270000"/>
          </a:xfrm>
          <a:prstGeom prst="rect">
            <a:avLst/>
          </a:prstGeom>
        </p:spPr>
      </p:pic>
      <p:pic>
        <p:nvPicPr>
          <p:cNvPr id="29" name="Picture 28"/>
          <p:cNvPicPr>
            <a:picLocks noChangeAspect="1"/>
          </p:cNvPicPr>
          <p:nvPr/>
        </p:nvPicPr>
        <p:blipFill>
          <a:blip r:embed="rId26">
            <a:extLst>
              <a:ext uri="{28A0092B-C50C-407E-A947-70E740481C1C}">
                <a14:useLocalDpi xmlns:a14="http://schemas.microsoft.com/office/drawing/2010/main"/>
              </a:ext>
            </a:extLst>
          </a:blip>
          <a:stretch>
            <a:fillRect/>
          </a:stretch>
        </p:blipFill>
        <p:spPr>
          <a:xfrm>
            <a:off x="8295728" y="6204208"/>
            <a:ext cx="1168400" cy="1270000"/>
          </a:xfrm>
          <a:prstGeom prst="rect">
            <a:avLst/>
          </a:prstGeom>
        </p:spPr>
      </p:pic>
      <p:pic>
        <p:nvPicPr>
          <p:cNvPr id="30" name="Picture 29"/>
          <p:cNvPicPr>
            <a:picLocks noChangeAspect="1"/>
          </p:cNvPicPr>
          <p:nvPr/>
        </p:nvPicPr>
        <p:blipFill>
          <a:blip r:embed="rId27">
            <a:extLst>
              <a:ext uri="{28A0092B-C50C-407E-A947-70E740481C1C}">
                <a14:useLocalDpi xmlns:a14="http://schemas.microsoft.com/office/drawing/2010/main"/>
              </a:ext>
            </a:extLst>
          </a:blip>
          <a:stretch>
            <a:fillRect/>
          </a:stretch>
        </p:blipFill>
        <p:spPr>
          <a:xfrm>
            <a:off x="11555653" y="10504633"/>
            <a:ext cx="990600" cy="1270000"/>
          </a:xfrm>
          <a:prstGeom prst="rect">
            <a:avLst/>
          </a:prstGeom>
        </p:spPr>
      </p:pic>
      <p:pic>
        <p:nvPicPr>
          <p:cNvPr id="31" name="Picture 30"/>
          <p:cNvPicPr>
            <a:picLocks noChangeAspect="1"/>
          </p:cNvPicPr>
          <p:nvPr/>
        </p:nvPicPr>
        <p:blipFill>
          <a:blip r:embed="rId28">
            <a:extLst>
              <a:ext uri="{28A0092B-C50C-407E-A947-70E740481C1C}">
                <a14:useLocalDpi xmlns:a14="http://schemas.microsoft.com/office/drawing/2010/main"/>
              </a:ext>
            </a:extLst>
          </a:blip>
          <a:stretch>
            <a:fillRect/>
          </a:stretch>
        </p:blipFill>
        <p:spPr>
          <a:xfrm>
            <a:off x="8251278" y="4140063"/>
            <a:ext cx="1257300" cy="927100"/>
          </a:xfrm>
          <a:prstGeom prst="rect">
            <a:avLst/>
          </a:prstGeom>
        </p:spPr>
      </p:pic>
      <p:pic>
        <p:nvPicPr>
          <p:cNvPr id="32" name="Picture 31"/>
          <p:cNvPicPr>
            <a:picLocks noChangeAspect="1"/>
          </p:cNvPicPr>
          <p:nvPr/>
        </p:nvPicPr>
        <p:blipFill>
          <a:blip r:embed="rId29">
            <a:extLst>
              <a:ext uri="{28A0092B-C50C-407E-A947-70E740481C1C}">
                <a14:useLocalDpi xmlns:a14="http://schemas.microsoft.com/office/drawing/2010/main"/>
              </a:ext>
            </a:extLst>
          </a:blip>
          <a:stretch>
            <a:fillRect/>
          </a:stretch>
        </p:blipFill>
        <p:spPr>
          <a:xfrm>
            <a:off x="14756844" y="8395657"/>
            <a:ext cx="1270000" cy="1270000"/>
          </a:xfrm>
          <a:prstGeom prst="rect">
            <a:avLst/>
          </a:prstGeom>
        </p:spPr>
      </p:pic>
      <p:pic>
        <p:nvPicPr>
          <p:cNvPr id="33" name="Picture 32"/>
          <p:cNvPicPr>
            <a:picLocks noChangeAspect="1"/>
          </p:cNvPicPr>
          <p:nvPr/>
        </p:nvPicPr>
        <p:blipFill>
          <a:blip r:embed="rId30">
            <a:extLst>
              <a:ext uri="{28A0092B-C50C-407E-A947-70E740481C1C}">
                <a14:useLocalDpi xmlns:a14="http://schemas.microsoft.com/office/drawing/2010/main"/>
              </a:ext>
            </a:extLst>
          </a:blip>
          <a:stretch>
            <a:fillRect/>
          </a:stretch>
        </p:blipFill>
        <p:spPr>
          <a:xfrm>
            <a:off x="4851048" y="4108073"/>
            <a:ext cx="1270000" cy="1270000"/>
          </a:xfrm>
          <a:prstGeom prst="rect">
            <a:avLst/>
          </a:prstGeom>
        </p:spPr>
      </p:pic>
      <p:pic>
        <p:nvPicPr>
          <p:cNvPr id="34" name="Picture 33"/>
          <p:cNvPicPr>
            <a:picLocks noChangeAspect="1"/>
          </p:cNvPicPr>
          <p:nvPr/>
        </p:nvPicPr>
        <p:blipFill>
          <a:blip r:embed="rId31">
            <a:extLst>
              <a:ext uri="{28A0092B-C50C-407E-A947-70E740481C1C}">
                <a14:useLocalDpi xmlns:a14="http://schemas.microsoft.com/office/drawing/2010/main"/>
              </a:ext>
            </a:extLst>
          </a:blip>
          <a:stretch>
            <a:fillRect/>
          </a:stretch>
        </p:blipFill>
        <p:spPr>
          <a:xfrm>
            <a:off x="1804224" y="10504633"/>
            <a:ext cx="1270000" cy="1270000"/>
          </a:xfrm>
          <a:prstGeom prst="rect">
            <a:avLst/>
          </a:prstGeom>
        </p:spPr>
      </p:pic>
      <p:pic>
        <p:nvPicPr>
          <p:cNvPr id="35" name="Picture 34"/>
          <p:cNvPicPr>
            <a:picLocks noChangeAspect="1"/>
          </p:cNvPicPr>
          <p:nvPr/>
        </p:nvPicPr>
        <p:blipFill>
          <a:blip r:embed="rId32">
            <a:extLst>
              <a:ext uri="{28A0092B-C50C-407E-A947-70E740481C1C}">
                <a14:useLocalDpi xmlns:a14="http://schemas.microsoft.com/office/drawing/2010/main"/>
              </a:ext>
            </a:extLst>
          </a:blip>
          <a:stretch>
            <a:fillRect/>
          </a:stretch>
        </p:blipFill>
        <p:spPr>
          <a:xfrm>
            <a:off x="11478661" y="3968613"/>
            <a:ext cx="1231900" cy="1270000"/>
          </a:xfrm>
          <a:prstGeom prst="rect">
            <a:avLst/>
          </a:prstGeom>
        </p:spPr>
      </p:pic>
      <p:pic>
        <p:nvPicPr>
          <p:cNvPr id="36" name="Picture 35"/>
          <p:cNvPicPr>
            <a:picLocks noChangeAspect="1"/>
          </p:cNvPicPr>
          <p:nvPr/>
        </p:nvPicPr>
        <p:blipFill>
          <a:blip r:embed="rId33">
            <a:extLst>
              <a:ext uri="{28A0092B-C50C-407E-A947-70E740481C1C}">
                <a14:useLocalDpi xmlns:a14="http://schemas.microsoft.com/office/drawing/2010/main"/>
              </a:ext>
            </a:extLst>
          </a:blip>
          <a:stretch>
            <a:fillRect/>
          </a:stretch>
        </p:blipFill>
        <p:spPr>
          <a:xfrm>
            <a:off x="18009627" y="8490907"/>
            <a:ext cx="1270000" cy="1079500"/>
          </a:xfrm>
          <a:prstGeom prst="rect">
            <a:avLst/>
          </a:prstGeom>
        </p:spPr>
      </p:pic>
      <p:pic>
        <p:nvPicPr>
          <p:cNvPr id="37" name="Picture 36"/>
          <p:cNvPicPr>
            <a:picLocks noChangeAspect="1"/>
          </p:cNvPicPr>
          <p:nvPr/>
        </p:nvPicPr>
        <p:blipFill>
          <a:blip r:embed="rId34">
            <a:extLst>
              <a:ext uri="{28A0092B-C50C-407E-A947-70E740481C1C}">
                <a14:useLocalDpi xmlns:a14="http://schemas.microsoft.com/office/drawing/2010/main"/>
              </a:ext>
            </a:extLst>
          </a:blip>
          <a:stretch>
            <a:fillRect/>
          </a:stretch>
        </p:blipFill>
        <p:spPr>
          <a:xfrm>
            <a:off x="21085793" y="6267708"/>
            <a:ext cx="1308100" cy="1143000"/>
          </a:xfrm>
          <a:prstGeom prst="rect">
            <a:avLst/>
          </a:prstGeom>
        </p:spPr>
      </p:pic>
      <p:pic>
        <p:nvPicPr>
          <p:cNvPr id="38" name="Picture 37"/>
          <p:cNvPicPr>
            <a:picLocks noChangeAspect="1"/>
          </p:cNvPicPr>
          <p:nvPr/>
        </p:nvPicPr>
        <p:blipFill>
          <a:blip r:embed="rId35">
            <a:extLst>
              <a:ext uri="{28A0092B-C50C-407E-A947-70E740481C1C}">
                <a14:useLocalDpi xmlns:a14="http://schemas.microsoft.com/office/drawing/2010/main"/>
              </a:ext>
            </a:extLst>
          </a:blip>
          <a:stretch>
            <a:fillRect/>
          </a:stretch>
        </p:blipFill>
        <p:spPr>
          <a:xfrm>
            <a:off x="14966394" y="6116423"/>
            <a:ext cx="850900" cy="1270000"/>
          </a:xfrm>
          <a:prstGeom prst="rect">
            <a:avLst/>
          </a:prstGeom>
        </p:spPr>
      </p:pic>
      <p:pic>
        <p:nvPicPr>
          <p:cNvPr id="39" name="Picture 38"/>
          <p:cNvPicPr>
            <a:picLocks noChangeAspect="1"/>
          </p:cNvPicPr>
          <p:nvPr/>
        </p:nvPicPr>
        <p:blipFill>
          <a:blip r:embed="rId36">
            <a:extLst>
              <a:ext uri="{28A0092B-C50C-407E-A947-70E740481C1C}">
                <a14:useLocalDpi xmlns:a14="http://schemas.microsoft.com/office/drawing/2010/main"/>
              </a:ext>
            </a:extLst>
          </a:blip>
          <a:stretch>
            <a:fillRect/>
          </a:stretch>
        </p:blipFill>
        <p:spPr>
          <a:xfrm>
            <a:off x="18073127" y="1945581"/>
            <a:ext cx="1143000" cy="1270000"/>
          </a:xfrm>
          <a:prstGeom prst="rect">
            <a:avLst/>
          </a:prstGeom>
        </p:spPr>
      </p:pic>
    </p:spTree>
    <p:extLst>
      <p:ext uri="{BB962C8B-B14F-4D97-AF65-F5344CB8AC3E}">
        <p14:creationId xmlns:p14="http://schemas.microsoft.com/office/powerpoint/2010/main" val="129264222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p>
        </p:txBody>
      </p:sp>
      <p:sp>
        <p:nvSpPr>
          <p:cNvPr id="3" name="Text Placeholder 2"/>
          <p:cNvSpPr>
            <a:spLocks noGrp="1"/>
          </p:cNvSpPr>
          <p:nvPr>
            <p:ph type="body" sz="quarter" idx="17"/>
          </p:nvPr>
        </p:nvSpPr>
        <p:spPr/>
        <p:txBody>
          <a:bodyPr/>
          <a:lstStyle/>
          <a:p>
            <a:r>
              <a:rPr lang="en-US"/>
              <a:t>SPEAKER NAME  ·  @SOCIALMEDIA</a:t>
            </a:r>
          </a:p>
        </p:txBody>
      </p:sp>
      <p:sp>
        <p:nvSpPr>
          <p:cNvPr id="4" name="Text Placeholder 3"/>
          <p:cNvSpPr>
            <a:spLocks noGrp="1"/>
          </p:cNvSpPr>
          <p:nvPr>
            <p:ph type="body" sz="quarter" idx="18"/>
          </p:nvPr>
        </p:nvSpPr>
        <p:spPr/>
        <p:txBody>
          <a:bodyPr/>
          <a:lstStyle/>
          <a:p>
            <a:r>
              <a:rPr lang="en-US"/>
              <a:t>Go visit </a:t>
            </a:r>
            <a:r>
              <a:rPr lang="en-US" err="1"/>
              <a:t>pgs-soft.com</a:t>
            </a:r>
            <a:endParaRPr lang="en-US"/>
          </a:p>
        </p:txBody>
      </p:sp>
    </p:spTree>
    <p:extLst>
      <p:ext uri="{BB962C8B-B14F-4D97-AF65-F5344CB8AC3E}">
        <p14:creationId xmlns:p14="http://schemas.microsoft.com/office/powerpoint/2010/main" val="13133128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901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13</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4708981"/>
          </a:xfrm>
        </p:spPr>
        <p:txBody>
          <a:bodyPr wrap="square">
            <a:spAutoFit/>
          </a:bodyPr>
          <a:lstStyle/>
          <a:p>
            <a:r>
              <a:rPr lang="pl-PL" dirty="0" err="1"/>
              <a:t>Use</a:t>
            </a:r>
            <a:endParaRPr lang="pl-PL" dirty="0"/>
          </a:p>
          <a:p>
            <a:pPr algn="just"/>
            <a:r>
              <a:rPr lang="pl-PL" sz="4800" b="0" dirty="0"/>
              <a:t>A</a:t>
            </a:r>
            <a:r>
              <a:rPr lang="en-US" sz="4800" b="0" dirty="0" err="1"/>
              <a:t>dds</a:t>
            </a:r>
            <a:r>
              <a:rPr lang="en-US" sz="4800" b="0" dirty="0"/>
              <a:t> a middleware to the pipeline. The component’s code must decide whether to terminate or continue the pipeline. We can add as many</a:t>
            </a:r>
            <a:r>
              <a:rPr lang="pl-PL" sz="4800" b="0" dirty="0"/>
              <a:t> </a:t>
            </a:r>
            <a:r>
              <a:rPr lang="pl-PL" sz="4800" i="1" dirty="0" err="1"/>
              <a:t>Use</a:t>
            </a:r>
            <a:r>
              <a:rPr lang="pl-PL" sz="4800" i="1" dirty="0"/>
              <a:t> </a:t>
            </a:r>
            <a:r>
              <a:rPr lang="pl-PL" sz="4800" b="0" dirty="0"/>
              <a:t>m</a:t>
            </a:r>
            <a:r>
              <a:rPr lang="en-US" sz="4800" b="0" dirty="0" err="1"/>
              <a:t>ethods</a:t>
            </a:r>
            <a:r>
              <a:rPr lang="en-US" sz="4800" b="0" dirty="0"/>
              <a:t> as we want. They will be executed in the order in which they were added to the pipeline. </a:t>
            </a:r>
          </a:p>
        </p:txBody>
      </p:sp>
      <p:sp>
        <p:nvSpPr>
          <p:cNvPr id="16" name="Text Placeholder 15"/>
          <p:cNvSpPr>
            <a:spLocks noGrp="1"/>
          </p:cNvSpPr>
          <p:nvPr>
            <p:ph type="body" sz="quarter" idx="22"/>
          </p:nvPr>
        </p:nvSpPr>
        <p:spPr/>
        <p:txBody>
          <a:bodyPr anchor="ctr"/>
          <a:lstStyle/>
          <a:p>
            <a:r>
              <a:rPr lang="pl-PL" dirty="0" err="1"/>
              <a:t>Use</a:t>
            </a:r>
            <a:endParaRPr lang="en-US" dirty="0"/>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5" name="pole tekstowe 4">
            <a:extLst>
              <a:ext uri="{FF2B5EF4-FFF2-40B4-BE49-F238E27FC236}">
                <a16:creationId xmlns:a16="http://schemas.microsoft.com/office/drawing/2014/main" id="{43437B9E-E76A-4575-B657-3AFBA4F94CDA}"/>
              </a:ext>
            </a:extLst>
          </p:cNvPr>
          <p:cNvSpPr txBox="1"/>
          <p:nvPr/>
        </p:nvSpPr>
        <p:spPr>
          <a:xfrm>
            <a:off x="7366670" y="6410077"/>
            <a:ext cx="16057784" cy="5074274"/>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LogInformation</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Executing</a:t>
            </a:r>
            <a:r>
              <a:rPr lang="pl-PL" dirty="0">
                <a:solidFill>
                  <a:srgbClr val="CE9178"/>
                </a:solidFill>
                <a:latin typeface="Consolas" panose="020B0609020204030204" pitchFamily="49" charset="0"/>
              </a:rPr>
              <a:t> middleware..."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Headers</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Add</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correlation</a:t>
            </a:r>
            <a:r>
              <a:rPr lang="pl-PL" dirty="0">
                <a:solidFill>
                  <a:srgbClr val="CE9178"/>
                </a:solidFill>
                <a:latin typeface="Consolas" panose="020B0609020204030204" pitchFamily="49" charset="0"/>
              </a:rPr>
              <a:t>-id"</a:t>
            </a:r>
            <a:r>
              <a:rPr lang="pl-PL" dirty="0">
                <a:solidFill>
                  <a:srgbClr val="D4D4D4"/>
                </a:solidFill>
                <a:latin typeface="Consolas" panose="020B0609020204030204" pitchFamily="49" charset="0"/>
              </a:rPr>
              <a:t>, </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Invoke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a:solidFill>
                  <a:srgbClr val="D4D4D4"/>
                </a:solidFill>
                <a:latin typeface="Consolas" panose="020B0609020204030204" pitchFamily="49" charset="0"/>
              </a:rPr>
              <a:t>    </a:t>
            </a:r>
            <a:r>
              <a:rPr lang="pl-PL">
                <a:solidFill>
                  <a:srgbClr val="DCDCAA"/>
                </a:solidFill>
                <a:latin typeface="Consolas" panose="020B0609020204030204" pitchFamily="49" charset="0"/>
              </a:rPr>
              <a:t>LogInformation</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"Middleware </a:t>
            </a:r>
            <a:r>
              <a:rPr lang="pl-PL" dirty="0" err="1">
                <a:solidFill>
                  <a:srgbClr val="CE9178"/>
                </a:solidFill>
                <a:latin typeface="Consolas" panose="020B0609020204030204" pitchFamily="49" charset="0"/>
              </a:rPr>
              <a:t>executed</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126742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14</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3970318"/>
          </a:xfrm>
        </p:spPr>
        <p:txBody>
          <a:bodyPr wrap="square">
            <a:spAutoFit/>
          </a:bodyPr>
          <a:lstStyle/>
          <a:p>
            <a:r>
              <a:rPr lang="pl-PL" dirty="0" err="1"/>
              <a:t>UseWhen</a:t>
            </a:r>
            <a:endParaRPr lang="pl-PL" dirty="0"/>
          </a:p>
          <a:p>
            <a:pPr algn="just"/>
            <a:r>
              <a:rPr lang="en-US" sz="4800" b="0" dirty="0"/>
              <a:t>Extends</a:t>
            </a:r>
            <a:r>
              <a:rPr lang="pl-PL" sz="4800" b="0" dirty="0"/>
              <a:t> </a:t>
            </a:r>
            <a:r>
              <a:rPr lang="en-US" sz="4800" i="1" dirty="0"/>
              <a:t>Use</a:t>
            </a:r>
            <a:r>
              <a:rPr lang="pl-PL" sz="4800" b="0" dirty="0"/>
              <a:t> </a:t>
            </a:r>
            <a:r>
              <a:rPr lang="en-US" sz="4800" b="0" dirty="0"/>
              <a:t>configuration about condition specified in the predicate.  Conditionally creates a branch in the pipeline that is rejoined to the main pipeline (unlike with </a:t>
            </a:r>
            <a:r>
              <a:rPr lang="en-US" sz="4800" i="1" dirty="0" err="1"/>
              <a:t>MapWhen</a:t>
            </a:r>
            <a:r>
              <a:rPr lang="en-US" sz="4800" b="0" dirty="0"/>
              <a:t>).</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b="1" dirty="0" err="1">
                <a:solidFill>
                  <a:schemeClr val="bg1"/>
                </a:solidFill>
              </a:rPr>
              <a:t>UseWhen</a:t>
            </a:r>
            <a:endParaRPr lang="en-US" b="1" dirty="0">
              <a:solidFill>
                <a:schemeClr val="bg1"/>
              </a:solidFill>
            </a:endParaRPr>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6533530"/>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11" name="pole tekstowe 10">
            <a:extLst>
              <a:ext uri="{FF2B5EF4-FFF2-40B4-BE49-F238E27FC236}">
                <a16:creationId xmlns:a16="http://schemas.microsoft.com/office/drawing/2014/main" id="{B8CBC64D-E178-4E23-82AA-FE3814EDADD2}"/>
              </a:ext>
            </a:extLst>
          </p:cNvPr>
          <p:cNvSpPr txBox="1"/>
          <p:nvPr/>
        </p:nvSpPr>
        <p:spPr>
          <a:xfrm>
            <a:off x="7366670" y="6410077"/>
            <a:ext cx="16057784" cy="5074274"/>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UseWhen</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Path</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Value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Contains</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6A9955"/>
                </a:solidFill>
                <a:latin typeface="Consolas" panose="020B0609020204030204" pitchFamily="49" charset="0"/>
              </a:rPr>
              <a:t>	 // middleware </a:t>
            </a:r>
            <a:r>
              <a:rPr lang="pl-PL" dirty="0" err="1">
                <a:solidFill>
                  <a:srgbClr val="6A9955"/>
                </a:solidFill>
                <a:latin typeface="Consolas" panose="020B0609020204030204" pitchFamily="49" charset="0"/>
              </a:rPr>
              <a:t>code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452272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15</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2492990"/>
          </a:xfrm>
        </p:spPr>
        <p:txBody>
          <a:bodyPr wrap="square">
            <a:spAutoFit/>
          </a:bodyPr>
          <a:lstStyle/>
          <a:p>
            <a:r>
              <a:rPr lang="pl-PL" dirty="0"/>
              <a:t>Map</a:t>
            </a:r>
          </a:p>
          <a:p>
            <a:pPr algn="just"/>
            <a:r>
              <a:rPr lang="en-US" sz="4800" b="0" dirty="0"/>
              <a:t>Branches to appropriate middleware components, based on the incoming request's URL path.</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b="1" dirty="0">
                <a:solidFill>
                  <a:schemeClr val="bg1"/>
                </a:solidFill>
              </a:rPr>
              <a:t>Map</a:t>
            </a:r>
            <a:endParaRPr lang="en-US" b="1" dirty="0">
              <a:solidFill>
                <a:schemeClr val="bg1"/>
              </a:solidFill>
            </a:endParaRPr>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8119607"/>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11" name="pole tekstowe 10">
            <a:extLst>
              <a:ext uri="{FF2B5EF4-FFF2-40B4-BE49-F238E27FC236}">
                <a16:creationId xmlns:a16="http://schemas.microsoft.com/office/drawing/2014/main" id="{E0778FD2-85E7-471E-9166-1D973976A88A}"/>
              </a:ext>
            </a:extLst>
          </p:cNvPr>
          <p:cNvSpPr txBox="1"/>
          <p:nvPr/>
        </p:nvSpPr>
        <p:spPr>
          <a:xfrm>
            <a:off x="7582694" y="3765489"/>
            <a:ext cx="16057784" cy="7842019"/>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branch</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6A9955"/>
                </a:solidFill>
                <a:latin typeface="Consolas" panose="020B0609020204030204" pitchFamily="49" charset="0"/>
              </a:rPr>
              <a:t>// middleware </a:t>
            </a:r>
            <a:r>
              <a:rPr lang="pl-PL" dirty="0" err="1">
                <a:solidFill>
                  <a:srgbClr val="6A9955"/>
                </a:solidFill>
                <a:latin typeface="Consolas" panose="020B0609020204030204" pitchFamily="49" charset="0"/>
              </a:rPr>
              <a:t>code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UseRouting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UseEndpoints</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endpoints</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endpoints</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MapControllers</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39338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16</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2492990"/>
          </a:xfrm>
        </p:spPr>
        <p:txBody>
          <a:bodyPr wrap="square">
            <a:spAutoFit/>
          </a:bodyPr>
          <a:lstStyle/>
          <a:p>
            <a:r>
              <a:rPr lang="pl-PL" dirty="0" err="1"/>
              <a:t>MapWhen</a:t>
            </a:r>
            <a:endParaRPr lang="pl-PL" dirty="0"/>
          </a:p>
          <a:p>
            <a:pPr algn="just"/>
            <a:r>
              <a:rPr lang="en-US" sz="4800" b="0" dirty="0"/>
              <a:t>Extends </a:t>
            </a:r>
            <a:r>
              <a:rPr lang="en-US" sz="4800" i="1" dirty="0"/>
              <a:t>Map</a:t>
            </a:r>
            <a:r>
              <a:rPr lang="pl-PL" sz="4800" b="0" dirty="0"/>
              <a:t> </a:t>
            </a:r>
            <a:r>
              <a:rPr lang="en-US" sz="4800" b="0" dirty="0"/>
              <a:t>configuration about condition specified in the predicate.</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b="1" dirty="0" err="1">
                <a:solidFill>
                  <a:schemeClr val="bg1"/>
                </a:solidFill>
              </a:rPr>
              <a:t>MapWhen</a:t>
            </a:r>
            <a:endParaRPr lang="en-US" b="1" dirty="0">
              <a:solidFill>
                <a:schemeClr val="bg1"/>
              </a:solidFill>
            </a:endParaRPr>
          </a:p>
        </p:txBody>
      </p:sp>
      <p:sp>
        <p:nvSpPr>
          <p:cNvPr id="15" name="Text Placeholder 14"/>
          <p:cNvSpPr>
            <a:spLocks noGrp="1"/>
          </p:cNvSpPr>
          <p:nvPr>
            <p:ph type="body" sz="quarter" idx="20"/>
          </p:nvPr>
        </p:nvSpPr>
        <p:spPr>
          <a:xfrm flipH="1">
            <a:off x="966675" y="9705684"/>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12" name="pole tekstowe 11">
            <a:extLst>
              <a:ext uri="{FF2B5EF4-FFF2-40B4-BE49-F238E27FC236}">
                <a16:creationId xmlns:a16="http://schemas.microsoft.com/office/drawing/2014/main" id="{10FF1392-47BC-4D1F-AAD9-1F2DBE981DBE}"/>
              </a:ext>
            </a:extLst>
          </p:cNvPr>
          <p:cNvSpPr txBox="1"/>
          <p:nvPr/>
        </p:nvSpPr>
        <p:spPr>
          <a:xfrm>
            <a:off x="7366670" y="6410077"/>
            <a:ext cx="16057784" cy="4520725"/>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MapWhen</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Path</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Value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Contains</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6A9955"/>
                </a:solidFill>
                <a:latin typeface="Consolas" panose="020B0609020204030204" pitchFamily="49" charset="0"/>
              </a:rPr>
              <a:t>// middleware </a:t>
            </a:r>
            <a:r>
              <a:rPr lang="pl-PL" dirty="0" err="1">
                <a:solidFill>
                  <a:srgbClr val="6A9955"/>
                </a:solidFill>
                <a:latin typeface="Consolas" panose="020B0609020204030204" pitchFamily="49" charset="0"/>
              </a:rPr>
              <a:t>code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954310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17</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3970318"/>
          </a:xfrm>
        </p:spPr>
        <p:txBody>
          <a:bodyPr wrap="square">
            <a:spAutoFit/>
          </a:bodyPr>
          <a:lstStyle/>
          <a:p>
            <a:r>
              <a:rPr lang="pl-PL" dirty="0"/>
              <a:t>Run</a:t>
            </a:r>
          </a:p>
          <a:p>
            <a:pPr algn="just"/>
            <a:r>
              <a:rPr lang="en-US" sz="4800" b="0" dirty="0"/>
              <a:t>These delegates don't receive a next parameter. The first </a:t>
            </a:r>
            <a:r>
              <a:rPr lang="en-US" sz="4800" i="1" dirty="0"/>
              <a:t>Run</a:t>
            </a:r>
            <a:r>
              <a:rPr lang="en-US" sz="4800" b="0" dirty="0"/>
              <a:t> delegate terminates the pipeline. Any middleware components added after </a:t>
            </a:r>
            <a:r>
              <a:rPr lang="en-US" sz="4800" i="1" dirty="0"/>
              <a:t>Run</a:t>
            </a:r>
            <a:r>
              <a:rPr lang="en-US" sz="4800" b="0" dirty="0"/>
              <a:t> will not be processed.</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11291761"/>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b="1" dirty="0">
                <a:solidFill>
                  <a:schemeClr val="bg1"/>
                </a:solidFill>
              </a:rPr>
              <a:t>Run</a:t>
            </a:r>
            <a:endParaRPr lang="en-US" b="1" dirty="0">
              <a:solidFill>
                <a:schemeClr val="bg1"/>
              </a:solidFill>
            </a:endParaRPr>
          </a:p>
        </p:txBody>
      </p:sp>
      <p:sp>
        <p:nvSpPr>
          <p:cNvPr id="11" name="pole tekstowe 10">
            <a:extLst>
              <a:ext uri="{FF2B5EF4-FFF2-40B4-BE49-F238E27FC236}">
                <a16:creationId xmlns:a16="http://schemas.microsoft.com/office/drawing/2014/main" id="{D34FEDA9-B5F4-4373-8968-53C8826330D6}"/>
              </a:ext>
            </a:extLst>
          </p:cNvPr>
          <p:cNvSpPr txBox="1"/>
          <p:nvPr/>
        </p:nvSpPr>
        <p:spPr>
          <a:xfrm>
            <a:off x="7366670" y="5110389"/>
            <a:ext cx="16273808" cy="5627823"/>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MapWhen</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Path</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Value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Contains</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Run</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LogError</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Endpoint</a:t>
            </a:r>
            <a:r>
              <a:rPr lang="pl-PL" dirty="0">
                <a:solidFill>
                  <a:srgbClr val="CE9178"/>
                </a:solidFill>
                <a:latin typeface="Consolas" panose="020B0609020204030204" pitchFamily="49" charset="0"/>
              </a:rPr>
              <a:t> 'team-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is</a:t>
            </a:r>
            <a:r>
              <a:rPr lang="pl-PL" dirty="0">
                <a:solidFill>
                  <a:srgbClr val="CE9178"/>
                </a:solidFill>
                <a:latin typeface="Consolas" panose="020B0609020204030204" pitchFamily="49" charset="0"/>
              </a:rPr>
              <a:t> not </a:t>
            </a:r>
            <a:r>
              <a:rPr lang="pl-PL" dirty="0" err="1">
                <a:solidFill>
                  <a:srgbClr val="CE9178"/>
                </a:solidFill>
                <a:latin typeface="Consolas" panose="020B0609020204030204" pitchFamily="49" charset="0"/>
              </a:rPr>
              <a:t>allowed</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WriteAsync</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"End of the </a:t>
            </a:r>
            <a:r>
              <a:rPr lang="pl-PL" dirty="0" err="1">
                <a:solidFill>
                  <a:srgbClr val="CE9178"/>
                </a:solidFill>
                <a:latin typeface="Consolas" panose="020B0609020204030204" pitchFamily="49" charset="0"/>
              </a:rPr>
              <a:t>request</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818020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18</a:t>
            </a:fld>
            <a:endParaRPr lang="en-US" dirty="0"/>
          </a:p>
        </p:txBody>
      </p:sp>
      <p:sp>
        <p:nvSpPr>
          <p:cNvPr id="3" name="Text Placeholder 2"/>
          <p:cNvSpPr>
            <a:spLocks noGrp="1"/>
          </p:cNvSpPr>
          <p:nvPr>
            <p:ph type="body" sz="quarter" idx="17"/>
          </p:nvPr>
        </p:nvSpPr>
        <p:spPr>
          <a:xfrm>
            <a:off x="8086750" y="1081485"/>
            <a:ext cx="9840390" cy="830997"/>
          </a:xfrm>
        </p:spPr>
        <p:txBody>
          <a:bodyPr anchor="ctr"/>
          <a:lstStyle/>
          <a:p>
            <a:r>
              <a:rPr lang="pl-PL" dirty="0"/>
              <a:t>Middleware in the </a:t>
            </a:r>
            <a:r>
              <a:rPr lang="pl-PL" dirty="0" err="1"/>
              <a:t>class</a:t>
            </a:r>
            <a:endParaRPr lang="en-US" dirty="0"/>
          </a:p>
        </p:txBody>
      </p:sp>
      <p:sp>
        <p:nvSpPr>
          <p:cNvPr id="5" name="Text Placeholder 4"/>
          <p:cNvSpPr>
            <a:spLocks noGrp="1"/>
          </p:cNvSpPr>
          <p:nvPr>
            <p:ph type="body" sz="quarter" idx="30"/>
          </p:nvPr>
        </p:nvSpPr>
        <p:spPr>
          <a:xfrm>
            <a:off x="7700565" y="1264251"/>
            <a:ext cx="295200" cy="489600"/>
          </a:xfrm>
        </p:spPr>
        <p:txBody>
          <a:bodyPr/>
          <a:lstStyle/>
          <a:p>
            <a:endParaRPr lang="en-US" dirty="0"/>
          </a:p>
        </p:txBody>
      </p:sp>
      <p:sp>
        <p:nvSpPr>
          <p:cNvPr id="10" name="pole tekstowe 9">
            <a:extLst>
              <a:ext uri="{FF2B5EF4-FFF2-40B4-BE49-F238E27FC236}">
                <a16:creationId xmlns:a16="http://schemas.microsoft.com/office/drawing/2014/main" id="{4C6FEC52-C792-4EBF-B44E-AF799CC04309}"/>
              </a:ext>
            </a:extLst>
          </p:cNvPr>
          <p:cNvSpPr txBox="1"/>
          <p:nvPr/>
        </p:nvSpPr>
        <p:spPr>
          <a:xfrm>
            <a:off x="957958" y="2838045"/>
            <a:ext cx="21386376" cy="8395568"/>
          </a:xfrm>
          <a:prstGeom prst="rect">
            <a:avLst/>
          </a:prstGeom>
          <a:noFill/>
        </p:spPr>
        <p:txBody>
          <a:bodyPr wrap="square" rtlCol="0">
            <a:spAutoFit/>
          </a:bodyPr>
          <a:lstStyle/>
          <a:p>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Route</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class</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TeamMembersController</a:t>
            </a:r>
            <a:r>
              <a:rPr lang="pl-PL" dirty="0">
                <a:solidFill>
                  <a:srgbClr val="D4D4D4"/>
                </a:solidFill>
                <a:latin typeface="Consolas" panose="020B0609020204030204" pitchFamily="49" charset="0"/>
              </a:rPr>
              <a:t> : </a:t>
            </a:r>
            <a:r>
              <a:rPr lang="pl-PL" dirty="0" err="1">
                <a:solidFill>
                  <a:srgbClr val="4EC9B0"/>
                </a:solidFill>
                <a:latin typeface="Consolas" panose="020B0609020204030204" pitchFamily="49" charset="0"/>
              </a:rPr>
              <a:t>ControllerBase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a:t>
            </a:r>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HttpGet</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IActionResult</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Guid</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var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service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if</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err="1">
                <a:solidFill>
                  <a:srgbClr val="569CD6"/>
                </a:solidFill>
                <a:latin typeface="Consolas" panose="020B0609020204030204" pitchFamily="49" charset="0"/>
              </a:rPr>
              <a:t>null</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NotFound</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 </a:t>
            </a:r>
            <a:r>
              <a:rPr lang="pl-PL" dirty="0" err="1">
                <a:solidFill>
                  <a:srgbClr val="CE9178"/>
                </a:solidFill>
                <a:latin typeface="Consolas" panose="020B0609020204030204" pitchFamily="49" charset="0"/>
              </a:rPr>
              <a:t>member</a:t>
            </a:r>
            <a:r>
              <a:rPr lang="pl-PL" dirty="0">
                <a:solidFill>
                  <a:srgbClr val="CE9178"/>
                </a:solidFill>
                <a:latin typeface="Consolas" panose="020B0609020204030204" pitchFamily="49" charset="0"/>
              </a:rPr>
              <a:t> with </a:t>
            </a:r>
            <a:r>
              <a:rPr lang="pl-PL" dirty="0" err="1">
                <a:solidFill>
                  <a:srgbClr val="CE9178"/>
                </a:solidFill>
                <a:latin typeface="Consolas" panose="020B0609020204030204" pitchFamily="49" charset="0"/>
              </a:rPr>
              <a:t>given</a:t>
            </a:r>
            <a:r>
              <a:rPr lang="pl-PL" dirty="0">
                <a:solidFill>
                  <a:srgbClr val="CE9178"/>
                </a:solidFill>
                <a:latin typeface="Consolas" panose="020B0609020204030204" pitchFamily="49" charset="0"/>
              </a:rPr>
              <a:t> id '{</a:t>
            </a:r>
            <a:r>
              <a:rPr lang="pl-PL" dirty="0">
                <a:solidFill>
                  <a:srgbClr val="9CDCFE"/>
                </a:solidFill>
                <a:latin typeface="Consolas" panose="020B0609020204030204" pitchFamily="49" charset="0"/>
              </a:rPr>
              <a:t>id</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does</a:t>
            </a:r>
            <a:r>
              <a:rPr lang="pl-PL" dirty="0">
                <a:solidFill>
                  <a:srgbClr val="CE9178"/>
                </a:solidFill>
                <a:latin typeface="Consolas" panose="020B0609020204030204" pitchFamily="49" charset="0"/>
              </a:rPr>
              <a:t> not </a:t>
            </a:r>
            <a:r>
              <a:rPr lang="pl-PL" dirty="0" err="1">
                <a:solidFill>
                  <a:srgbClr val="CE9178"/>
                </a:solidFill>
                <a:latin typeface="Consolas" panose="020B0609020204030204" pitchFamily="49" charset="0"/>
              </a:rPr>
              <a:t>exist</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Ok</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280298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a:xfrm>
            <a:off x="13609713" y="1778400"/>
            <a:ext cx="9376334" cy="7606800"/>
          </a:xfrm>
        </p:spPr>
        <p:txBody>
          <a:bodyPr anchor="ctr">
            <a:noAutofit/>
          </a:bodyPr>
          <a:lstStyle/>
          <a:p>
            <a:r>
              <a:rPr lang="en-US" dirty="0"/>
              <a:t>Can be used as a pro/con, hypothesis/</a:t>
            </a:r>
            <a:br>
              <a:rPr lang="en-US" dirty="0"/>
            </a:br>
            <a:r>
              <a:rPr lang="en-US" dirty="0"/>
              <a:t>finding, etc.</a:t>
            </a:r>
          </a:p>
        </p:txBody>
      </p:sp>
      <p:sp>
        <p:nvSpPr>
          <p:cNvPr id="3" name="Text Placeholder 2"/>
          <p:cNvSpPr>
            <a:spLocks noGrp="1"/>
          </p:cNvSpPr>
          <p:nvPr>
            <p:ph type="body" sz="quarter" idx="19"/>
          </p:nvPr>
        </p:nvSpPr>
        <p:spPr/>
        <p:txBody>
          <a:bodyPr anchor="ctr">
            <a:noAutofit/>
          </a:bodyPr>
          <a:lstStyle/>
          <a:p>
            <a:r>
              <a:rPr lang="en-US" dirty="0"/>
              <a:t>Use when explaining two sides of a point.</a:t>
            </a:r>
          </a:p>
        </p:txBody>
      </p:sp>
      <p:sp>
        <p:nvSpPr>
          <p:cNvPr id="4" name="Text Placeholder 3"/>
          <p:cNvSpPr>
            <a:spLocks noGrp="1"/>
          </p:cNvSpPr>
          <p:nvPr>
            <p:ph type="body" sz="quarter" idx="17"/>
          </p:nvPr>
        </p:nvSpPr>
        <p:spPr/>
        <p:txBody>
          <a:bodyPr/>
          <a:lstStyle/>
          <a:p>
            <a:r>
              <a:rPr lang="pl-PL" dirty="0"/>
              <a:t>MIDDLEWARE</a:t>
            </a:r>
            <a:endParaRPr lang="en-US" dirty="0"/>
          </a:p>
        </p:txBody>
      </p:sp>
      <p:sp>
        <p:nvSpPr>
          <p:cNvPr id="5" name="Text Placeholder 4"/>
          <p:cNvSpPr>
            <a:spLocks noGrp="1"/>
          </p:cNvSpPr>
          <p:nvPr>
            <p:ph type="body" sz="quarter" idx="20"/>
          </p:nvPr>
        </p:nvSpPr>
        <p:spPr/>
        <p:txBody>
          <a:bodyPr/>
          <a:lstStyle/>
          <a:p>
            <a:r>
              <a:rPr lang="pl-PL" dirty="0"/>
              <a:t>FILTERS</a:t>
            </a:r>
            <a:endParaRPr lang="en-US" dirty="0"/>
          </a:p>
        </p:txBody>
      </p:sp>
    </p:spTree>
    <p:extLst>
      <p:ext uri="{BB962C8B-B14F-4D97-AF65-F5344CB8AC3E}">
        <p14:creationId xmlns:p14="http://schemas.microsoft.com/office/powerpoint/2010/main" val="3437105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a:t>.NET Core 3.0</a:t>
            </a:r>
            <a:endParaRPr lang="en-US" dirty="0"/>
          </a:p>
        </p:txBody>
      </p:sp>
      <p:sp>
        <p:nvSpPr>
          <p:cNvPr id="3" name="Text Placeholder 2"/>
          <p:cNvSpPr>
            <a:spLocks noGrp="1"/>
          </p:cNvSpPr>
          <p:nvPr>
            <p:ph type="body" sz="quarter" idx="17"/>
          </p:nvPr>
        </p:nvSpPr>
        <p:spPr/>
        <p:txBody>
          <a:bodyPr/>
          <a:lstStyle/>
          <a:p>
            <a:r>
              <a:rPr lang="pl-PL" dirty="0"/>
              <a:t>JANUSZ MARCINIK</a:t>
            </a:r>
            <a:r>
              <a:rPr lang="en-US" dirty="0"/>
              <a:t>  ·  </a:t>
            </a:r>
            <a:r>
              <a:rPr lang="pl-PL" dirty="0"/>
              <a:t>SOFTWARE DEVELOPER</a:t>
            </a:r>
            <a:r>
              <a:rPr lang="en-US" dirty="0"/>
              <a:t>  ·  JANUSZMARCINIK.PL</a:t>
            </a:r>
          </a:p>
        </p:txBody>
      </p:sp>
      <p:sp>
        <p:nvSpPr>
          <p:cNvPr id="4" name="Text Placeholder 3"/>
          <p:cNvSpPr>
            <a:spLocks noGrp="1"/>
          </p:cNvSpPr>
          <p:nvPr>
            <p:ph type="body" sz="quarter" idx="18"/>
          </p:nvPr>
        </p:nvSpPr>
        <p:spPr/>
        <p:txBody>
          <a:bodyPr/>
          <a:lstStyle/>
          <a:p>
            <a:r>
              <a:rPr lang="pl-PL" dirty="0"/>
              <a:t>Part 1</a:t>
            </a:r>
            <a:endParaRPr lang="en-US" dirty="0"/>
          </a:p>
        </p:txBody>
      </p:sp>
      <p:sp>
        <p:nvSpPr>
          <p:cNvPr id="5" name="Text Placeholder 4"/>
          <p:cNvSpPr>
            <a:spLocks noGrp="1"/>
          </p:cNvSpPr>
          <p:nvPr>
            <p:ph type="body" sz="quarter" idx="24"/>
          </p:nvPr>
        </p:nvSpPr>
        <p:spPr/>
        <p:txBody>
          <a:bodyPr/>
          <a:lstStyle/>
          <a:p>
            <a:endParaRPr lang="en-US" dirty="0"/>
          </a:p>
        </p:txBody>
      </p:sp>
      <p:sp>
        <p:nvSpPr>
          <p:cNvPr id="6" name="Picture Placeholder 5"/>
          <p:cNvSpPr>
            <a:spLocks noGrp="1"/>
          </p:cNvSpPr>
          <p:nvPr>
            <p:ph type="pic" sz="quarter" idx="16"/>
          </p:nvPr>
        </p:nvSpPr>
        <p:spPr/>
      </p:sp>
    </p:spTree>
    <p:extLst>
      <p:ext uri="{BB962C8B-B14F-4D97-AF65-F5344CB8AC3E}">
        <p14:creationId xmlns:p14="http://schemas.microsoft.com/office/powerpoint/2010/main" val="1121597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20</a:t>
            </a:fld>
            <a:endParaRPr lang="en-US" dirty="0"/>
          </a:p>
        </p:txBody>
      </p:sp>
      <p:sp>
        <p:nvSpPr>
          <p:cNvPr id="3" name="Title 2"/>
          <p:cNvSpPr>
            <a:spLocks noGrp="1"/>
          </p:cNvSpPr>
          <p:nvPr>
            <p:ph type="ctrTitle"/>
          </p:nvPr>
        </p:nvSpPr>
        <p:spPr/>
        <p:txBody>
          <a:bodyPr anchor="ctr"/>
          <a:lstStyle/>
          <a:p>
            <a:r>
              <a:rPr lang="pl-PL" dirty="0" err="1"/>
              <a:t>Startup.cs</a:t>
            </a:r>
            <a:endParaRPr lang="en-US" dirty="0"/>
          </a:p>
        </p:txBody>
      </p:sp>
      <p:sp>
        <p:nvSpPr>
          <p:cNvPr id="4" name="Text Placeholder 3"/>
          <p:cNvSpPr>
            <a:spLocks noGrp="1"/>
          </p:cNvSpPr>
          <p:nvPr>
            <p:ph type="body" sz="quarter" idx="24"/>
          </p:nvPr>
        </p:nvSpPr>
        <p:spPr>
          <a:xfrm>
            <a:off x="1837396" y="3673773"/>
            <a:ext cx="10569834" cy="9483101"/>
          </a:xfrm>
        </p:spPr>
        <p:txBody>
          <a:bodyPr/>
          <a:lstStyle/>
          <a:p>
            <a:r>
              <a:rPr lang="pl-PL" sz="2800" dirty="0"/>
              <a:t>public void Configure(IApplicationBuilder </a:t>
            </a:r>
            <a:r>
              <a:rPr lang="pl-PL" sz="2800" dirty="0" err="1"/>
              <a:t>app</a:t>
            </a:r>
            <a:r>
              <a:rPr lang="pl-PL" sz="2800" dirty="0"/>
              <a:t>, </a:t>
            </a:r>
            <a:r>
              <a:rPr lang="pl-PL" sz="2800" dirty="0" err="1"/>
              <a:t>IWebHostEnvironment</a:t>
            </a:r>
            <a:r>
              <a:rPr lang="pl-PL" sz="2800" dirty="0"/>
              <a:t> </a:t>
            </a:r>
            <a:r>
              <a:rPr lang="pl-PL" sz="2800" dirty="0" err="1"/>
              <a:t>env</a:t>
            </a:r>
            <a:r>
              <a:rPr lang="pl-PL" sz="2800" dirty="0"/>
              <a:t>)</a:t>
            </a:r>
          </a:p>
          <a:p>
            <a:r>
              <a:rPr lang="pl-PL" sz="2800" dirty="0"/>
              <a:t>{</a:t>
            </a:r>
          </a:p>
          <a:p>
            <a:r>
              <a:rPr lang="pl-PL" sz="2800" dirty="0"/>
              <a:t>    </a:t>
            </a:r>
            <a:r>
              <a:rPr lang="pl-PL" sz="2800" dirty="0" err="1"/>
              <a:t>app.UseRouting</a:t>
            </a:r>
            <a:r>
              <a:rPr lang="pl-PL" sz="2800" dirty="0"/>
              <a:t>()</a:t>
            </a:r>
          </a:p>
          <a:p>
            <a:r>
              <a:rPr lang="pl-PL" sz="2800" dirty="0"/>
              <a:t>        .</a:t>
            </a:r>
            <a:r>
              <a:rPr lang="pl-PL" sz="2800" dirty="0" err="1"/>
              <a:t>UseEndpoints</a:t>
            </a:r>
            <a:r>
              <a:rPr lang="pl-PL" sz="2800" dirty="0"/>
              <a:t>(</a:t>
            </a:r>
            <a:r>
              <a:rPr lang="pl-PL" sz="2800" dirty="0" err="1"/>
              <a:t>endpoints</a:t>
            </a:r>
            <a:r>
              <a:rPr lang="pl-PL" sz="2800" dirty="0"/>
              <a:t> =&gt;</a:t>
            </a:r>
          </a:p>
          <a:p>
            <a:r>
              <a:rPr lang="pl-PL" sz="2800" dirty="0"/>
              <a:t>        {</a:t>
            </a:r>
          </a:p>
          <a:p>
            <a:r>
              <a:rPr lang="pl-PL" sz="2800" dirty="0"/>
              <a:t>            </a:t>
            </a:r>
            <a:r>
              <a:rPr lang="pl-PL" sz="2800" dirty="0" err="1"/>
              <a:t>endpoints.MapGet</a:t>
            </a:r>
            <a:r>
              <a:rPr lang="pl-PL" sz="2800" dirty="0"/>
              <a:t>("/</a:t>
            </a:r>
            <a:r>
              <a:rPr lang="pl-PL" sz="2800" dirty="0" err="1"/>
              <a:t>api</a:t>
            </a:r>
            <a:r>
              <a:rPr lang="pl-PL" sz="2800" dirty="0"/>
              <a:t>", </a:t>
            </a:r>
            <a:r>
              <a:rPr lang="pl-PL" sz="2800" dirty="0" err="1"/>
              <a:t>async</a:t>
            </a:r>
            <a:r>
              <a:rPr lang="pl-PL" sz="2800" dirty="0"/>
              <a:t> </a:t>
            </a:r>
            <a:r>
              <a:rPr lang="pl-PL" sz="2800" dirty="0" err="1"/>
              <a:t>context</a:t>
            </a:r>
            <a:r>
              <a:rPr lang="pl-PL" sz="2800" dirty="0"/>
              <a:t> =&gt;</a:t>
            </a:r>
          </a:p>
          <a:p>
            <a:r>
              <a:rPr lang="pl-PL" sz="2800" dirty="0"/>
              <a:t>            {</a:t>
            </a:r>
          </a:p>
          <a:p>
            <a:r>
              <a:rPr lang="pl-PL" sz="2800" dirty="0"/>
              <a:t>                </a:t>
            </a:r>
            <a:r>
              <a:rPr lang="pl-PL" sz="2800" dirty="0" err="1"/>
              <a:t>await</a:t>
            </a:r>
            <a:r>
              <a:rPr lang="pl-PL" sz="2800" dirty="0"/>
              <a:t> </a:t>
            </a:r>
            <a:r>
              <a:rPr lang="pl-PL" sz="2800" dirty="0" err="1"/>
              <a:t>context.Response.WriteAsync</a:t>
            </a:r>
            <a:r>
              <a:rPr lang="pl-PL" sz="2800" dirty="0"/>
              <a:t>($"API </a:t>
            </a:r>
            <a:r>
              <a:rPr lang="pl-PL" sz="2800" dirty="0" err="1"/>
              <a:t>is</a:t>
            </a:r>
            <a:r>
              <a:rPr lang="pl-PL" sz="2800" dirty="0"/>
              <a:t> </a:t>
            </a:r>
            <a:r>
              <a:rPr lang="pl-PL" sz="2800" dirty="0" err="1"/>
              <a:t>running</a:t>
            </a:r>
            <a:r>
              <a:rPr lang="pl-PL" sz="2800" dirty="0"/>
              <a:t> on {</a:t>
            </a:r>
            <a:r>
              <a:rPr lang="pl-PL" sz="2800" dirty="0" err="1"/>
              <a:t>env.EnvironmentName</a:t>
            </a:r>
            <a:r>
              <a:rPr lang="pl-PL" sz="2800" dirty="0"/>
              <a:t>} environment");</a:t>
            </a:r>
          </a:p>
          <a:p>
            <a:r>
              <a:rPr lang="pl-PL" sz="2800" dirty="0"/>
              <a:t>            });</a:t>
            </a:r>
          </a:p>
          <a:p>
            <a:r>
              <a:rPr lang="pl-PL" sz="2800" dirty="0"/>
              <a:t>        });</a:t>
            </a:r>
          </a:p>
          <a:p>
            <a:r>
              <a:rPr lang="pl-PL" sz="2800" dirty="0"/>
              <a:t>}</a:t>
            </a:r>
          </a:p>
        </p:txBody>
      </p:sp>
      <p:sp>
        <p:nvSpPr>
          <p:cNvPr id="5" name="Line"/>
          <p:cNvSpPr/>
          <p:nvPr/>
        </p:nvSpPr>
        <p:spPr>
          <a:xfrm flipV="1">
            <a:off x="8662814" y="4347879"/>
            <a:ext cx="7773745" cy="45973"/>
          </a:xfrm>
          <a:prstGeom prst="line">
            <a:avLst/>
          </a:prstGeom>
          <a:ln w="63500" cap="rnd">
            <a:solidFill>
              <a:srgbClr val="FF7626"/>
            </a:solidFill>
            <a:custDash>
              <a:ds d="100000" sp="200000"/>
            </a:custDash>
            <a:headEnd type="diamond"/>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
        <p:nvSpPr>
          <p:cNvPr id="6" name="Short header…"/>
          <p:cNvSpPr txBox="1"/>
          <p:nvPr/>
        </p:nvSpPr>
        <p:spPr>
          <a:xfrm>
            <a:off x="16713200" y="3961805"/>
            <a:ext cx="5080000" cy="19316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lstStyle/>
          <a:p>
            <a:pPr>
              <a:defRPr sz="3600" b="1" spc="-36"/>
            </a:pPr>
            <a:r>
              <a:rPr>
                <a:latin typeface="Arial" charset="0"/>
                <a:ea typeface="Arial" charset="0"/>
                <a:cs typeface="Arial" charset="0"/>
              </a:rPr>
              <a:t>Short header</a:t>
            </a:r>
          </a:p>
          <a:p>
            <a:pPr>
              <a:defRPr sz="2400" spc="-24"/>
            </a:pPr>
            <a:r>
              <a:rPr>
                <a:latin typeface="Arial" charset="0"/>
                <a:ea typeface="Arial" charset="0"/>
                <a:cs typeface="Arial" charset="0"/>
              </a:rPr>
              <a:t>A brief description of what this step is all about. Keep it short, simple and informative. Maximum 3 lines.</a:t>
            </a:r>
          </a:p>
        </p:txBody>
      </p:sp>
      <p:sp>
        <p:nvSpPr>
          <p:cNvPr id="7" name="Short header…"/>
          <p:cNvSpPr txBox="1"/>
          <p:nvPr/>
        </p:nvSpPr>
        <p:spPr>
          <a:xfrm>
            <a:off x="16713200" y="6782643"/>
            <a:ext cx="5080000" cy="19316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lstStyle/>
          <a:p>
            <a:pPr>
              <a:defRPr sz="3600" b="1" spc="-36"/>
            </a:pPr>
            <a:r>
              <a:rPr>
                <a:latin typeface="Arial" charset="0"/>
                <a:ea typeface="Arial" charset="0"/>
                <a:cs typeface="Arial" charset="0"/>
              </a:rPr>
              <a:t>Short header</a:t>
            </a:r>
          </a:p>
          <a:p>
            <a:pPr>
              <a:defRPr sz="2400" spc="-24"/>
            </a:pPr>
            <a:r>
              <a:rPr>
                <a:latin typeface="Arial" charset="0"/>
                <a:ea typeface="Arial" charset="0"/>
                <a:cs typeface="Arial" charset="0"/>
              </a:rPr>
              <a:t>A brief description of what this step is all about. Keep it short, simple and informative. Maximum 3 lines.</a:t>
            </a:r>
          </a:p>
        </p:txBody>
      </p:sp>
      <p:sp>
        <p:nvSpPr>
          <p:cNvPr id="8" name="Line"/>
          <p:cNvSpPr/>
          <p:nvPr/>
        </p:nvSpPr>
        <p:spPr>
          <a:xfrm>
            <a:off x="3406230" y="5762006"/>
            <a:ext cx="13030329" cy="12961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 y="21597"/>
                </a:lnTo>
                <a:lnTo>
                  <a:pt x="21600" y="21600"/>
                </a:lnTo>
              </a:path>
            </a:pathLst>
          </a:custGeom>
          <a:ln w="63500" cap="rnd">
            <a:solidFill>
              <a:srgbClr val="FF7626"/>
            </a:solidFill>
            <a:custDash>
              <a:ds d="100000" sp="200000"/>
            </a:custDash>
            <a:headEnd type="diamond"/>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3092489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17"/>
          </p:nvPr>
        </p:nvSpPr>
        <p:spPr/>
        <p:txBody>
          <a:bodyPr/>
          <a:lstStyle/>
          <a:p>
            <a:r>
              <a:rPr lang="en-US" dirty="0"/>
              <a:t>CONTEXT</a:t>
            </a:r>
          </a:p>
        </p:txBody>
      </p:sp>
      <p:sp>
        <p:nvSpPr>
          <p:cNvPr id="4" name="Slide Number Placeholder 3"/>
          <p:cNvSpPr>
            <a:spLocks noGrp="1"/>
          </p:cNvSpPr>
          <p:nvPr>
            <p:ph type="sldNum" sz="quarter" idx="4"/>
          </p:nvPr>
        </p:nvSpPr>
        <p:spPr/>
        <p:txBody>
          <a:bodyPr/>
          <a:lstStyle/>
          <a:p>
            <a:fld id="{48F63A3B-78C7-47BE-AE5E-E10140E04643}" type="slidenum">
              <a:rPr lang="en-US" smtClean="0"/>
              <a:pPr/>
              <a:t>21</a:t>
            </a:fld>
            <a:endParaRPr lang="en-US" dirty="0"/>
          </a:p>
        </p:txBody>
      </p:sp>
      <p:sp>
        <p:nvSpPr>
          <p:cNvPr id="5" name="Text Placeholder 4"/>
          <p:cNvSpPr>
            <a:spLocks noGrp="1"/>
          </p:cNvSpPr>
          <p:nvPr>
            <p:ph type="body" sz="quarter" idx="18"/>
          </p:nvPr>
        </p:nvSpPr>
        <p:spPr/>
        <p:txBody>
          <a:bodyPr/>
          <a:lstStyle/>
          <a:p>
            <a:r>
              <a:rPr lang="en-US" dirty="0"/>
              <a:t>Use illustrations that are in a good quality to support point.</a:t>
            </a:r>
          </a:p>
          <a:p>
            <a:endParaRPr lang="en-US" dirty="0"/>
          </a:p>
        </p:txBody>
      </p:sp>
    </p:spTree>
    <p:extLst>
      <p:ext uri="{BB962C8B-B14F-4D97-AF65-F5344CB8AC3E}">
        <p14:creationId xmlns:p14="http://schemas.microsoft.com/office/powerpoint/2010/main" val="86964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17"/>
          </p:nvPr>
        </p:nvSpPr>
        <p:spPr/>
        <p:txBody>
          <a:bodyPr/>
          <a:lstStyle/>
          <a:p>
            <a:r>
              <a:rPr lang="en-US" dirty="0"/>
              <a:t>CONTEXT</a:t>
            </a:r>
          </a:p>
        </p:txBody>
      </p:sp>
      <p:sp>
        <p:nvSpPr>
          <p:cNvPr id="4" name="Slide Number Placeholder 3"/>
          <p:cNvSpPr>
            <a:spLocks noGrp="1"/>
          </p:cNvSpPr>
          <p:nvPr>
            <p:ph type="sldNum" sz="quarter" idx="4"/>
          </p:nvPr>
        </p:nvSpPr>
        <p:spPr>
          <a:xfrm>
            <a:off x="22186800" y="12060000"/>
            <a:ext cx="777600" cy="511200"/>
          </a:xfrm>
        </p:spPr>
        <p:txBody>
          <a:bodyPr/>
          <a:lstStyle/>
          <a:p>
            <a:fld id="{48F63A3B-78C7-47BE-AE5E-E10140E04643}" type="slidenum">
              <a:rPr lang="en-US" smtClean="0"/>
              <a:pPr/>
              <a:t>22</a:t>
            </a:fld>
            <a:endParaRPr lang="en-US" dirty="0"/>
          </a:p>
        </p:txBody>
      </p:sp>
      <p:sp>
        <p:nvSpPr>
          <p:cNvPr id="5" name="Text Placeholder 4"/>
          <p:cNvSpPr>
            <a:spLocks noGrp="1"/>
          </p:cNvSpPr>
          <p:nvPr>
            <p:ph type="body" sz="quarter" idx="18"/>
          </p:nvPr>
        </p:nvSpPr>
        <p:spPr/>
        <p:txBody>
          <a:bodyPr/>
          <a:lstStyle/>
          <a:p>
            <a:r>
              <a:rPr lang="en-US" dirty="0"/>
              <a:t>Use illustrations that are in a good quality to support point.</a:t>
            </a:r>
          </a:p>
        </p:txBody>
      </p:sp>
    </p:spTree>
    <p:extLst>
      <p:ext uri="{BB962C8B-B14F-4D97-AF65-F5344CB8AC3E}">
        <p14:creationId xmlns:p14="http://schemas.microsoft.com/office/powerpoint/2010/main" val="784535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7B23AFF4-AB7D-4542-AD75-8A65A6417A0D}" type="slidenum">
              <a:rPr lang="en-US" smtClean="0"/>
              <a:pPr/>
              <a:t>23</a:t>
            </a:fld>
            <a:endParaRPr lang="en-US" dirty="0"/>
          </a:p>
        </p:txBody>
      </p:sp>
    </p:spTree>
    <p:extLst>
      <p:ext uri="{BB962C8B-B14F-4D97-AF65-F5344CB8AC3E}">
        <p14:creationId xmlns:p14="http://schemas.microsoft.com/office/powerpoint/2010/main" val="1879122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API Endpoints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en-US" dirty="0"/>
              <a:t>Define</a:t>
            </a:r>
            <a:r>
              <a:rPr lang="pl-PL" dirty="0"/>
              <a:t> GET / POST / PUT / DELETE http </a:t>
            </a:r>
            <a:r>
              <a:rPr lang="en-US" dirty="0"/>
              <a:t>actions</a:t>
            </a:r>
            <a:r>
              <a:rPr lang="pl-PL" dirty="0"/>
              <a:t> by single </a:t>
            </a:r>
            <a:r>
              <a:rPr lang="en-US" dirty="0"/>
              <a:t>endpoints</a:t>
            </a:r>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906085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836B528-CD2C-0445-8F2E-09D42FDC4D16}" type="slidenum">
              <a:rPr lang="en-US" smtClean="0"/>
              <a:pPr/>
              <a:t>25</a:t>
            </a:fld>
            <a:endParaRPr lang="en-US" dirty="0"/>
          </a:p>
        </p:txBody>
      </p:sp>
    </p:spTree>
    <p:extLst>
      <p:ext uri="{BB962C8B-B14F-4D97-AF65-F5344CB8AC3E}">
        <p14:creationId xmlns:p14="http://schemas.microsoft.com/office/powerpoint/2010/main" val="1837501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966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27</a:t>
            </a:fld>
            <a:endParaRPr lang="en-US" dirty="0"/>
          </a:p>
        </p:txBody>
      </p:sp>
    </p:spTree>
    <p:extLst>
      <p:ext uri="{BB962C8B-B14F-4D97-AF65-F5344CB8AC3E}">
        <p14:creationId xmlns:p14="http://schemas.microsoft.com/office/powerpoint/2010/main" val="436932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B73964F-CE09-8F47-A7C0-052ECE2861A3}" type="slidenum">
              <a:rPr lang="en-US" smtClean="0"/>
              <a:pPr/>
              <a:t>28</a:t>
            </a:fld>
            <a:endParaRPr lang="en-US" dirty="0"/>
          </a:p>
        </p:txBody>
      </p:sp>
    </p:spTree>
    <p:extLst>
      <p:ext uri="{BB962C8B-B14F-4D97-AF65-F5344CB8AC3E}">
        <p14:creationId xmlns:p14="http://schemas.microsoft.com/office/powerpoint/2010/main" val="823681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9354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Agenda</a:t>
            </a:r>
          </a:p>
        </p:txBody>
      </p:sp>
      <p:sp>
        <p:nvSpPr>
          <p:cNvPr id="5" name="Text Placeholder 4"/>
          <p:cNvSpPr>
            <a:spLocks noGrp="1"/>
          </p:cNvSpPr>
          <p:nvPr>
            <p:ph type="body" sz="quarter" idx="18"/>
          </p:nvPr>
        </p:nvSpPr>
        <p:spPr/>
        <p:txBody>
          <a:bodyPr/>
          <a:lstStyle/>
          <a:p>
            <a:r>
              <a:rPr lang="pl-PL" dirty="0"/>
              <a:t>Endpoints / </a:t>
            </a:r>
            <a:r>
              <a:rPr lang="pl-PL" dirty="0" err="1"/>
              <a:t>Controllers</a:t>
            </a:r>
            <a:endParaRPr lang="en-US" dirty="0"/>
          </a:p>
        </p:txBody>
      </p:sp>
      <p:sp>
        <p:nvSpPr>
          <p:cNvPr id="6" name="Text Placeholder 5"/>
          <p:cNvSpPr>
            <a:spLocks noGrp="1"/>
          </p:cNvSpPr>
          <p:nvPr>
            <p:ph type="body" sz="quarter" idx="19"/>
          </p:nvPr>
        </p:nvSpPr>
        <p:spPr/>
        <p:txBody>
          <a:bodyPr/>
          <a:lstStyle/>
          <a:p>
            <a:r>
              <a:rPr lang="pl-PL" dirty="0" err="1"/>
              <a:t>Request</a:t>
            </a:r>
            <a:r>
              <a:rPr lang="pl-PL" dirty="0"/>
              <a:t> life </a:t>
            </a:r>
            <a:r>
              <a:rPr lang="pl-PL" dirty="0" err="1"/>
              <a:t>cycle</a:t>
            </a:r>
            <a:endParaRPr lang="en-US" dirty="0"/>
          </a:p>
        </p:txBody>
      </p:sp>
      <p:sp>
        <p:nvSpPr>
          <p:cNvPr id="7" name="Text Placeholder 6"/>
          <p:cNvSpPr>
            <a:spLocks noGrp="1"/>
          </p:cNvSpPr>
          <p:nvPr>
            <p:ph type="body" sz="quarter" idx="20"/>
          </p:nvPr>
        </p:nvSpPr>
        <p:spPr/>
        <p:txBody>
          <a:bodyPr/>
          <a:lstStyle/>
          <a:p>
            <a:r>
              <a:rPr lang="pl-PL" dirty="0"/>
              <a:t>Middleware</a:t>
            </a:r>
            <a:endParaRPr lang="en-US" dirty="0"/>
          </a:p>
        </p:txBody>
      </p:sp>
      <p:sp>
        <p:nvSpPr>
          <p:cNvPr id="8" name="Text Placeholder 7"/>
          <p:cNvSpPr>
            <a:spLocks noGrp="1"/>
          </p:cNvSpPr>
          <p:nvPr>
            <p:ph type="body" sz="quarter" idx="21"/>
          </p:nvPr>
        </p:nvSpPr>
        <p:spPr/>
        <p:txBody>
          <a:bodyPr/>
          <a:lstStyle/>
          <a:p>
            <a:r>
              <a:rPr lang="pl-PL" dirty="0"/>
              <a:t>Model </a:t>
            </a:r>
            <a:r>
              <a:rPr lang="pl-PL" dirty="0" err="1"/>
              <a:t>binding</a:t>
            </a:r>
            <a:endParaRPr lang="en-US" dirty="0"/>
          </a:p>
        </p:txBody>
      </p:sp>
      <p:sp>
        <p:nvSpPr>
          <p:cNvPr id="9" name="Text Placeholder 8"/>
          <p:cNvSpPr>
            <a:spLocks noGrp="1"/>
          </p:cNvSpPr>
          <p:nvPr>
            <p:ph type="body" sz="quarter" idx="22"/>
          </p:nvPr>
        </p:nvSpPr>
        <p:spPr/>
        <p:txBody>
          <a:bodyPr/>
          <a:lstStyle/>
          <a:p>
            <a:r>
              <a:rPr lang="pl-PL" dirty="0"/>
              <a:t>Logging | Serilog | SEQ</a:t>
            </a:r>
            <a:endParaRPr lang="en-US" dirty="0"/>
          </a:p>
        </p:txBody>
      </p:sp>
      <p:sp>
        <p:nvSpPr>
          <p:cNvPr id="10" name="Text Placeholder 9"/>
          <p:cNvSpPr>
            <a:spLocks noGrp="1"/>
          </p:cNvSpPr>
          <p:nvPr>
            <p:ph type="body" sz="quarter" idx="23"/>
          </p:nvPr>
        </p:nvSpPr>
        <p:spPr>
          <a:xfrm>
            <a:off x="1822054" y="10645200"/>
            <a:ext cx="10369552" cy="830997"/>
          </a:xfrm>
        </p:spPr>
        <p:txBody>
          <a:bodyPr/>
          <a:lstStyle/>
          <a:p>
            <a:r>
              <a:rPr lang="pl-PL" dirty="0"/>
              <a:t>Dependency Injection | Autofac</a:t>
            </a:r>
            <a:endParaRPr lang="en-US" dirty="0"/>
          </a:p>
        </p:txBody>
      </p:sp>
    </p:spTree>
    <p:extLst>
      <p:ext uri="{BB962C8B-B14F-4D97-AF65-F5344CB8AC3E}">
        <p14:creationId xmlns:p14="http://schemas.microsoft.com/office/powerpoint/2010/main" val="541743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7B23AFF4-AB7D-4542-AD75-8A65A6417A0D}" type="slidenum">
              <a:rPr lang="en-US" smtClean="0"/>
              <a:pPr/>
              <a:t>30</a:t>
            </a:fld>
            <a:endParaRPr lang="en-US" dirty="0"/>
          </a:p>
        </p:txBody>
      </p:sp>
    </p:spTree>
    <p:extLst>
      <p:ext uri="{BB962C8B-B14F-4D97-AF65-F5344CB8AC3E}">
        <p14:creationId xmlns:p14="http://schemas.microsoft.com/office/powerpoint/2010/main" val="1852691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836B528-CD2C-0445-8F2E-09D42FDC4D16}" type="slidenum">
              <a:rPr lang="en-US" smtClean="0"/>
              <a:pPr/>
              <a:t>31</a:t>
            </a:fld>
            <a:endParaRPr lang="en-US" dirty="0"/>
          </a:p>
        </p:txBody>
      </p:sp>
    </p:spTree>
    <p:extLst>
      <p:ext uri="{BB962C8B-B14F-4D97-AF65-F5344CB8AC3E}">
        <p14:creationId xmlns:p14="http://schemas.microsoft.com/office/powerpoint/2010/main" val="100323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177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836B528-CD2C-0445-8F2E-09D42FDC4D16}" type="slidenum">
              <a:rPr lang="en-US" smtClean="0"/>
              <a:pPr/>
              <a:t>33</a:t>
            </a:fld>
            <a:endParaRPr lang="en-US" dirty="0"/>
          </a:p>
        </p:txBody>
      </p:sp>
      <p:sp>
        <p:nvSpPr>
          <p:cNvPr id="3" name="Title 2"/>
          <p:cNvSpPr>
            <a:spLocks noGrp="1"/>
          </p:cNvSpPr>
          <p:nvPr>
            <p:ph type="ctrTitle"/>
          </p:nvPr>
        </p:nvSpPr>
        <p:spPr/>
        <p:txBody>
          <a:bodyPr anchor="ctr">
            <a:normAutofit/>
          </a:bodyPr>
          <a:lstStyle/>
          <a:p>
            <a:r>
              <a:rPr lang="en-US" dirty="0"/>
              <a:t>2017</a:t>
            </a:r>
          </a:p>
        </p:txBody>
      </p:sp>
      <p:sp>
        <p:nvSpPr>
          <p:cNvPr id="4" name="Text Placeholder 3"/>
          <p:cNvSpPr>
            <a:spLocks noGrp="1"/>
          </p:cNvSpPr>
          <p:nvPr>
            <p:ph type="body" sz="quarter" idx="18"/>
          </p:nvPr>
        </p:nvSpPr>
        <p:spPr/>
        <p:txBody>
          <a:bodyPr anchor="ctr"/>
          <a:lstStyle/>
          <a:p>
            <a:r>
              <a:rPr lang="en-US" dirty="0"/>
              <a:t>super awesome things</a:t>
            </a:r>
          </a:p>
        </p:txBody>
      </p:sp>
    </p:spTree>
    <p:extLst>
      <p:ext uri="{BB962C8B-B14F-4D97-AF65-F5344CB8AC3E}">
        <p14:creationId xmlns:p14="http://schemas.microsoft.com/office/powerpoint/2010/main" val="1118893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836B528-CD2C-0445-8F2E-09D42FDC4D16}" type="slidenum">
              <a:rPr lang="en-US" smtClean="0"/>
              <a:pPr/>
              <a:t>34</a:t>
            </a:fld>
            <a:endParaRPr lang="en-US" dirty="0"/>
          </a:p>
        </p:txBody>
      </p:sp>
      <p:sp>
        <p:nvSpPr>
          <p:cNvPr id="3" name="Title 2"/>
          <p:cNvSpPr>
            <a:spLocks noGrp="1"/>
          </p:cNvSpPr>
          <p:nvPr>
            <p:ph type="ctrTitle"/>
          </p:nvPr>
        </p:nvSpPr>
        <p:spPr/>
        <p:txBody>
          <a:bodyPr anchor="ctr">
            <a:normAutofit/>
          </a:bodyPr>
          <a:lstStyle/>
          <a:p>
            <a:r>
              <a:rPr lang="en-US" dirty="0"/>
              <a:t>2017</a:t>
            </a:r>
          </a:p>
        </p:txBody>
      </p:sp>
      <p:sp>
        <p:nvSpPr>
          <p:cNvPr id="4" name="Text Placeholder 3"/>
          <p:cNvSpPr>
            <a:spLocks noGrp="1"/>
          </p:cNvSpPr>
          <p:nvPr>
            <p:ph type="body" sz="quarter" idx="18"/>
          </p:nvPr>
        </p:nvSpPr>
        <p:spPr/>
        <p:txBody>
          <a:bodyPr anchor="ctr">
            <a:noAutofit/>
          </a:bodyPr>
          <a:lstStyle/>
          <a:p>
            <a:r>
              <a:rPr lang="en-US" dirty="0"/>
              <a:t>super awesome things</a:t>
            </a:r>
          </a:p>
        </p:txBody>
      </p:sp>
    </p:spTree>
    <p:extLst>
      <p:ext uri="{BB962C8B-B14F-4D97-AF65-F5344CB8AC3E}">
        <p14:creationId xmlns:p14="http://schemas.microsoft.com/office/powerpoint/2010/main" val="1738491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7"/>
          </p:nvPr>
        </p:nvSpPr>
        <p:spPr/>
        <p:txBody>
          <a:bodyPr/>
          <a:lstStyle/>
          <a:p>
            <a:r>
              <a:rPr lang="en-US" dirty="0"/>
              <a:t>CONTEXT</a:t>
            </a:r>
          </a:p>
        </p:txBody>
      </p:sp>
      <p:sp>
        <p:nvSpPr>
          <p:cNvPr id="2" name="Slide Number Placeholder 1"/>
          <p:cNvSpPr>
            <a:spLocks noGrp="1"/>
          </p:cNvSpPr>
          <p:nvPr>
            <p:ph type="sldNum" sz="quarter" idx="4"/>
          </p:nvPr>
        </p:nvSpPr>
        <p:spPr/>
        <p:txBody>
          <a:bodyPr/>
          <a:lstStyle/>
          <a:p>
            <a:fld id="{C836B528-CD2C-0445-8F2E-09D42FDC4D16}" type="slidenum">
              <a:rPr lang="en-US" smtClean="0"/>
              <a:pPr/>
              <a:t>35</a:t>
            </a:fld>
            <a:endParaRPr lang="en-US" dirty="0"/>
          </a:p>
        </p:txBody>
      </p:sp>
      <p:sp>
        <p:nvSpPr>
          <p:cNvPr id="6" name="Text Placeholder 5"/>
          <p:cNvSpPr>
            <a:spLocks noGrp="1"/>
          </p:cNvSpPr>
          <p:nvPr>
            <p:ph type="body" sz="quarter" idx="18"/>
          </p:nvPr>
        </p:nvSpPr>
        <p:spPr/>
        <p:txBody>
          <a:bodyPr>
            <a:normAutofit/>
          </a:bodyPr>
          <a:lstStyle/>
          <a:p>
            <a:r>
              <a:rPr lang="en-US" dirty="0"/>
              <a:t>This is a big statement slide. Use light background for lighter points.</a:t>
            </a:r>
          </a:p>
        </p:txBody>
      </p:sp>
    </p:spTree>
    <p:extLst>
      <p:ext uri="{BB962C8B-B14F-4D97-AF65-F5344CB8AC3E}">
        <p14:creationId xmlns:p14="http://schemas.microsoft.com/office/powerpoint/2010/main" val="120833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7"/>
          </p:nvPr>
        </p:nvSpPr>
        <p:spPr/>
        <p:txBody>
          <a:bodyPr/>
          <a:lstStyle/>
          <a:p>
            <a:r>
              <a:rPr lang="en-US" dirty="0"/>
              <a:t>CONTEXT</a:t>
            </a:r>
          </a:p>
        </p:txBody>
      </p:sp>
      <p:sp>
        <p:nvSpPr>
          <p:cNvPr id="3" name="Slide Number Placeholder 2"/>
          <p:cNvSpPr>
            <a:spLocks noGrp="1"/>
          </p:cNvSpPr>
          <p:nvPr>
            <p:ph type="sldNum" sz="quarter" idx="4"/>
          </p:nvPr>
        </p:nvSpPr>
        <p:spPr/>
        <p:txBody>
          <a:bodyPr/>
          <a:lstStyle/>
          <a:p>
            <a:fld id="{48F63A3B-78C7-47BE-AE5E-E10140E04643}" type="slidenum">
              <a:rPr lang="en-US" smtClean="0"/>
              <a:pPr/>
              <a:t>36</a:t>
            </a:fld>
            <a:endParaRPr lang="en-US" dirty="0"/>
          </a:p>
        </p:txBody>
      </p:sp>
      <p:sp>
        <p:nvSpPr>
          <p:cNvPr id="6" name="Text Placeholder 5"/>
          <p:cNvSpPr>
            <a:spLocks noGrp="1"/>
          </p:cNvSpPr>
          <p:nvPr>
            <p:ph type="body" sz="quarter" idx="18"/>
          </p:nvPr>
        </p:nvSpPr>
        <p:spPr/>
        <p:txBody>
          <a:bodyPr>
            <a:normAutofit/>
          </a:bodyPr>
          <a:lstStyle/>
          <a:p>
            <a:r>
              <a:rPr lang="en-US" dirty="0"/>
              <a:t>This is a big statement slide. Use dark background for bolder points.</a:t>
            </a:r>
          </a:p>
        </p:txBody>
      </p:sp>
    </p:spTree>
    <p:extLst>
      <p:ext uri="{BB962C8B-B14F-4D97-AF65-F5344CB8AC3E}">
        <p14:creationId xmlns:p14="http://schemas.microsoft.com/office/powerpoint/2010/main" val="913113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Source Book, Source Author, Other relevant info</a:t>
            </a:r>
          </a:p>
        </p:txBody>
      </p:sp>
      <p:sp>
        <p:nvSpPr>
          <p:cNvPr id="3" name="Slide Number Placeholder 2"/>
          <p:cNvSpPr>
            <a:spLocks noGrp="1"/>
          </p:cNvSpPr>
          <p:nvPr>
            <p:ph type="sldNum" sz="quarter" idx="4"/>
          </p:nvPr>
        </p:nvSpPr>
        <p:spPr/>
        <p:txBody>
          <a:bodyPr/>
          <a:lstStyle/>
          <a:p>
            <a:fld id="{48F63A3B-78C7-47BE-AE5E-E10140E04643}" type="slidenum">
              <a:rPr lang="en-US" smtClean="0"/>
              <a:pPr/>
              <a:t>37</a:t>
            </a:fld>
            <a:endParaRPr lang="en-US" dirty="0"/>
          </a:p>
        </p:txBody>
      </p:sp>
      <p:sp>
        <p:nvSpPr>
          <p:cNvPr id="4" name="Text Placeholder 3"/>
          <p:cNvSpPr>
            <a:spLocks noGrp="1"/>
          </p:cNvSpPr>
          <p:nvPr>
            <p:ph type="body" sz="quarter" idx="18"/>
          </p:nvPr>
        </p:nvSpPr>
        <p:spPr/>
        <p:txBody>
          <a:bodyPr/>
          <a:lstStyle/>
          <a:p>
            <a:r>
              <a:rPr lang="en-US" dirty="0"/>
              <a:t>This is a reference point slide. Likely will be from a site, book, talk, etc.</a:t>
            </a:r>
          </a:p>
        </p:txBody>
      </p:sp>
    </p:spTree>
    <p:extLst>
      <p:ext uri="{BB962C8B-B14F-4D97-AF65-F5344CB8AC3E}">
        <p14:creationId xmlns:p14="http://schemas.microsoft.com/office/powerpoint/2010/main" val="482261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p:txBody>
          <a:bodyPr/>
          <a:lstStyle/>
          <a:p>
            <a:r>
              <a:rPr lang="en-US" dirty="0"/>
              <a:t>Source Book, Source Author, Other relevant info</a:t>
            </a:r>
          </a:p>
        </p:txBody>
      </p:sp>
      <p:sp>
        <p:nvSpPr>
          <p:cNvPr id="2" name="Slide Number Placeholder 1"/>
          <p:cNvSpPr>
            <a:spLocks noGrp="1"/>
          </p:cNvSpPr>
          <p:nvPr>
            <p:ph type="sldNum" sz="quarter" idx="4"/>
          </p:nvPr>
        </p:nvSpPr>
        <p:spPr/>
        <p:txBody>
          <a:bodyPr/>
          <a:lstStyle/>
          <a:p>
            <a:fld id="{7B23AFF4-AB7D-4542-AD75-8A65A6417A0D}" type="slidenum">
              <a:rPr lang="en-US" smtClean="0"/>
              <a:pPr/>
              <a:t>38</a:t>
            </a:fld>
            <a:endParaRPr lang="en-US" dirty="0"/>
          </a:p>
        </p:txBody>
      </p:sp>
      <p:sp>
        <p:nvSpPr>
          <p:cNvPr id="4" name="Text Placeholder 3"/>
          <p:cNvSpPr>
            <a:spLocks noGrp="1"/>
          </p:cNvSpPr>
          <p:nvPr>
            <p:ph type="body" sz="quarter" idx="18"/>
          </p:nvPr>
        </p:nvSpPr>
        <p:spPr/>
        <p:txBody>
          <a:bodyPr/>
          <a:lstStyle/>
          <a:p>
            <a:r>
              <a:rPr lang="en-US" dirty="0"/>
              <a:t>This is a reference point slide. Likely will be from a site, book, talk, etc.</a:t>
            </a:r>
          </a:p>
        </p:txBody>
      </p:sp>
    </p:spTree>
    <p:extLst>
      <p:ext uri="{BB962C8B-B14F-4D97-AF65-F5344CB8AC3E}">
        <p14:creationId xmlns:p14="http://schemas.microsoft.com/office/powerpoint/2010/main" val="1587164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Author Name</a:t>
            </a:r>
          </a:p>
        </p:txBody>
      </p:sp>
      <p:sp>
        <p:nvSpPr>
          <p:cNvPr id="3" name="Slide Number Placeholder 2"/>
          <p:cNvSpPr>
            <a:spLocks noGrp="1"/>
          </p:cNvSpPr>
          <p:nvPr>
            <p:ph type="sldNum" sz="quarter" idx="4"/>
          </p:nvPr>
        </p:nvSpPr>
        <p:spPr/>
        <p:txBody>
          <a:bodyPr/>
          <a:lstStyle/>
          <a:p>
            <a:fld id="{48F63A3B-78C7-47BE-AE5E-E10140E04643}" type="slidenum">
              <a:rPr lang="en-US" smtClean="0"/>
              <a:pPr/>
              <a:t>39</a:t>
            </a:fld>
            <a:endParaRPr lang="en-US" dirty="0"/>
          </a:p>
        </p:txBody>
      </p:sp>
      <p:sp>
        <p:nvSpPr>
          <p:cNvPr id="4" name="Text Placeholder 3"/>
          <p:cNvSpPr>
            <a:spLocks noGrp="1"/>
          </p:cNvSpPr>
          <p:nvPr>
            <p:ph type="body" sz="quarter" idx="18"/>
          </p:nvPr>
        </p:nvSpPr>
        <p:spPr/>
        <p:txBody>
          <a:bodyPr/>
          <a:lstStyle/>
          <a:p>
            <a:r>
              <a:rPr lang="en-US" dirty="0"/>
              <a:t>This is a quote slide.</a:t>
            </a:r>
          </a:p>
          <a:p>
            <a:r>
              <a:rPr lang="en-US" dirty="0"/>
              <a:t>Keep it tweetable.</a:t>
            </a:r>
          </a:p>
        </p:txBody>
      </p:sp>
    </p:spTree>
    <p:extLst>
      <p:ext uri="{BB962C8B-B14F-4D97-AF65-F5344CB8AC3E}">
        <p14:creationId xmlns:p14="http://schemas.microsoft.com/office/powerpoint/2010/main" val="1860484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API Endpoints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en-US" dirty="0"/>
              <a:t>Define</a:t>
            </a:r>
            <a:r>
              <a:rPr lang="pl-PL" dirty="0"/>
              <a:t> GET / POST / PUT / DELETE http </a:t>
            </a:r>
            <a:r>
              <a:rPr lang="en-US" dirty="0"/>
              <a:t>actions</a:t>
            </a:r>
            <a:r>
              <a:rPr lang="pl-PL" dirty="0"/>
              <a:t> by single </a:t>
            </a:r>
            <a:r>
              <a:rPr lang="en-US" dirty="0"/>
              <a:t>endpoints</a:t>
            </a:r>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833610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Author Name</a:t>
            </a:r>
          </a:p>
        </p:txBody>
      </p:sp>
      <p:sp>
        <p:nvSpPr>
          <p:cNvPr id="3" name="Slide Number Placeholder 2"/>
          <p:cNvSpPr>
            <a:spLocks noGrp="1"/>
          </p:cNvSpPr>
          <p:nvPr>
            <p:ph type="sldNum" sz="quarter" idx="4"/>
          </p:nvPr>
        </p:nvSpPr>
        <p:spPr/>
        <p:txBody>
          <a:bodyPr/>
          <a:lstStyle/>
          <a:p>
            <a:fld id="{48F63A3B-78C7-47BE-AE5E-E10140E04643}" type="slidenum">
              <a:rPr lang="en-US" smtClean="0"/>
              <a:pPr/>
              <a:t>40</a:t>
            </a:fld>
            <a:endParaRPr lang="en-US" dirty="0"/>
          </a:p>
        </p:txBody>
      </p:sp>
      <p:sp>
        <p:nvSpPr>
          <p:cNvPr id="4" name="Text Placeholder 3"/>
          <p:cNvSpPr>
            <a:spLocks noGrp="1"/>
          </p:cNvSpPr>
          <p:nvPr>
            <p:ph type="body" sz="quarter" idx="18"/>
          </p:nvPr>
        </p:nvSpPr>
        <p:spPr/>
        <p:txBody>
          <a:bodyPr/>
          <a:lstStyle/>
          <a:p>
            <a:r>
              <a:rPr lang="en-US" dirty="0"/>
              <a:t>This is a quote slide.</a:t>
            </a:r>
          </a:p>
          <a:p>
            <a:r>
              <a:rPr lang="en-US" dirty="0"/>
              <a:t>Keep it tweetable.</a:t>
            </a:r>
          </a:p>
        </p:txBody>
      </p:sp>
    </p:spTree>
    <p:extLst>
      <p:ext uri="{BB962C8B-B14F-4D97-AF65-F5344CB8AC3E}">
        <p14:creationId xmlns:p14="http://schemas.microsoft.com/office/powerpoint/2010/main" val="1183872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48F63A3B-78C7-47BE-AE5E-E10140E04643}" type="slidenum">
              <a:rPr lang="en-US" smtClean="0"/>
              <a:pPr/>
              <a:t>41</a:t>
            </a:fld>
            <a:endParaRPr lang="en-US" dirty="0"/>
          </a:p>
        </p:txBody>
      </p:sp>
      <p:sp>
        <p:nvSpPr>
          <p:cNvPr id="6" name="Text Placeholder 5"/>
          <p:cNvSpPr>
            <a:spLocks noGrp="1"/>
          </p:cNvSpPr>
          <p:nvPr>
            <p:ph type="body" sz="quarter" idx="18"/>
          </p:nvPr>
        </p:nvSpPr>
        <p:spPr/>
        <p:txBody>
          <a:bodyPr>
            <a:noAutofit/>
          </a:bodyPr>
          <a:lstStyle/>
          <a:p>
            <a:r>
              <a:rPr lang="en-US" dirty="0"/>
              <a:t>Big statement with support.</a:t>
            </a:r>
          </a:p>
        </p:txBody>
      </p:sp>
      <p:sp>
        <p:nvSpPr>
          <p:cNvPr id="7" name="Text Placeholder 6"/>
          <p:cNvSpPr>
            <a:spLocks noGrp="1"/>
          </p:cNvSpPr>
          <p:nvPr>
            <p:ph type="body" sz="quarter" idx="19"/>
          </p:nvPr>
        </p:nvSpPr>
        <p:spPr/>
        <p:txBody>
          <a:bodyPr/>
          <a:lstStyle/>
          <a:p>
            <a:r>
              <a:rPr lang="en-US" sz="4800" b="1" dirty="0"/>
              <a:t>Talking point</a:t>
            </a:r>
          </a:p>
          <a:p>
            <a:r>
              <a:rPr lang="en-US" dirty="0"/>
              <a:t>Supporting info for talking point.</a:t>
            </a:r>
          </a:p>
          <a:p>
            <a:r>
              <a:rPr lang="en-US" dirty="0"/>
              <a:t>Second line.</a:t>
            </a:r>
          </a:p>
        </p:txBody>
      </p:sp>
      <p:sp>
        <p:nvSpPr>
          <p:cNvPr id="8" name="Text Placeholder 7"/>
          <p:cNvSpPr>
            <a:spLocks noGrp="1"/>
          </p:cNvSpPr>
          <p:nvPr>
            <p:ph type="body" sz="quarter" idx="20"/>
          </p:nvPr>
        </p:nvSpPr>
        <p:spPr/>
        <p:txBody>
          <a:bodyPr/>
          <a:lstStyle/>
          <a:p>
            <a:r>
              <a:rPr lang="en-US" sz="4800" b="1" dirty="0"/>
              <a:t>Talking point</a:t>
            </a:r>
          </a:p>
          <a:p>
            <a:r>
              <a:rPr lang="en-US" dirty="0"/>
              <a:t>Manage audience focus by reducing to 70% transparency. Use no more than two lines.</a:t>
            </a:r>
          </a:p>
        </p:txBody>
      </p:sp>
      <p:sp>
        <p:nvSpPr>
          <p:cNvPr id="9" name="Text Placeholder 8"/>
          <p:cNvSpPr>
            <a:spLocks noGrp="1"/>
          </p:cNvSpPr>
          <p:nvPr>
            <p:ph type="body" sz="quarter" idx="21"/>
          </p:nvPr>
        </p:nvSpPr>
        <p:spPr/>
        <p:txBody>
          <a:bodyPr/>
          <a:lstStyle/>
          <a:p>
            <a:r>
              <a:rPr lang="en-US" sz="4800" b="1" dirty="0"/>
              <a:t>Talking point</a:t>
            </a:r>
          </a:p>
          <a:p>
            <a:r>
              <a:rPr lang="en-US" b="0" dirty="0"/>
              <a:t>Stay consistent with using the light or dark throughout the related big statement.</a:t>
            </a:r>
          </a:p>
        </p:txBody>
      </p:sp>
      <p:sp>
        <p:nvSpPr>
          <p:cNvPr id="5" name="Text Placeholder 4"/>
          <p:cNvSpPr>
            <a:spLocks noGrp="1"/>
          </p:cNvSpPr>
          <p:nvPr>
            <p:ph type="body" sz="quarter" idx="17"/>
          </p:nvPr>
        </p:nvSpPr>
        <p:spPr/>
        <p:txBody>
          <a:bodyPr/>
          <a:lstStyle/>
          <a:p>
            <a:pPr marL="0" indent="0">
              <a:buNone/>
            </a:pPr>
            <a:endParaRPr lang="en-US" dirty="0"/>
          </a:p>
        </p:txBody>
      </p:sp>
    </p:spTree>
    <p:extLst>
      <p:ext uri="{BB962C8B-B14F-4D97-AF65-F5344CB8AC3E}">
        <p14:creationId xmlns:p14="http://schemas.microsoft.com/office/powerpoint/2010/main" val="794140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42</a:t>
            </a:fld>
            <a:endParaRPr lang="en-US" dirty="0"/>
          </a:p>
        </p:txBody>
      </p:sp>
      <p:sp>
        <p:nvSpPr>
          <p:cNvPr id="3" name="Text Placeholder 2"/>
          <p:cNvSpPr>
            <a:spLocks noGrp="1"/>
          </p:cNvSpPr>
          <p:nvPr>
            <p:ph type="body" sz="quarter" idx="18"/>
          </p:nvPr>
        </p:nvSpPr>
        <p:spPr/>
        <p:txBody>
          <a:bodyPr>
            <a:noAutofit/>
          </a:bodyPr>
          <a:lstStyle/>
          <a:p>
            <a:r>
              <a:rPr lang="en-US" dirty="0"/>
              <a:t>Big statement with support.</a:t>
            </a:r>
          </a:p>
        </p:txBody>
      </p:sp>
      <p:sp>
        <p:nvSpPr>
          <p:cNvPr id="4" name="Text Placeholder 3"/>
          <p:cNvSpPr>
            <a:spLocks noGrp="1"/>
          </p:cNvSpPr>
          <p:nvPr>
            <p:ph type="body" sz="quarter" idx="19"/>
          </p:nvPr>
        </p:nvSpPr>
        <p:spPr/>
        <p:txBody>
          <a:bodyPr/>
          <a:lstStyle/>
          <a:p>
            <a:r>
              <a:rPr lang="en-US" b="1" dirty="0"/>
              <a:t>Spacing</a:t>
            </a:r>
          </a:p>
          <a:p>
            <a:r>
              <a:rPr lang="en-US" sz="3600" dirty="0"/>
              <a:t>Hold down *Shift* to drag when moving the bar to make sure it stays properly aligned.</a:t>
            </a:r>
          </a:p>
        </p:txBody>
      </p:sp>
      <p:sp>
        <p:nvSpPr>
          <p:cNvPr id="5" name="Text Placeholder 4"/>
          <p:cNvSpPr>
            <a:spLocks noGrp="1"/>
          </p:cNvSpPr>
          <p:nvPr>
            <p:ph type="body" sz="quarter" idx="20"/>
          </p:nvPr>
        </p:nvSpPr>
        <p:spPr>
          <a:xfrm>
            <a:off x="12765600" y="5491447"/>
            <a:ext cx="9849600" cy="2123658"/>
          </a:xfrm>
        </p:spPr>
        <p:txBody>
          <a:bodyPr/>
          <a:lstStyle/>
          <a:p>
            <a:r>
              <a:rPr lang="en-US" sz="4800" b="1" dirty="0"/>
              <a:t>Talking point</a:t>
            </a:r>
          </a:p>
          <a:p>
            <a:r>
              <a:rPr lang="en-US" dirty="0"/>
              <a:t>Manage audience focus by reducing to 70% transparency. Use no more than two lines.</a:t>
            </a:r>
          </a:p>
        </p:txBody>
      </p:sp>
      <p:sp>
        <p:nvSpPr>
          <p:cNvPr id="6" name="Text Placeholder 5"/>
          <p:cNvSpPr>
            <a:spLocks noGrp="1"/>
          </p:cNvSpPr>
          <p:nvPr>
            <p:ph type="body" sz="quarter" idx="21"/>
          </p:nvPr>
        </p:nvSpPr>
        <p:spPr/>
        <p:txBody>
          <a:bodyPr/>
          <a:lstStyle/>
          <a:p>
            <a:r>
              <a:rPr lang="en-US" sz="4800" b="1" dirty="0"/>
              <a:t>Talking point</a:t>
            </a:r>
          </a:p>
          <a:p>
            <a:r>
              <a:rPr lang="en-US" dirty="0"/>
              <a:t>Stay consistent with using the light or dark throughout the related big statement.</a:t>
            </a:r>
          </a:p>
        </p:txBody>
      </p:sp>
      <p:sp>
        <p:nvSpPr>
          <p:cNvPr id="7" name="Text Placeholder 6"/>
          <p:cNvSpPr>
            <a:spLocks noGrp="1"/>
          </p:cNvSpPr>
          <p:nvPr>
            <p:ph type="body" sz="quarter" idx="17"/>
          </p:nvPr>
        </p:nvSpPr>
        <p:spPr/>
        <p:txBody>
          <a:bodyPr/>
          <a:lstStyle/>
          <a:p>
            <a:endParaRPr lang="en-US" dirty="0"/>
          </a:p>
        </p:txBody>
      </p:sp>
    </p:spTree>
    <p:extLst>
      <p:ext uri="{BB962C8B-B14F-4D97-AF65-F5344CB8AC3E}">
        <p14:creationId xmlns:p14="http://schemas.microsoft.com/office/powerpoint/2010/main" val="1930899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43</a:t>
            </a:fld>
            <a:endParaRPr lang="en-US" dirty="0"/>
          </a:p>
        </p:txBody>
      </p:sp>
      <p:sp>
        <p:nvSpPr>
          <p:cNvPr id="8" name="Text Placeholder 7"/>
          <p:cNvSpPr>
            <a:spLocks noGrp="1"/>
          </p:cNvSpPr>
          <p:nvPr>
            <p:ph type="body" sz="quarter" idx="18"/>
          </p:nvPr>
        </p:nvSpPr>
        <p:spPr/>
        <p:txBody>
          <a:bodyPr>
            <a:noAutofit/>
          </a:bodyPr>
          <a:lstStyle/>
          <a:p>
            <a:r>
              <a:rPr lang="en-US" dirty="0"/>
              <a:t>Short title, two line max</a:t>
            </a:r>
          </a:p>
        </p:txBody>
      </p:sp>
      <p:sp>
        <p:nvSpPr>
          <p:cNvPr id="9" name="Text Placeholder 8"/>
          <p:cNvSpPr>
            <a:spLocks noGrp="1"/>
          </p:cNvSpPr>
          <p:nvPr>
            <p:ph type="body" sz="quarter" idx="19"/>
          </p:nvPr>
        </p:nvSpPr>
        <p:spPr>
          <a:xfrm>
            <a:off x="8190000" y="1931060"/>
            <a:ext cx="14369963" cy="2246769"/>
          </a:xfrm>
        </p:spPr>
        <p:txBody>
          <a:bodyPr>
            <a:noAutofit/>
          </a:bodyPr>
          <a:lstStyle/>
          <a:p>
            <a:r>
              <a:rPr lang="en-US" sz="6000" b="1" dirty="0"/>
              <a:t>Talking point</a:t>
            </a:r>
          </a:p>
          <a:p>
            <a:r>
              <a:rPr lang="en-US" dirty="0"/>
              <a:t>This is arguably the most text that should ever be on one of your presentations slides.</a:t>
            </a:r>
          </a:p>
        </p:txBody>
      </p:sp>
      <p:sp>
        <p:nvSpPr>
          <p:cNvPr id="10" name="Text Placeholder 9"/>
          <p:cNvSpPr>
            <a:spLocks noGrp="1"/>
          </p:cNvSpPr>
          <p:nvPr>
            <p:ph type="body" sz="quarter" idx="20"/>
          </p:nvPr>
        </p:nvSpPr>
        <p:spPr>
          <a:xfrm>
            <a:off x="8190000" y="5375530"/>
            <a:ext cx="14369963" cy="2246769"/>
          </a:xfrm>
        </p:spPr>
        <p:txBody>
          <a:bodyPr>
            <a:noAutofit/>
          </a:bodyPr>
          <a:lstStyle/>
          <a:p>
            <a:r>
              <a:rPr lang="en-US" sz="6000" b="1" dirty="0"/>
              <a:t>Are they here to read or be engaged?</a:t>
            </a:r>
          </a:p>
          <a:p>
            <a:r>
              <a:rPr lang="en-US" dirty="0"/>
              <a:t>Do not ask your audience to read/listen to your notes and call it a presentation. Can send them a document.</a:t>
            </a:r>
          </a:p>
        </p:txBody>
      </p:sp>
      <p:sp>
        <p:nvSpPr>
          <p:cNvPr id="11" name="Text Placeholder 10"/>
          <p:cNvSpPr>
            <a:spLocks noGrp="1"/>
          </p:cNvSpPr>
          <p:nvPr>
            <p:ph type="body" sz="quarter" idx="21"/>
          </p:nvPr>
        </p:nvSpPr>
        <p:spPr>
          <a:xfrm>
            <a:off x="8190000" y="8820000"/>
            <a:ext cx="14369963" cy="2246769"/>
          </a:xfrm>
        </p:spPr>
        <p:txBody>
          <a:bodyPr>
            <a:noAutofit/>
          </a:bodyPr>
          <a:lstStyle/>
          <a:p>
            <a:r>
              <a:rPr lang="en-US" sz="6000" b="1" dirty="0"/>
              <a:t>Consider lowering transparency</a:t>
            </a:r>
          </a:p>
          <a:p>
            <a:r>
              <a:rPr lang="en-US" dirty="0"/>
              <a:t>If you’ve got a lot of to say about a specific talking point, consider lowering the transparency to 70%.</a:t>
            </a:r>
          </a:p>
        </p:txBody>
      </p:sp>
      <p:sp>
        <p:nvSpPr>
          <p:cNvPr id="12" name="Text Placeholder 11"/>
          <p:cNvSpPr>
            <a:spLocks noGrp="1"/>
          </p:cNvSpPr>
          <p:nvPr>
            <p:ph type="body" sz="quarter" idx="22"/>
          </p:nvPr>
        </p:nvSpPr>
        <p:spPr/>
        <p:txBody>
          <a:bodyPr anchor="ctr"/>
          <a:lstStyle/>
          <a:p>
            <a:r>
              <a:rPr lang="en-US" dirty="0"/>
              <a:t>Active item</a:t>
            </a:r>
          </a:p>
        </p:txBody>
      </p:sp>
      <p:sp>
        <p:nvSpPr>
          <p:cNvPr id="13" name="Text Placeholder 12"/>
          <p:cNvSpPr>
            <a:spLocks noGrp="1"/>
          </p:cNvSpPr>
          <p:nvPr>
            <p:ph type="body" sz="quarter" idx="23"/>
          </p:nvPr>
        </p:nvSpPr>
        <p:spPr/>
        <p:txBody>
          <a:bodyPr anchor="ctr"/>
          <a:lstStyle/>
          <a:p>
            <a:r>
              <a:rPr lang="en-US" dirty="0"/>
              <a:t>Next item</a:t>
            </a:r>
          </a:p>
        </p:txBody>
      </p:sp>
      <p:sp>
        <p:nvSpPr>
          <p:cNvPr id="14" name="Text Placeholder 13"/>
          <p:cNvSpPr>
            <a:spLocks noGrp="1"/>
          </p:cNvSpPr>
          <p:nvPr>
            <p:ph type="body" sz="quarter" idx="24"/>
          </p:nvPr>
        </p:nvSpPr>
        <p:spPr/>
        <p:txBody>
          <a:bodyPr anchor="ctr"/>
          <a:lstStyle/>
          <a:p>
            <a:r>
              <a:rPr lang="en-US" dirty="0"/>
              <a:t>30% transparent</a:t>
            </a:r>
          </a:p>
        </p:txBody>
      </p:sp>
      <p:sp>
        <p:nvSpPr>
          <p:cNvPr id="15" name="Text Placeholder 14"/>
          <p:cNvSpPr>
            <a:spLocks noGrp="1"/>
          </p:cNvSpPr>
          <p:nvPr>
            <p:ph type="body" sz="quarter" idx="25"/>
          </p:nvPr>
        </p:nvSpPr>
        <p:spPr/>
        <p:txBody>
          <a:bodyPr anchor="ctr"/>
          <a:lstStyle/>
          <a:p>
            <a:r>
              <a:rPr lang="en-US" dirty="0"/>
              <a:t>Move marker</a:t>
            </a:r>
          </a:p>
        </p:txBody>
      </p:sp>
      <p:sp>
        <p:nvSpPr>
          <p:cNvPr id="16" name="Text Placeholder 15"/>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4633301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44</a:t>
            </a:fld>
            <a:endParaRPr lang="en-US" dirty="0"/>
          </a:p>
        </p:txBody>
      </p:sp>
      <p:sp>
        <p:nvSpPr>
          <p:cNvPr id="13" name="Text Placeholder 12"/>
          <p:cNvSpPr>
            <a:spLocks noGrp="1"/>
          </p:cNvSpPr>
          <p:nvPr>
            <p:ph type="body" sz="quarter" idx="18"/>
          </p:nvPr>
        </p:nvSpPr>
        <p:spPr/>
        <p:txBody>
          <a:bodyPr>
            <a:noAutofit/>
          </a:bodyPr>
          <a:lstStyle/>
          <a:p>
            <a:r>
              <a:rPr lang="en-US" dirty="0"/>
              <a:t>Short title, 2 line max</a:t>
            </a:r>
          </a:p>
        </p:txBody>
      </p:sp>
      <p:sp>
        <p:nvSpPr>
          <p:cNvPr id="14" name="Text Placeholder 13"/>
          <p:cNvSpPr>
            <a:spLocks noGrp="1"/>
          </p:cNvSpPr>
          <p:nvPr>
            <p:ph type="body" sz="quarter" idx="19"/>
          </p:nvPr>
        </p:nvSpPr>
        <p:spPr>
          <a:xfrm>
            <a:off x="7808400" y="1960205"/>
            <a:ext cx="10414800" cy="3970318"/>
          </a:xfrm>
        </p:spPr>
        <p:txBody>
          <a:bodyPr>
            <a:spAutoFit/>
          </a:bodyPr>
          <a:lstStyle/>
          <a:p>
            <a:r>
              <a:rPr lang="en-US" b="1" dirty="0"/>
              <a:t>Talking point</a:t>
            </a:r>
          </a:p>
          <a:p>
            <a:r>
              <a:rPr lang="en-US" sz="4800" b="0" dirty="0"/>
              <a:t>Supporting text should be brief </a:t>
            </a:r>
            <a:br>
              <a:rPr lang="en-US" sz="4800" b="0" dirty="0"/>
            </a:br>
            <a:r>
              <a:rPr lang="en-US" sz="4800" b="0" dirty="0"/>
              <a:t>and no longer than 4 lines. </a:t>
            </a:r>
          </a:p>
          <a:p>
            <a:r>
              <a:rPr lang="en-US" sz="4800" b="0" dirty="0"/>
              <a:t>Limit one talking point and image </a:t>
            </a:r>
          </a:p>
          <a:p>
            <a:r>
              <a:rPr lang="en-US" sz="4800" b="0" dirty="0"/>
              <a:t>per slide.</a:t>
            </a:r>
          </a:p>
        </p:txBody>
      </p:sp>
      <p:sp>
        <p:nvSpPr>
          <p:cNvPr id="16" name="Text Placeholder 15"/>
          <p:cNvSpPr>
            <a:spLocks noGrp="1"/>
          </p:cNvSpPr>
          <p:nvPr>
            <p:ph type="body" sz="quarter" idx="22"/>
          </p:nvPr>
        </p:nvSpPr>
        <p:spPr/>
        <p:txBody>
          <a:bodyPr anchor="ctr"/>
          <a:lstStyle/>
          <a:p>
            <a:r>
              <a:rPr lang="en-US" dirty="0"/>
              <a:t>Active item</a:t>
            </a:r>
          </a:p>
        </p:txBody>
      </p:sp>
      <p:sp>
        <p:nvSpPr>
          <p:cNvPr id="17" name="Text Placeholder 16"/>
          <p:cNvSpPr>
            <a:spLocks noGrp="1"/>
          </p:cNvSpPr>
          <p:nvPr>
            <p:ph type="body" sz="quarter" idx="23"/>
          </p:nvPr>
        </p:nvSpPr>
        <p:spPr/>
        <p:txBody>
          <a:bodyPr anchor="ctr"/>
          <a:lstStyle/>
          <a:p>
            <a:r>
              <a:rPr lang="en-US" dirty="0"/>
              <a:t>Next item</a:t>
            </a:r>
          </a:p>
        </p:txBody>
      </p:sp>
      <p:sp>
        <p:nvSpPr>
          <p:cNvPr id="18" name="Text Placeholder 17"/>
          <p:cNvSpPr>
            <a:spLocks noGrp="1"/>
          </p:cNvSpPr>
          <p:nvPr>
            <p:ph type="body" sz="quarter" idx="24"/>
          </p:nvPr>
        </p:nvSpPr>
        <p:spPr/>
        <p:txBody>
          <a:bodyPr anchor="ctr"/>
          <a:lstStyle/>
          <a:p>
            <a:r>
              <a:rPr lang="en-US" dirty="0"/>
              <a:t>30% transparent</a:t>
            </a:r>
          </a:p>
        </p:txBody>
      </p:sp>
      <p:sp>
        <p:nvSpPr>
          <p:cNvPr id="19" name="Text Placeholder 18"/>
          <p:cNvSpPr>
            <a:spLocks noGrp="1"/>
          </p:cNvSpPr>
          <p:nvPr>
            <p:ph type="body" sz="quarter" idx="25"/>
          </p:nvPr>
        </p:nvSpPr>
        <p:spPr/>
        <p:txBody>
          <a:bodyPr anchor="ctr"/>
          <a:lstStyle/>
          <a:p>
            <a:r>
              <a:rPr lang="en-US" dirty="0"/>
              <a:t>Move marker</a:t>
            </a:r>
          </a:p>
        </p:txBody>
      </p:sp>
      <p:sp>
        <p:nvSpPr>
          <p:cNvPr id="15" name="Text Placeholder 14"/>
          <p:cNvSpPr>
            <a:spLocks noGrp="1"/>
          </p:cNvSpPr>
          <p:nvPr>
            <p:ph type="body" sz="quarter" idx="20"/>
          </p:nvPr>
        </p:nvSpPr>
        <p:spPr/>
        <p:txBody>
          <a:bodyPr/>
          <a:lstStyle/>
          <a:p>
            <a:endParaRPr lang="en-US" dirty="0"/>
          </a:p>
        </p:txBody>
      </p:sp>
      <p:sp>
        <p:nvSpPr>
          <p:cNvPr id="12" name="Picture Placeholder 11"/>
          <p:cNvSpPr>
            <a:spLocks noGrp="1"/>
          </p:cNvSpPr>
          <p:nvPr>
            <p:ph type="pic" sz="quarter" idx="16"/>
          </p:nvPr>
        </p:nvSpPr>
        <p:spPr/>
      </p:sp>
    </p:spTree>
    <p:extLst>
      <p:ext uri="{BB962C8B-B14F-4D97-AF65-F5344CB8AC3E}">
        <p14:creationId xmlns:p14="http://schemas.microsoft.com/office/powerpoint/2010/main" val="1122454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nchor="ctr">
            <a:noAutofit/>
          </a:bodyPr>
          <a:lstStyle/>
          <a:p>
            <a:r>
              <a:rPr lang="en-US" dirty="0"/>
              <a:t>Keep your big points short &amp; sweet</a:t>
            </a:r>
          </a:p>
        </p:txBody>
      </p:sp>
      <p:sp>
        <p:nvSpPr>
          <p:cNvPr id="3" name="Picture Placeholder 2"/>
          <p:cNvSpPr>
            <a:spLocks noGrp="1"/>
          </p:cNvSpPr>
          <p:nvPr>
            <p:ph type="pic" sz="quarter" idx="16"/>
          </p:nvPr>
        </p:nvSpPr>
        <p:spPr/>
      </p:sp>
    </p:spTree>
    <p:extLst>
      <p:ext uri="{BB962C8B-B14F-4D97-AF65-F5344CB8AC3E}">
        <p14:creationId xmlns:p14="http://schemas.microsoft.com/office/powerpoint/2010/main" val="692190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a:xfrm>
            <a:off x="1485000" y="3039406"/>
            <a:ext cx="9219600" cy="7606800"/>
          </a:xfrm>
        </p:spPr>
      </p:sp>
      <p:sp>
        <p:nvSpPr>
          <p:cNvPr id="3" name="Slide Number Placeholder 2"/>
          <p:cNvSpPr>
            <a:spLocks noGrp="1"/>
          </p:cNvSpPr>
          <p:nvPr>
            <p:ph type="sldNum" sz="quarter" idx="4"/>
          </p:nvPr>
        </p:nvSpPr>
        <p:spPr/>
        <p:txBody>
          <a:bodyPr/>
          <a:lstStyle/>
          <a:p>
            <a:fld id="{3D259C5D-A111-8949-932A-563DF21A7F1B}" type="slidenum">
              <a:rPr lang="en-US" smtClean="0"/>
              <a:pPr/>
              <a:t>46</a:t>
            </a:fld>
            <a:endParaRPr lang="en-US" dirty="0"/>
          </a:p>
        </p:txBody>
      </p:sp>
      <p:sp>
        <p:nvSpPr>
          <p:cNvPr id="4" name="Text Placeholder 3"/>
          <p:cNvSpPr>
            <a:spLocks noGrp="1"/>
          </p:cNvSpPr>
          <p:nvPr>
            <p:ph type="body" sz="quarter" idx="19"/>
          </p:nvPr>
        </p:nvSpPr>
        <p:spPr>
          <a:xfrm>
            <a:off x="12190413" y="4857647"/>
            <a:ext cx="10369550" cy="3970318"/>
          </a:xfrm>
        </p:spPr>
        <p:txBody>
          <a:bodyPr/>
          <a:lstStyle/>
          <a:p>
            <a:r>
              <a:rPr lang="en-US" b="1" dirty="0">
                <a:latin typeface="Arial" charset="0"/>
                <a:ea typeface="Arial" charset="0"/>
                <a:cs typeface="Arial" charset="0"/>
              </a:rPr>
              <a:t>Talking point</a:t>
            </a:r>
          </a:p>
          <a:p>
            <a:r>
              <a:rPr lang="en-US" sz="4800" dirty="0">
                <a:latin typeface="Arial" charset="0"/>
                <a:ea typeface="Arial" charset="0"/>
                <a:cs typeface="Arial" charset="0"/>
              </a:rPr>
              <a:t>Supporting text should be brief </a:t>
            </a:r>
            <a:br>
              <a:rPr lang="en-US" sz="4800" dirty="0">
                <a:latin typeface="Arial" charset="0"/>
                <a:ea typeface="Arial" charset="0"/>
                <a:cs typeface="Arial" charset="0"/>
              </a:rPr>
            </a:br>
            <a:r>
              <a:rPr lang="en-US" sz="4800" dirty="0">
                <a:latin typeface="Arial" charset="0"/>
                <a:ea typeface="Arial" charset="0"/>
                <a:cs typeface="Arial" charset="0"/>
              </a:rPr>
              <a:t>and no longer than 4 lines. </a:t>
            </a:r>
          </a:p>
          <a:p>
            <a:r>
              <a:rPr lang="en-US" sz="4800" dirty="0">
                <a:latin typeface="Arial" charset="0"/>
                <a:ea typeface="Arial" charset="0"/>
                <a:cs typeface="Arial" charset="0"/>
              </a:rPr>
              <a:t>Limit one talking point and image </a:t>
            </a:r>
          </a:p>
          <a:p>
            <a:r>
              <a:rPr lang="en-US" sz="4800" dirty="0">
                <a:latin typeface="Arial" charset="0"/>
                <a:ea typeface="Arial" charset="0"/>
                <a:cs typeface="Arial" charset="0"/>
              </a:rPr>
              <a:t>per slide.</a:t>
            </a:r>
          </a:p>
        </p:txBody>
      </p:sp>
    </p:spTree>
    <p:extLst>
      <p:ext uri="{BB962C8B-B14F-4D97-AF65-F5344CB8AC3E}">
        <p14:creationId xmlns:p14="http://schemas.microsoft.com/office/powerpoint/2010/main" val="228003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p:sp>
      <p:sp>
        <p:nvSpPr>
          <p:cNvPr id="3" name="Slide Number Placeholder 2"/>
          <p:cNvSpPr>
            <a:spLocks noGrp="1"/>
          </p:cNvSpPr>
          <p:nvPr>
            <p:ph type="sldNum" sz="quarter" idx="4"/>
          </p:nvPr>
        </p:nvSpPr>
        <p:spPr/>
        <p:txBody>
          <a:bodyPr/>
          <a:lstStyle/>
          <a:p>
            <a:fld id="{3D259C5D-A111-8949-932A-563DF21A7F1B}" type="slidenum">
              <a:rPr lang="en-US" smtClean="0"/>
              <a:pPr/>
              <a:t>47</a:t>
            </a:fld>
            <a:endParaRPr lang="en-US" dirty="0"/>
          </a:p>
        </p:txBody>
      </p:sp>
      <p:sp>
        <p:nvSpPr>
          <p:cNvPr id="6" name="Text Placeholder 5"/>
          <p:cNvSpPr>
            <a:spLocks noGrp="1"/>
          </p:cNvSpPr>
          <p:nvPr>
            <p:ph type="body" sz="quarter" idx="19"/>
          </p:nvPr>
        </p:nvSpPr>
        <p:spPr/>
        <p:txBody>
          <a:bodyPr/>
          <a:lstStyle/>
          <a:p>
            <a:r>
              <a:rPr lang="en-US" sz="6000" b="1" dirty="0"/>
              <a:t>Talking point</a:t>
            </a:r>
          </a:p>
          <a:p>
            <a:r>
              <a:rPr lang="en-US" dirty="0"/>
              <a:t>Supporting text should be brief and no longer than 3 lines. Limit one talking point and image </a:t>
            </a:r>
          </a:p>
          <a:p>
            <a:r>
              <a:rPr lang="en-US" dirty="0"/>
              <a:t>per slide.</a:t>
            </a:r>
          </a:p>
          <a:p>
            <a:endParaRPr lang="en-US" dirty="0"/>
          </a:p>
        </p:txBody>
      </p:sp>
      <p:sp>
        <p:nvSpPr>
          <p:cNvPr id="7" name="Text Placeholder 6"/>
          <p:cNvSpPr>
            <a:spLocks noGrp="1"/>
          </p:cNvSpPr>
          <p:nvPr>
            <p:ph type="body" sz="quarter" idx="20"/>
          </p:nvPr>
        </p:nvSpPr>
        <p:spPr/>
        <p:txBody>
          <a:bodyPr/>
          <a:lstStyle/>
          <a:p>
            <a:pPr marL="0" indent="0">
              <a:buNone/>
            </a:pPr>
            <a:endParaRPr lang="en-US" dirty="0"/>
          </a:p>
        </p:txBody>
      </p:sp>
      <p:sp>
        <p:nvSpPr>
          <p:cNvPr id="8" name="Text Placeholder 7"/>
          <p:cNvSpPr>
            <a:spLocks noGrp="1"/>
          </p:cNvSpPr>
          <p:nvPr>
            <p:ph type="body" sz="quarter" idx="22"/>
          </p:nvPr>
        </p:nvSpPr>
        <p:spPr/>
        <p:txBody>
          <a:bodyPr/>
          <a:lstStyle/>
          <a:p>
            <a:r>
              <a:rPr lang="en-US" dirty="0"/>
              <a:t>Headline</a:t>
            </a:r>
          </a:p>
        </p:txBody>
      </p:sp>
      <p:sp>
        <p:nvSpPr>
          <p:cNvPr id="9" name="Picture Placeholder 8"/>
          <p:cNvSpPr>
            <a:spLocks noGrp="1"/>
          </p:cNvSpPr>
          <p:nvPr>
            <p:ph type="pic" sz="quarter" idx="23"/>
          </p:nvPr>
        </p:nvSpPr>
        <p:spPr/>
      </p:sp>
      <p:sp>
        <p:nvSpPr>
          <p:cNvPr id="10" name="Text Placeholder 9"/>
          <p:cNvSpPr>
            <a:spLocks noGrp="1"/>
          </p:cNvSpPr>
          <p:nvPr>
            <p:ph type="body" sz="quarter" idx="24"/>
          </p:nvPr>
        </p:nvSpPr>
        <p:spPr/>
        <p:txBody>
          <a:bodyPr/>
          <a:lstStyle/>
          <a:p>
            <a:pPr marL="0" indent="0">
              <a:buNone/>
            </a:pPr>
            <a:endParaRPr lang="en-US" dirty="0"/>
          </a:p>
        </p:txBody>
      </p:sp>
      <p:sp>
        <p:nvSpPr>
          <p:cNvPr id="11" name="Text Placeholder 10"/>
          <p:cNvSpPr>
            <a:spLocks noGrp="1"/>
          </p:cNvSpPr>
          <p:nvPr>
            <p:ph type="body" sz="quarter" idx="25"/>
          </p:nvPr>
        </p:nvSpPr>
        <p:spPr/>
        <p:txBody>
          <a:bodyPr/>
          <a:lstStyle/>
          <a:p>
            <a:r>
              <a:rPr lang="en-US" dirty="0"/>
              <a:t>Headline</a:t>
            </a:r>
          </a:p>
        </p:txBody>
      </p:sp>
      <p:sp>
        <p:nvSpPr>
          <p:cNvPr id="12" name="Picture Placeholder 11"/>
          <p:cNvSpPr>
            <a:spLocks noGrp="1"/>
          </p:cNvSpPr>
          <p:nvPr>
            <p:ph type="pic" sz="quarter" idx="26"/>
          </p:nvPr>
        </p:nvSpPr>
        <p:spPr/>
      </p:sp>
    </p:spTree>
    <p:extLst>
      <p:ext uri="{BB962C8B-B14F-4D97-AF65-F5344CB8AC3E}">
        <p14:creationId xmlns:p14="http://schemas.microsoft.com/office/powerpoint/2010/main" val="11178021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a:xfrm>
            <a:off x="13609713" y="1778400"/>
            <a:ext cx="9376334" cy="7606800"/>
          </a:xfrm>
        </p:spPr>
        <p:txBody>
          <a:bodyPr anchor="ctr">
            <a:noAutofit/>
          </a:bodyPr>
          <a:lstStyle/>
          <a:p>
            <a:r>
              <a:rPr lang="en-US" dirty="0"/>
              <a:t>Can be used as a pro/con, hypothesis/</a:t>
            </a:r>
            <a:br>
              <a:rPr lang="en-US" dirty="0"/>
            </a:br>
            <a:r>
              <a:rPr lang="en-US" dirty="0"/>
              <a:t>finding, etc.</a:t>
            </a:r>
          </a:p>
        </p:txBody>
      </p:sp>
      <p:sp>
        <p:nvSpPr>
          <p:cNvPr id="3" name="Text Placeholder 2"/>
          <p:cNvSpPr>
            <a:spLocks noGrp="1"/>
          </p:cNvSpPr>
          <p:nvPr>
            <p:ph type="body" sz="quarter" idx="19"/>
          </p:nvPr>
        </p:nvSpPr>
        <p:spPr/>
        <p:txBody>
          <a:bodyPr anchor="ctr">
            <a:noAutofit/>
          </a:bodyPr>
          <a:lstStyle/>
          <a:p>
            <a:r>
              <a:rPr lang="en-US" dirty="0"/>
              <a:t>Use when explaining two sides of a point.</a:t>
            </a:r>
          </a:p>
        </p:txBody>
      </p:sp>
      <p:sp>
        <p:nvSpPr>
          <p:cNvPr id="4" name="Text Placeholder 3"/>
          <p:cNvSpPr>
            <a:spLocks noGrp="1"/>
          </p:cNvSpPr>
          <p:nvPr>
            <p:ph type="body" sz="quarter" idx="17"/>
          </p:nvPr>
        </p:nvSpPr>
        <p:spPr/>
        <p:txBody>
          <a:bodyPr/>
          <a:lstStyle/>
          <a:p>
            <a:r>
              <a:rPr lang="en-US" dirty="0"/>
              <a:t>ONE SIDE</a:t>
            </a:r>
          </a:p>
        </p:txBody>
      </p:sp>
      <p:sp>
        <p:nvSpPr>
          <p:cNvPr id="5" name="Text Placeholder 4"/>
          <p:cNvSpPr>
            <a:spLocks noGrp="1"/>
          </p:cNvSpPr>
          <p:nvPr>
            <p:ph type="body" sz="quarter" idx="20"/>
          </p:nvPr>
        </p:nvSpPr>
        <p:spPr/>
        <p:txBody>
          <a:bodyPr/>
          <a:lstStyle/>
          <a:p>
            <a:r>
              <a:rPr lang="en-US" dirty="0"/>
              <a:t>SECOND SIDE</a:t>
            </a:r>
          </a:p>
        </p:txBody>
      </p:sp>
    </p:spTree>
    <p:extLst>
      <p:ext uri="{BB962C8B-B14F-4D97-AF65-F5344CB8AC3E}">
        <p14:creationId xmlns:p14="http://schemas.microsoft.com/office/powerpoint/2010/main" val="6389092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6"/>
          </p:nvPr>
        </p:nvSpPr>
        <p:spPr/>
      </p:sp>
      <p:sp>
        <p:nvSpPr>
          <p:cNvPr id="7" name="Text Placeholder 6"/>
          <p:cNvSpPr>
            <a:spLocks noGrp="1"/>
          </p:cNvSpPr>
          <p:nvPr>
            <p:ph type="body" sz="quarter" idx="21"/>
          </p:nvPr>
        </p:nvSpPr>
        <p:spPr/>
        <p:txBody>
          <a:bodyPr>
            <a:spAutoFit/>
          </a:bodyPr>
          <a:lstStyle/>
          <a:p>
            <a:r>
              <a:rPr lang="en-US" sz="6000" b="1" dirty="0"/>
              <a:t>Before</a:t>
            </a:r>
            <a:endParaRPr lang="en-US" sz="6000" dirty="0"/>
          </a:p>
          <a:p>
            <a:r>
              <a:rPr lang="en-US" dirty="0"/>
              <a:t>Use to discuss points about how something worked before.</a:t>
            </a:r>
          </a:p>
        </p:txBody>
      </p:sp>
      <p:sp>
        <p:nvSpPr>
          <p:cNvPr id="8" name="Text Placeholder 7"/>
          <p:cNvSpPr>
            <a:spLocks noGrp="1"/>
          </p:cNvSpPr>
          <p:nvPr>
            <p:ph type="body" sz="quarter" idx="22"/>
          </p:nvPr>
        </p:nvSpPr>
        <p:spPr/>
        <p:txBody>
          <a:bodyPr>
            <a:spAutoFit/>
          </a:bodyPr>
          <a:lstStyle/>
          <a:p>
            <a:r>
              <a:rPr lang="en-US" sz="6000" b="1" dirty="0"/>
              <a:t>After</a:t>
            </a:r>
            <a:endParaRPr lang="en-US" sz="6000" dirty="0"/>
          </a:p>
          <a:p>
            <a:r>
              <a:rPr lang="en-US" sz="3600" dirty="0"/>
              <a:t>Celebrate how fantastic things are now that you’ve implemented changes.</a:t>
            </a:r>
          </a:p>
        </p:txBody>
      </p:sp>
      <p:sp>
        <p:nvSpPr>
          <p:cNvPr id="9" name="Picture Placeholder 8"/>
          <p:cNvSpPr>
            <a:spLocks noGrp="1"/>
          </p:cNvSpPr>
          <p:nvPr>
            <p:ph type="pic" sz="quarter" idx="23"/>
          </p:nvPr>
        </p:nvSpPr>
        <p:spPr/>
      </p:sp>
    </p:spTree>
    <p:extLst>
      <p:ext uri="{BB962C8B-B14F-4D97-AF65-F5344CB8AC3E}">
        <p14:creationId xmlns:p14="http://schemas.microsoft.com/office/powerpoint/2010/main" val="73784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a:t>
            </a:fld>
            <a:endParaRPr lang="en-US"/>
          </a:p>
        </p:txBody>
      </p:sp>
      <p:sp>
        <p:nvSpPr>
          <p:cNvPr id="3" name="Title 2"/>
          <p:cNvSpPr>
            <a:spLocks noGrp="1"/>
          </p:cNvSpPr>
          <p:nvPr>
            <p:ph type="ctrTitle"/>
          </p:nvPr>
        </p:nvSpPr>
        <p:spPr/>
        <p:txBody>
          <a:bodyPr anchor="ctr"/>
          <a:lstStyle/>
          <a:p>
            <a:r>
              <a:rPr lang="pl-PL" dirty="0"/>
              <a:t>A </a:t>
            </a:r>
            <a:r>
              <a:rPr lang="pl-PL" dirty="0" err="1"/>
              <a:t>way</a:t>
            </a:r>
            <a:r>
              <a:rPr lang="pl-PL" dirty="0"/>
              <a:t> to </a:t>
            </a:r>
            <a:r>
              <a:rPr lang="pl-PL" dirty="0" err="1"/>
              <a:t>implement</a:t>
            </a:r>
            <a:r>
              <a:rPr lang="pl-PL" dirty="0"/>
              <a:t> </a:t>
            </a:r>
            <a:r>
              <a:rPr lang="pl-PL" dirty="0" err="1"/>
              <a:t>first</a:t>
            </a:r>
            <a:r>
              <a:rPr lang="pl-PL" dirty="0"/>
              <a:t> </a:t>
            </a:r>
            <a:r>
              <a:rPr lang="pl-PL" dirty="0" err="1"/>
              <a:t>endpoint</a:t>
            </a:r>
            <a:endParaRPr lang="en-US" dirty="0"/>
          </a:p>
        </p:txBody>
      </p:sp>
      <p:sp>
        <p:nvSpPr>
          <p:cNvPr id="4" name="Text Placeholder 3"/>
          <p:cNvSpPr>
            <a:spLocks noGrp="1"/>
          </p:cNvSpPr>
          <p:nvPr>
            <p:ph type="body" sz="quarter" idx="21"/>
          </p:nvPr>
        </p:nvSpPr>
        <p:spPr>
          <a:xfrm>
            <a:off x="2502364" y="6656399"/>
            <a:ext cx="5778000" cy="4722229"/>
          </a:xfrm>
        </p:spPr>
        <p:txBody>
          <a:bodyPr/>
          <a:lstStyle/>
          <a:p>
            <a:r>
              <a:rPr lang="pl-PL" sz="6000" b="1" dirty="0" err="1">
                <a:latin typeface="Arial" charset="0"/>
                <a:ea typeface="Arial" charset="0"/>
                <a:cs typeface="Arial" charset="0"/>
              </a:rPr>
              <a:t>UseRouting</a:t>
            </a:r>
            <a:endParaRPr lang="pl-PL" sz="6000" b="1" dirty="0">
              <a:latin typeface="Arial" charset="0"/>
              <a:ea typeface="Arial" charset="0"/>
              <a:cs typeface="Arial" charset="0"/>
            </a:endParaRPr>
          </a:p>
          <a:p>
            <a:endParaRPr lang="en-US" b="1" dirty="0">
              <a:latin typeface="Arial" charset="0"/>
              <a:ea typeface="Arial" charset="0"/>
              <a:cs typeface="Arial" charset="0"/>
            </a:endParaRPr>
          </a:p>
          <a:p>
            <a:r>
              <a:rPr lang="pl-PL" dirty="0">
                <a:latin typeface="Arial" charset="0"/>
                <a:ea typeface="Arial" charset="0"/>
                <a:cs typeface="Arial" charset="0"/>
              </a:rPr>
              <a:t>A</a:t>
            </a:r>
            <a:r>
              <a:rPr lang="en-US" dirty="0" err="1">
                <a:latin typeface="Arial" charset="0"/>
                <a:ea typeface="Arial" charset="0"/>
                <a:cs typeface="Arial" charset="0"/>
              </a:rPr>
              <a:t>dds</a:t>
            </a:r>
            <a:r>
              <a:rPr lang="en-US" dirty="0">
                <a:latin typeface="Arial" charset="0"/>
                <a:ea typeface="Arial" charset="0"/>
                <a:cs typeface="Arial" charset="0"/>
              </a:rPr>
              <a:t> route matching</a:t>
            </a:r>
            <a:r>
              <a:rPr lang="pl-PL" dirty="0">
                <a:latin typeface="Arial" charset="0"/>
                <a:ea typeface="Arial" charset="0"/>
                <a:cs typeface="Arial" charset="0"/>
              </a:rPr>
              <a:t> to the middleware </a:t>
            </a:r>
            <a:r>
              <a:rPr lang="pl-PL" dirty="0" err="1">
                <a:latin typeface="Arial" charset="0"/>
                <a:ea typeface="Arial" charset="0"/>
                <a:cs typeface="Arial" charset="0"/>
              </a:rPr>
              <a:t>pipeline</a:t>
            </a:r>
            <a:r>
              <a:rPr lang="pl-PL" dirty="0">
                <a:latin typeface="Arial" charset="0"/>
                <a:ea typeface="Arial" charset="0"/>
                <a:cs typeface="Arial" charset="0"/>
              </a:rPr>
              <a:t>. </a:t>
            </a:r>
          </a:p>
          <a:p>
            <a:r>
              <a:rPr lang="en-US" dirty="0">
                <a:latin typeface="Arial" charset="0"/>
                <a:ea typeface="Arial" charset="0"/>
                <a:cs typeface="Arial" charset="0"/>
              </a:rPr>
              <a:t>It must come before any</a:t>
            </a:r>
            <a:r>
              <a:rPr lang="pl-PL" dirty="0">
                <a:latin typeface="Arial" charset="0"/>
                <a:ea typeface="Arial" charset="0"/>
                <a:cs typeface="Arial" charset="0"/>
              </a:rPr>
              <a:t> </a:t>
            </a:r>
            <a:r>
              <a:rPr lang="pl-PL" dirty="0" err="1">
                <a:latin typeface="Arial" charset="0"/>
                <a:ea typeface="Arial" charset="0"/>
                <a:cs typeface="Arial" charset="0"/>
              </a:rPr>
              <a:t>other</a:t>
            </a:r>
            <a:r>
              <a:rPr lang="en-US" dirty="0">
                <a:latin typeface="Arial" charset="0"/>
                <a:ea typeface="Arial" charset="0"/>
                <a:cs typeface="Arial" charset="0"/>
              </a:rPr>
              <a:t> route-</a:t>
            </a:r>
            <a:r>
              <a:rPr lang="en-US" dirty="0" err="1">
                <a:latin typeface="Arial" charset="0"/>
                <a:ea typeface="Arial" charset="0"/>
                <a:cs typeface="Arial" charset="0"/>
              </a:rPr>
              <a:t>awar</a:t>
            </a:r>
            <a:r>
              <a:rPr lang="pl-PL" dirty="0">
                <a:latin typeface="Arial" charset="0"/>
                <a:ea typeface="Arial" charset="0"/>
                <a:cs typeface="Arial" charset="0"/>
              </a:rPr>
              <a:t>e middleware.</a:t>
            </a:r>
            <a:endParaRPr lang="en-US" dirty="0">
              <a:latin typeface="Arial" charset="0"/>
              <a:ea typeface="Arial" charset="0"/>
              <a:cs typeface="Arial" charset="0"/>
            </a:endParaRPr>
          </a:p>
        </p:txBody>
      </p:sp>
      <p:sp>
        <p:nvSpPr>
          <p:cNvPr id="5" name="Text Placeholder 4"/>
          <p:cNvSpPr>
            <a:spLocks noGrp="1"/>
          </p:cNvSpPr>
          <p:nvPr>
            <p:ph type="body" sz="quarter" idx="22"/>
          </p:nvPr>
        </p:nvSpPr>
        <p:spPr>
          <a:xfrm>
            <a:off x="16779600" y="6656400"/>
            <a:ext cx="5778000" cy="2123658"/>
          </a:xfrm>
        </p:spPr>
        <p:txBody>
          <a:bodyPr/>
          <a:lstStyle/>
          <a:p>
            <a:r>
              <a:rPr lang="pl-PL" b="1" dirty="0" err="1">
                <a:latin typeface="Arial" charset="0"/>
                <a:ea typeface="Arial" charset="0"/>
                <a:cs typeface="Arial" charset="0"/>
              </a:rPr>
              <a:t>MapGet</a:t>
            </a:r>
            <a:endParaRPr lang="pl-PL" b="1" dirty="0">
              <a:latin typeface="Arial" charset="0"/>
              <a:ea typeface="Arial" charset="0"/>
              <a:cs typeface="Arial" charset="0"/>
            </a:endParaRPr>
          </a:p>
          <a:p>
            <a:endParaRPr lang="en-US" sz="3600" dirty="0">
              <a:latin typeface="Arial" charset="0"/>
              <a:ea typeface="Arial" charset="0"/>
              <a:cs typeface="Arial" charset="0"/>
            </a:endParaRPr>
          </a:p>
          <a:p>
            <a:r>
              <a:rPr lang="pl-PL" sz="3600" dirty="0" err="1">
                <a:latin typeface="Arial" charset="0"/>
                <a:ea typeface="Arial" charset="0"/>
                <a:cs typeface="Arial" charset="0"/>
              </a:rPr>
              <a:t>Adds</a:t>
            </a:r>
            <a:r>
              <a:rPr lang="pl-PL" sz="3600" dirty="0">
                <a:latin typeface="Arial" charset="0"/>
                <a:ea typeface="Arial" charset="0"/>
                <a:cs typeface="Arial" charset="0"/>
              </a:rPr>
              <a:t> </a:t>
            </a:r>
            <a:r>
              <a:rPr lang="pl-PL" sz="3600" dirty="0" err="1">
                <a:latin typeface="Arial" charset="0"/>
                <a:ea typeface="Arial" charset="0"/>
                <a:cs typeface="Arial" charset="0"/>
              </a:rPr>
              <a:t>concret</a:t>
            </a:r>
            <a:r>
              <a:rPr lang="pl-PL" sz="3600" dirty="0">
                <a:latin typeface="Arial" charset="0"/>
                <a:ea typeface="Arial" charset="0"/>
                <a:cs typeface="Arial" charset="0"/>
              </a:rPr>
              <a:t> </a:t>
            </a:r>
            <a:r>
              <a:rPr lang="pl-PL" sz="3600" dirty="0" err="1">
                <a:latin typeface="Arial" charset="0"/>
                <a:ea typeface="Arial" charset="0"/>
                <a:cs typeface="Arial" charset="0"/>
              </a:rPr>
              <a:t>endpoint</a:t>
            </a:r>
            <a:r>
              <a:rPr lang="pl-PL" sz="3600" dirty="0">
                <a:latin typeface="Arial" charset="0"/>
                <a:ea typeface="Arial" charset="0"/>
                <a:cs typeface="Arial" charset="0"/>
              </a:rPr>
              <a:t> </a:t>
            </a:r>
            <a:r>
              <a:rPr lang="pl-PL" sz="3600" dirty="0" err="1">
                <a:latin typeface="Arial" charset="0"/>
                <a:ea typeface="Arial" charset="0"/>
                <a:cs typeface="Arial" charset="0"/>
              </a:rPr>
              <a:t>which</a:t>
            </a:r>
            <a:r>
              <a:rPr lang="pl-PL" sz="3600" dirty="0">
                <a:latin typeface="Arial" charset="0"/>
                <a:ea typeface="Arial" charset="0"/>
                <a:cs typeface="Arial" charset="0"/>
              </a:rPr>
              <a:t> </a:t>
            </a:r>
            <a:r>
              <a:rPr lang="pl-PL" sz="3600" dirty="0" err="1">
                <a:latin typeface="Arial" charset="0"/>
                <a:ea typeface="Arial" charset="0"/>
                <a:cs typeface="Arial" charset="0"/>
              </a:rPr>
              <a:t>can</a:t>
            </a:r>
            <a:r>
              <a:rPr lang="pl-PL" sz="3600" dirty="0">
                <a:latin typeface="Arial" charset="0"/>
                <a:ea typeface="Arial" charset="0"/>
                <a:cs typeface="Arial" charset="0"/>
              </a:rPr>
              <a:t> be </a:t>
            </a:r>
            <a:r>
              <a:rPr lang="pl-PL" sz="3600" dirty="0" err="1">
                <a:latin typeface="Arial" charset="0"/>
                <a:ea typeface="Arial" charset="0"/>
                <a:cs typeface="Arial" charset="0"/>
              </a:rPr>
              <a:t>handled</a:t>
            </a:r>
            <a:r>
              <a:rPr lang="pl-PL" sz="3600" dirty="0">
                <a:latin typeface="Arial" charset="0"/>
                <a:ea typeface="Arial" charset="0"/>
                <a:cs typeface="Arial" charset="0"/>
              </a:rPr>
              <a:t> by </a:t>
            </a:r>
            <a:r>
              <a:rPr lang="pl-PL" sz="3600" dirty="0" err="1">
                <a:latin typeface="Arial" charset="0"/>
                <a:ea typeface="Arial" charset="0"/>
                <a:cs typeface="Arial" charset="0"/>
              </a:rPr>
              <a:t>given</a:t>
            </a:r>
            <a:r>
              <a:rPr lang="pl-PL" sz="3600" dirty="0">
                <a:latin typeface="Arial" charset="0"/>
                <a:ea typeface="Arial" charset="0"/>
                <a:cs typeface="Arial" charset="0"/>
              </a:rPr>
              <a:t> </a:t>
            </a:r>
            <a:r>
              <a:rPr lang="pl-PL" sz="3600" dirty="0" err="1">
                <a:latin typeface="Arial" charset="0"/>
                <a:ea typeface="Arial" charset="0"/>
                <a:cs typeface="Arial" charset="0"/>
              </a:rPr>
              <a:t>route</a:t>
            </a:r>
            <a:r>
              <a:rPr lang="pl-PL" sz="3600" dirty="0">
                <a:latin typeface="Arial" charset="0"/>
                <a:ea typeface="Arial" charset="0"/>
                <a:cs typeface="Arial" charset="0"/>
              </a:rPr>
              <a:t> </a:t>
            </a:r>
            <a:r>
              <a:rPr lang="pl-PL" sz="3600" dirty="0" err="1">
                <a:latin typeface="Arial" charset="0"/>
                <a:ea typeface="Arial" charset="0"/>
                <a:cs typeface="Arial" charset="0"/>
              </a:rPr>
              <a:t>path</a:t>
            </a:r>
            <a:r>
              <a:rPr lang="pl-PL" sz="3600">
                <a:latin typeface="Arial" charset="0"/>
                <a:ea typeface="Arial" charset="0"/>
                <a:cs typeface="Arial" charset="0"/>
              </a:rPr>
              <a:t> and </a:t>
            </a:r>
            <a:r>
              <a:rPr lang="pl-PL" sz="3600" dirty="0" err="1">
                <a:latin typeface="Arial" charset="0"/>
                <a:ea typeface="Arial" charset="0"/>
                <a:cs typeface="Arial" charset="0"/>
              </a:rPr>
              <a:t>request</a:t>
            </a:r>
            <a:r>
              <a:rPr lang="pl-PL" sz="3600" dirty="0">
                <a:latin typeface="Arial" charset="0"/>
                <a:ea typeface="Arial" charset="0"/>
                <a:cs typeface="Arial" charset="0"/>
              </a:rPr>
              <a:t> </a:t>
            </a:r>
            <a:r>
              <a:rPr lang="pl-PL" sz="3600" dirty="0" err="1">
                <a:latin typeface="Arial" charset="0"/>
                <a:ea typeface="Arial" charset="0"/>
                <a:cs typeface="Arial" charset="0"/>
              </a:rPr>
              <a:t>delegate</a:t>
            </a:r>
            <a:r>
              <a:rPr lang="pl-PL" sz="3600" dirty="0">
                <a:latin typeface="Arial" charset="0"/>
                <a:ea typeface="Arial" charset="0"/>
                <a:cs typeface="Arial" charset="0"/>
              </a:rPr>
              <a:t>.</a:t>
            </a:r>
            <a:endParaRPr lang="en-US" sz="3600" dirty="0">
              <a:latin typeface="Arial" charset="0"/>
              <a:ea typeface="Arial" charset="0"/>
              <a:cs typeface="Arial" charset="0"/>
            </a:endParaRPr>
          </a:p>
        </p:txBody>
      </p:sp>
      <p:sp>
        <p:nvSpPr>
          <p:cNvPr id="6" name="Text Placeholder 5"/>
          <p:cNvSpPr>
            <a:spLocks noGrp="1"/>
          </p:cNvSpPr>
          <p:nvPr>
            <p:ph type="body" sz="quarter" idx="24"/>
          </p:nvPr>
        </p:nvSpPr>
        <p:spPr>
          <a:xfrm>
            <a:off x="9640983" y="6656399"/>
            <a:ext cx="5778000" cy="4722229"/>
          </a:xfrm>
        </p:spPr>
        <p:txBody>
          <a:bodyPr/>
          <a:lstStyle/>
          <a:p>
            <a:r>
              <a:rPr lang="en-US" b="1" dirty="0" err="1">
                <a:latin typeface="Arial" charset="0"/>
                <a:ea typeface="Arial" charset="0"/>
                <a:cs typeface="Arial" charset="0"/>
              </a:rPr>
              <a:t>UseEndpoints</a:t>
            </a:r>
            <a:endParaRPr lang="pl-PL" b="1" dirty="0">
              <a:latin typeface="Arial" charset="0"/>
              <a:ea typeface="Arial" charset="0"/>
              <a:cs typeface="Arial" charset="0"/>
            </a:endParaRPr>
          </a:p>
          <a:p>
            <a:endParaRPr lang="pl-PL" sz="3600" b="1" dirty="0">
              <a:latin typeface="Arial" charset="0"/>
              <a:ea typeface="Arial" charset="0"/>
              <a:cs typeface="Arial" charset="0"/>
            </a:endParaRPr>
          </a:p>
          <a:p>
            <a:r>
              <a:rPr lang="pl-PL" sz="3600" dirty="0">
                <a:latin typeface="Arial" charset="0"/>
                <a:ea typeface="Arial" charset="0"/>
                <a:cs typeface="Arial" charset="0"/>
              </a:rPr>
              <a:t>A</a:t>
            </a:r>
            <a:r>
              <a:rPr lang="en-US" sz="3600" dirty="0" err="1">
                <a:latin typeface="Arial" charset="0"/>
                <a:ea typeface="Arial" charset="0"/>
                <a:cs typeface="Arial" charset="0"/>
              </a:rPr>
              <a:t>dds</a:t>
            </a:r>
            <a:r>
              <a:rPr lang="en-US" sz="3600" dirty="0">
                <a:latin typeface="Arial" charset="0"/>
                <a:ea typeface="Arial" charset="0"/>
                <a:cs typeface="Arial" charset="0"/>
              </a:rPr>
              <a:t> endpoint execution to the middleware pipeline</a:t>
            </a:r>
            <a:r>
              <a:rPr lang="pl-PL" sz="3600" dirty="0">
                <a:latin typeface="Arial" charset="0"/>
                <a:ea typeface="Arial" charset="0"/>
                <a:cs typeface="Arial" charset="0"/>
              </a:rPr>
              <a:t>.</a:t>
            </a:r>
          </a:p>
          <a:p>
            <a:r>
              <a:rPr lang="en-US" sz="3600" dirty="0">
                <a:latin typeface="Arial" charset="0"/>
                <a:ea typeface="Arial" charset="0"/>
                <a:cs typeface="Arial" charset="0"/>
              </a:rPr>
              <a:t>It runs the request delegate that serves the endpoint's response</a:t>
            </a:r>
            <a:r>
              <a:rPr lang="pl-PL" sz="3600" dirty="0">
                <a:latin typeface="Arial" charset="0"/>
                <a:ea typeface="Arial" charset="0"/>
                <a:cs typeface="Arial" charset="0"/>
              </a:rPr>
              <a:t>.</a:t>
            </a:r>
            <a:endParaRPr lang="en-US" sz="3600" dirty="0">
              <a:latin typeface="Arial" charset="0"/>
              <a:ea typeface="Arial" charset="0"/>
              <a:cs typeface="Arial" charset="0"/>
            </a:endParaRPr>
          </a:p>
        </p:txBody>
      </p:sp>
      <p:sp>
        <p:nvSpPr>
          <p:cNvPr id="7" name="Text Placeholder 6"/>
          <p:cNvSpPr>
            <a:spLocks noGrp="1"/>
          </p:cNvSpPr>
          <p:nvPr>
            <p:ph type="body" sz="quarter" idx="18"/>
          </p:nvPr>
        </p:nvSpPr>
        <p:spPr/>
        <p:txBody>
          <a:bodyPr/>
          <a:lstStyle/>
          <a:p>
            <a:r>
              <a:rPr lang="en-US" dirty="0"/>
              <a:t>1</a:t>
            </a:r>
          </a:p>
        </p:txBody>
      </p:sp>
      <p:sp>
        <p:nvSpPr>
          <p:cNvPr id="8" name="Text Placeholder 7"/>
          <p:cNvSpPr>
            <a:spLocks noGrp="1"/>
          </p:cNvSpPr>
          <p:nvPr>
            <p:ph type="body" sz="quarter" idx="25"/>
          </p:nvPr>
        </p:nvSpPr>
        <p:spPr/>
        <p:txBody>
          <a:bodyPr/>
          <a:lstStyle/>
          <a:p>
            <a:r>
              <a:rPr lang="en-US"/>
              <a:t>2</a:t>
            </a:r>
          </a:p>
        </p:txBody>
      </p:sp>
      <p:sp>
        <p:nvSpPr>
          <p:cNvPr id="9" name="Text Placeholder 8"/>
          <p:cNvSpPr>
            <a:spLocks noGrp="1"/>
          </p:cNvSpPr>
          <p:nvPr>
            <p:ph type="body" sz="quarter" idx="26"/>
          </p:nvPr>
        </p:nvSpPr>
        <p:spPr/>
        <p:txBody>
          <a:bodyPr/>
          <a:lstStyle/>
          <a:p>
            <a:r>
              <a:rPr lang="en-US"/>
              <a:t>3</a:t>
            </a:r>
          </a:p>
        </p:txBody>
      </p:sp>
    </p:spTree>
    <p:extLst>
      <p:ext uri="{BB962C8B-B14F-4D97-AF65-F5344CB8AC3E}">
        <p14:creationId xmlns:p14="http://schemas.microsoft.com/office/powerpoint/2010/main" val="7721648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50</a:t>
            </a:fld>
            <a:endParaRPr lang="en-US" dirty="0"/>
          </a:p>
        </p:txBody>
      </p:sp>
      <p:sp>
        <p:nvSpPr>
          <p:cNvPr id="3" name="Title 2"/>
          <p:cNvSpPr>
            <a:spLocks noGrp="1"/>
          </p:cNvSpPr>
          <p:nvPr>
            <p:ph type="ctrTitle"/>
          </p:nvPr>
        </p:nvSpPr>
        <p:spPr/>
        <p:txBody>
          <a:bodyPr anchor="ctr"/>
          <a:lstStyle/>
          <a:p>
            <a:r>
              <a:rPr lang="en-US" dirty="0"/>
              <a:t>Large visual with title</a:t>
            </a:r>
          </a:p>
        </p:txBody>
      </p:sp>
      <p:sp>
        <p:nvSpPr>
          <p:cNvPr id="4" name="Content Placeholder 3"/>
          <p:cNvSpPr>
            <a:spLocks noGrp="1"/>
          </p:cNvSpPr>
          <p:nvPr>
            <p:ph sz="quarter" idx="17"/>
          </p:nvPr>
        </p:nvSpPr>
        <p:spPr>
          <a:solidFill>
            <a:srgbClr val="E5E5E5"/>
          </a:solidFill>
        </p:spPr>
        <p:txBody>
          <a:bodyPr/>
          <a:lstStyle/>
          <a:p>
            <a:endParaRPr lang="en-US" dirty="0"/>
          </a:p>
        </p:txBody>
      </p:sp>
    </p:spTree>
    <p:extLst>
      <p:ext uri="{BB962C8B-B14F-4D97-AF65-F5344CB8AC3E}">
        <p14:creationId xmlns:p14="http://schemas.microsoft.com/office/powerpoint/2010/main" val="2130070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51</a:t>
            </a:fld>
            <a:endParaRPr lang="en-US" dirty="0"/>
          </a:p>
        </p:txBody>
      </p:sp>
      <p:sp>
        <p:nvSpPr>
          <p:cNvPr id="3" name="Title 2"/>
          <p:cNvSpPr>
            <a:spLocks noGrp="1"/>
          </p:cNvSpPr>
          <p:nvPr>
            <p:ph type="ctrTitle"/>
          </p:nvPr>
        </p:nvSpPr>
        <p:spPr/>
        <p:txBody>
          <a:bodyPr anchor="ctr"/>
          <a:lstStyle/>
          <a:p>
            <a:r>
              <a:rPr lang="en-US" dirty="0"/>
              <a:t>Blank with title</a:t>
            </a:r>
          </a:p>
        </p:txBody>
      </p:sp>
    </p:spTree>
    <p:extLst>
      <p:ext uri="{BB962C8B-B14F-4D97-AF65-F5344CB8AC3E}">
        <p14:creationId xmlns:p14="http://schemas.microsoft.com/office/powerpoint/2010/main" val="9340674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52</a:t>
            </a:fld>
            <a:endParaRPr lang="en-US" dirty="0"/>
          </a:p>
        </p:txBody>
      </p:sp>
      <p:sp>
        <p:nvSpPr>
          <p:cNvPr id="3" name="Title 2"/>
          <p:cNvSpPr>
            <a:spLocks noGrp="1"/>
          </p:cNvSpPr>
          <p:nvPr>
            <p:ph type="ctrTitle"/>
          </p:nvPr>
        </p:nvSpPr>
        <p:spPr/>
        <p:txBody>
          <a:bodyPr anchor="ctr"/>
          <a:lstStyle/>
          <a:p>
            <a:r>
              <a:rPr lang="en-US" dirty="0"/>
              <a:t>Code with title</a:t>
            </a:r>
          </a:p>
        </p:txBody>
      </p:sp>
      <p:sp>
        <p:nvSpPr>
          <p:cNvPr id="4" name="Text Placeholder 3"/>
          <p:cNvSpPr>
            <a:spLocks noGrp="1"/>
          </p:cNvSpPr>
          <p:nvPr>
            <p:ph type="body" sz="quarter" idx="24"/>
          </p:nvPr>
        </p:nvSpPr>
        <p:spPr>
          <a:xfrm>
            <a:off x="1837396" y="3673773"/>
            <a:ext cx="12631282" cy="3762047"/>
          </a:xfrm>
        </p:spPr>
        <p:txBody>
          <a:bodyPr/>
          <a:lstStyle/>
          <a:p>
            <a:r>
              <a:rPr lang="en-US" sz="3200" dirty="0"/>
              <a:t>public class HelloWorld {</a:t>
            </a:r>
            <a:br>
              <a:rPr lang="en-US" sz="3200" dirty="0"/>
            </a:br>
            <a:r>
              <a:rPr lang="en-US" sz="3200" dirty="0"/>
              <a:t>   public static void main( String[] </a:t>
            </a:r>
            <a:r>
              <a:rPr lang="en-US" sz="3200" dirty="0" err="1"/>
              <a:t>args</a:t>
            </a:r>
            <a:r>
              <a:rPr lang="en-US" sz="3200" dirty="0"/>
              <a:t> ) {</a:t>
            </a:r>
            <a:br>
              <a:rPr lang="en-US" sz="3200" dirty="0"/>
            </a:br>
            <a:r>
              <a:rPr lang="en-US" sz="3200" dirty="0"/>
              <a:t>     </a:t>
            </a:r>
            <a:r>
              <a:rPr lang="en-US" sz="3200" dirty="0" err="1"/>
              <a:t>System.out.println</a:t>
            </a:r>
            <a:r>
              <a:rPr lang="en-US" sz="3200" dirty="0"/>
              <a:t>( "Hello World!" );</a:t>
            </a:r>
            <a:br>
              <a:rPr lang="en-US" sz="3200" dirty="0"/>
            </a:br>
            <a:r>
              <a:rPr lang="en-US" sz="3200" dirty="0"/>
              <a:t>     </a:t>
            </a:r>
            <a:r>
              <a:rPr lang="en-US" sz="3200" dirty="0" err="1"/>
              <a:t>System.exit</a:t>
            </a:r>
            <a:r>
              <a:rPr lang="en-US" sz="3200" dirty="0"/>
              <a:t>( 0 ); //success</a:t>
            </a:r>
            <a:br>
              <a:rPr lang="en-US" sz="3200" dirty="0"/>
            </a:br>
            <a:r>
              <a:rPr lang="en-US" sz="3200" dirty="0"/>
              <a:t>   }</a:t>
            </a:r>
            <a:br>
              <a:rPr lang="en-US" sz="3200" dirty="0"/>
            </a:br>
            <a:r>
              <a:rPr lang="en-US" sz="3200" dirty="0"/>
              <a:t>}</a:t>
            </a:r>
          </a:p>
        </p:txBody>
      </p:sp>
      <p:sp>
        <p:nvSpPr>
          <p:cNvPr id="5" name="Line"/>
          <p:cNvSpPr/>
          <p:nvPr/>
        </p:nvSpPr>
        <p:spPr>
          <a:xfrm flipV="1">
            <a:off x="8662814" y="4347879"/>
            <a:ext cx="7773745" cy="45973"/>
          </a:xfrm>
          <a:prstGeom prst="line">
            <a:avLst/>
          </a:prstGeom>
          <a:ln w="63500" cap="rnd">
            <a:solidFill>
              <a:srgbClr val="FF7626"/>
            </a:solidFill>
            <a:custDash>
              <a:ds d="100000" sp="200000"/>
            </a:custDash>
            <a:headEnd type="diamond"/>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
        <p:nvSpPr>
          <p:cNvPr id="6" name="Short header…"/>
          <p:cNvSpPr txBox="1"/>
          <p:nvPr/>
        </p:nvSpPr>
        <p:spPr>
          <a:xfrm>
            <a:off x="16713200" y="3961805"/>
            <a:ext cx="5080000" cy="19316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lstStyle/>
          <a:p>
            <a:pPr>
              <a:defRPr sz="3600" b="1" spc="-36"/>
            </a:pPr>
            <a:r>
              <a:rPr>
                <a:latin typeface="Arial" charset="0"/>
                <a:ea typeface="Arial" charset="0"/>
                <a:cs typeface="Arial" charset="0"/>
              </a:rPr>
              <a:t>Short header</a:t>
            </a:r>
          </a:p>
          <a:p>
            <a:pPr>
              <a:defRPr sz="2400" spc="-24"/>
            </a:pPr>
            <a:r>
              <a:rPr>
                <a:latin typeface="Arial" charset="0"/>
                <a:ea typeface="Arial" charset="0"/>
                <a:cs typeface="Arial" charset="0"/>
              </a:rPr>
              <a:t>A brief description of what this step is all about. Keep it short, simple and informative. Maximum 3 lines.</a:t>
            </a:r>
          </a:p>
        </p:txBody>
      </p:sp>
      <p:sp>
        <p:nvSpPr>
          <p:cNvPr id="7" name="Short header…"/>
          <p:cNvSpPr txBox="1"/>
          <p:nvPr/>
        </p:nvSpPr>
        <p:spPr>
          <a:xfrm>
            <a:off x="16713200" y="6782643"/>
            <a:ext cx="5080000" cy="19316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lstStyle/>
          <a:p>
            <a:pPr>
              <a:defRPr sz="3600" b="1" spc="-36"/>
            </a:pPr>
            <a:r>
              <a:rPr>
                <a:latin typeface="Arial" charset="0"/>
                <a:ea typeface="Arial" charset="0"/>
                <a:cs typeface="Arial" charset="0"/>
              </a:rPr>
              <a:t>Short header</a:t>
            </a:r>
          </a:p>
          <a:p>
            <a:pPr>
              <a:defRPr sz="2400" spc="-24"/>
            </a:pPr>
            <a:r>
              <a:rPr>
                <a:latin typeface="Arial" charset="0"/>
                <a:ea typeface="Arial" charset="0"/>
                <a:cs typeface="Arial" charset="0"/>
              </a:rPr>
              <a:t>A brief description of what this step is all about. Keep it short, simple and informative. Maximum 3 lines.</a:t>
            </a:r>
          </a:p>
        </p:txBody>
      </p:sp>
      <p:sp>
        <p:nvSpPr>
          <p:cNvPr id="8" name="Line"/>
          <p:cNvSpPr/>
          <p:nvPr/>
        </p:nvSpPr>
        <p:spPr>
          <a:xfrm>
            <a:off x="3406230" y="5762006"/>
            <a:ext cx="13030329" cy="12961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 y="21597"/>
                </a:lnTo>
                <a:lnTo>
                  <a:pt x="21600" y="21600"/>
                </a:lnTo>
              </a:path>
            </a:pathLst>
          </a:custGeom>
          <a:ln w="63500" cap="rnd">
            <a:solidFill>
              <a:srgbClr val="FF7626"/>
            </a:solidFill>
            <a:custDash>
              <a:ds d="100000" sp="200000"/>
            </a:custDash>
            <a:headEnd type="diamond"/>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18215944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10BCAB40-950E-BF48-B23C-5B27430E5311}" type="slidenum">
              <a:rPr lang="en-US" smtClean="0"/>
              <a:pPr/>
              <a:t>53</a:t>
            </a:fld>
            <a:endParaRPr lang="en-US"/>
          </a:p>
        </p:txBody>
      </p:sp>
      <p:sp>
        <p:nvSpPr>
          <p:cNvPr id="12" name="Title 11"/>
          <p:cNvSpPr>
            <a:spLocks noGrp="1"/>
          </p:cNvSpPr>
          <p:nvPr>
            <p:ph type="ctrTitle"/>
          </p:nvPr>
        </p:nvSpPr>
        <p:spPr/>
        <p:txBody>
          <a:bodyPr anchor="ctr"/>
          <a:lstStyle/>
          <a:p>
            <a:r>
              <a:rPr lang="en-US"/>
              <a:t>Timeline with title</a:t>
            </a:r>
          </a:p>
        </p:txBody>
      </p:sp>
      <p:sp>
        <p:nvSpPr>
          <p:cNvPr id="13" name="Something that…"/>
          <p:cNvSpPr txBox="1">
            <a:spLocks/>
          </p:cNvSpPr>
          <p:nvPr/>
        </p:nvSpPr>
        <p:spPr>
          <a:xfrm>
            <a:off x="1626303" y="8134435"/>
            <a:ext cx="3810001" cy="867930"/>
          </a:xfrm>
          <a:prstGeom prst="rect">
            <a:avLst/>
          </a:prstGeom>
        </p:spPr>
        <p:txBody>
          <a:bodyPr anchor="t">
            <a:spAutoFit/>
          </a:bodyPr>
          <a:lst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pPr marL="0" indent="0" algn="r" defTabSz="825500">
              <a:spcBef>
                <a:spcPts val="0"/>
              </a:spcBef>
              <a:buNone/>
              <a:defRPr sz="2800" b="0" spc="-28">
                <a:solidFill>
                  <a:schemeClr val="accent2">
                    <a:hueOff val="-11349316"/>
                    <a:satOff val="-100000"/>
                    <a:lumOff val="-34701"/>
                  </a:schemeClr>
                </a:solidFill>
              </a:defRPr>
            </a:pPr>
            <a:r>
              <a:rPr lang="en-US" sz="2800" spc="-28">
                <a:solidFill>
                  <a:schemeClr val="accent2">
                    <a:hueOff val="-11349316"/>
                    <a:satOff val="-100000"/>
                    <a:lumOff val="-34701"/>
                  </a:schemeClr>
                </a:solidFill>
                <a:latin typeface="Arial" charset="0"/>
                <a:ea typeface="Arial" charset="0"/>
                <a:cs typeface="Arial" charset="0"/>
              </a:rPr>
              <a:t>Something that happened in the past</a:t>
            </a:r>
          </a:p>
        </p:txBody>
      </p:sp>
      <p:sp>
        <p:nvSpPr>
          <p:cNvPr id="14" name="TIME  LINE DESCRIPTION"/>
          <p:cNvSpPr txBox="1">
            <a:spLocks/>
          </p:cNvSpPr>
          <p:nvPr/>
        </p:nvSpPr>
        <p:spPr>
          <a:xfrm>
            <a:off x="18089272" y="6305634"/>
            <a:ext cx="4260318" cy="383182"/>
          </a:xfrm>
          <a:prstGeom prst="rect">
            <a:avLst/>
          </a:prstGeom>
        </p:spPr>
        <p:txBody>
          <a:bodyPr>
            <a:spAutoFit/>
          </a:bodyPr>
          <a:lstStyle>
            <a:lvl1pPr marL="0" indent="0" algn="r" defTabSz="825500" rtl="0" eaLnBrk="1" latinLnBrk="0" hangingPunct="1">
              <a:lnSpc>
                <a:spcPct val="90000"/>
              </a:lnSpc>
              <a:spcBef>
                <a:spcPts val="0"/>
              </a:spcBef>
              <a:buSzTx/>
              <a:buFont typeface="Arial" panose="020B0604020202020204" pitchFamily="34" charset="0"/>
              <a:buNone/>
              <a:defRPr sz="2100" kern="1200" cap="all" spc="-21">
                <a:solidFill>
                  <a:srgbClr val="707070"/>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en-US" b="1">
                <a:latin typeface="Arial" charset="0"/>
                <a:ea typeface="Arial" charset="0"/>
                <a:cs typeface="Arial" charset="0"/>
              </a:rPr>
              <a:t>TIME LINE DESCRIPTION</a:t>
            </a:r>
          </a:p>
        </p:txBody>
      </p:sp>
      <p:sp>
        <p:nvSpPr>
          <p:cNvPr id="15" name="2012"/>
          <p:cNvSpPr txBox="1">
            <a:spLocks/>
          </p:cNvSpPr>
          <p:nvPr/>
        </p:nvSpPr>
        <p:spPr>
          <a:xfrm>
            <a:off x="5590264" y="6921585"/>
            <a:ext cx="1016001" cy="480131"/>
          </a:xfrm>
          <a:prstGeom prst="rect">
            <a:avLst/>
          </a:prstGeom>
        </p:spPr>
        <p:txBody>
          <a:bodyPr>
            <a:spAutoFit/>
          </a:bodyPr>
          <a:lstStyle>
            <a:lvl1pPr marL="0" indent="0" algn="l" defTabSz="825500" rtl="0" eaLnBrk="1" latinLnBrk="0" hangingPunct="1">
              <a:lnSpc>
                <a:spcPct val="90000"/>
              </a:lnSpc>
              <a:spcBef>
                <a:spcPts val="0"/>
              </a:spcBef>
              <a:buSzTx/>
              <a:buFont typeface="Arial" panose="020B0604020202020204" pitchFamily="34" charset="0"/>
              <a:buNone/>
              <a:defRPr sz="2800" kern="1200" spc="-28">
                <a:solidFill>
                  <a:schemeClr val="accent2">
                    <a:hueOff val="-11349316"/>
                    <a:satOff val="-100000"/>
                    <a:lumOff val="-34701"/>
                  </a:schemeClr>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is-IS" b="1">
                <a:latin typeface="Arial" charset="0"/>
                <a:ea typeface="Arial" charset="0"/>
                <a:cs typeface="Arial" charset="0"/>
              </a:rPr>
              <a:t>2012</a:t>
            </a:r>
          </a:p>
        </p:txBody>
      </p:sp>
      <p:sp>
        <p:nvSpPr>
          <p:cNvPr id="16" name="Line"/>
          <p:cNvSpPr/>
          <p:nvPr/>
        </p:nvSpPr>
        <p:spPr>
          <a:xfrm flipV="1">
            <a:off x="1777999" y="6837846"/>
            <a:ext cx="20830542" cy="2"/>
          </a:xfrm>
          <a:prstGeom prst="line">
            <a:avLst/>
          </a:prstGeom>
          <a:ln w="25400">
            <a:solidFill>
              <a:srgbClr val="707070"/>
            </a:solidFill>
            <a:miter lim="400000"/>
            <a:headEnd type="oval"/>
            <a:tailEnd type="triangle"/>
          </a:ln>
        </p:spPr>
        <p:txBody>
          <a:bodyPr lIns="50800" tIns="50800" rIns="50800" bIns="50800" anchor="ctr"/>
          <a:lstStyle/>
          <a:p>
            <a:pPr defTabSz="457200">
              <a:defRPr sz="1200" spc="0">
                <a:solidFill>
                  <a:srgbClr val="000000"/>
                </a:solidFill>
              </a:defRPr>
            </a:pPr>
            <a:endParaRPr>
              <a:latin typeface="Arial" charset="0"/>
              <a:ea typeface="Arial" charset="0"/>
              <a:cs typeface="Arial" charset="0"/>
            </a:endParaRPr>
          </a:p>
        </p:txBody>
      </p:sp>
      <p:sp>
        <p:nvSpPr>
          <p:cNvPr id="17" name="Something that…"/>
          <p:cNvSpPr txBox="1">
            <a:spLocks/>
          </p:cNvSpPr>
          <p:nvPr/>
        </p:nvSpPr>
        <p:spPr>
          <a:xfrm>
            <a:off x="12308564" y="8134435"/>
            <a:ext cx="3810001" cy="867930"/>
          </a:xfrm>
          <a:prstGeom prst="rect">
            <a:avLst/>
          </a:prstGeom>
        </p:spPr>
        <p:txBody>
          <a:bodyPr anchor="t">
            <a:spAutoFit/>
          </a:bodyPr>
          <a:lst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pPr marL="0" indent="0" defTabSz="825500">
              <a:spcBef>
                <a:spcPts val="0"/>
              </a:spcBef>
              <a:buNone/>
              <a:defRPr sz="2800" b="0" spc="-28">
                <a:solidFill>
                  <a:schemeClr val="accent2">
                    <a:hueOff val="-11349316"/>
                    <a:satOff val="-100000"/>
                    <a:lumOff val="-34701"/>
                  </a:schemeClr>
                </a:solidFill>
              </a:defRPr>
            </a:pPr>
            <a:r>
              <a:rPr lang="en-US" sz="2800" spc="-28">
                <a:solidFill>
                  <a:schemeClr val="accent2">
                    <a:hueOff val="-11349316"/>
                    <a:satOff val="-100000"/>
                    <a:lumOff val="-34701"/>
                  </a:schemeClr>
                </a:solidFill>
                <a:latin typeface="Arial" charset="0"/>
                <a:ea typeface="Arial" charset="0"/>
                <a:cs typeface="Arial" charset="0"/>
              </a:rPr>
              <a:t>Something that happened in the past</a:t>
            </a:r>
          </a:p>
        </p:txBody>
      </p:sp>
      <p:sp>
        <p:nvSpPr>
          <p:cNvPr id="18" name="2014"/>
          <p:cNvSpPr txBox="1">
            <a:spLocks/>
          </p:cNvSpPr>
          <p:nvPr/>
        </p:nvSpPr>
        <p:spPr>
          <a:xfrm>
            <a:off x="12308564" y="6921585"/>
            <a:ext cx="1016001" cy="480131"/>
          </a:xfrm>
          <a:prstGeom prst="rect">
            <a:avLst/>
          </a:prstGeom>
        </p:spPr>
        <p:txBody>
          <a:bodyPr>
            <a:spAutoFit/>
          </a:bodyPr>
          <a:lstStyle>
            <a:lvl1pPr marL="0" indent="0" algn="l" defTabSz="825500" rtl="0" eaLnBrk="1" latinLnBrk="0" hangingPunct="1">
              <a:lnSpc>
                <a:spcPct val="90000"/>
              </a:lnSpc>
              <a:spcBef>
                <a:spcPts val="0"/>
              </a:spcBef>
              <a:buSzTx/>
              <a:buFont typeface="Arial" panose="020B0604020202020204" pitchFamily="34" charset="0"/>
              <a:buNone/>
              <a:defRPr sz="2800" kern="1200" spc="-28">
                <a:solidFill>
                  <a:schemeClr val="accent2">
                    <a:hueOff val="-11349316"/>
                    <a:satOff val="-100000"/>
                    <a:lumOff val="-34701"/>
                  </a:schemeClr>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is-IS" b="1">
                <a:latin typeface="Arial" charset="0"/>
                <a:ea typeface="Arial" charset="0"/>
                <a:cs typeface="Arial" charset="0"/>
              </a:rPr>
              <a:t>2014</a:t>
            </a:r>
          </a:p>
        </p:txBody>
      </p:sp>
      <p:sp>
        <p:nvSpPr>
          <p:cNvPr id="19" name="Something that…"/>
          <p:cNvSpPr txBox="1">
            <a:spLocks/>
          </p:cNvSpPr>
          <p:nvPr/>
        </p:nvSpPr>
        <p:spPr>
          <a:xfrm>
            <a:off x="5182303" y="4650306"/>
            <a:ext cx="3810001" cy="867930"/>
          </a:xfrm>
          <a:prstGeom prst="rect">
            <a:avLst/>
          </a:prstGeom>
        </p:spPr>
        <p:txBody>
          <a:bodyPr anchor="b">
            <a:spAutoFit/>
          </a:bodyPr>
          <a:lst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pPr marL="0" indent="0" algn="r" defTabSz="825500">
              <a:spcBef>
                <a:spcPts val="0"/>
              </a:spcBef>
              <a:buNone/>
              <a:defRPr sz="2800" b="0" spc="-28">
                <a:solidFill>
                  <a:schemeClr val="accent2">
                    <a:hueOff val="-11349316"/>
                    <a:satOff val="-100000"/>
                    <a:lumOff val="-34701"/>
                  </a:schemeClr>
                </a:solidFill>
              </a:defRPr>
            </a:pPr>
            <a:r>
              <a:rPr lang="en-US" sz="2800" spc="-28">
                <a:solidFill>
                  <a:schemeClr val="accent2">
                    <a:hueOff val="-11349316"/>
                    <a:satOff val="-100000"/>
                    <a:lumOff val="-34701"/>
                  </a:schemeClr>
                </a:solidFill>
                <a:latin typeface="Arial" charset="0"/>
                <a:ea typeface="Arial" charset="0"/>
                <a:cs typeface="Arial" charset="0"/>
              </a:rPr>
              <a:t>Something that happened in the past</a:t>
            </a:r>
          </a:p>
        </p:txBody>
      </p:sp>
      <p:sp>
        <p:nvSpPr>
          <p:cNvPr id="20" name="2013"/>
          <p:cNvSpPr txBox="1">
            <a:spLocks/>
          </p:cNvSpPr>
          <p:nvPr/>
        </p:nvSpPr>
        <p:spPr>
          <a:xfrm>
            <a:off x="9146264" y="6235785"/>
            <a:ext cx="1016001" cy="480131"/>
          </a:xfrm>
          <a:prstGeom prst="rect">
            <a:avLst/>
          </a:prstGeom>
        </p:spPr>
        <p:txBody>
          <a:bodyPr>
            <a:spAutoFit/>
          </a:bodyPr>
          <a:lstStyle>
            <a:lvl1pPr marL="0" indent="0" algn="l" defTabSz="825500" rtl="0" eaLnBrk="1" latinLnBrk="0" hangingPunct="1">
              <a:lnSpc>
                <a:spcPct val="90000"/>
              </a:lnSpc>
              <a:spcBef>
                <a:spcPts val="0"/>
              </a:spcBef>
              <a:buSzTx/>
              <a:buFont typeface="Arial" panose="020B0604020202020204" pitchFamily="34" charset="0"/>
              <a:buNone/>
              <a:defRPr sz="2800" kern="1200" spc="-28">
                <a:solidFill>
                  <a:schemeClr val="accent2">
                    <a:hueOff val="-11349316"/>
                    <a:satOff val="-100000"/>
                    <a:lumOff val="-34701"/>
                  </a:schemeClr>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is-IS" b="1">
                <a:latin typeface="Arial" charset="0"/>
                <a:ea typeface="Arial" charset="0"/>
                <a:cs typeface="Arial" charset="0"/>
              </a:rPr>
              <a:t>2013</a:t>
            </a:r>
          </a:p>
        </p:txBody>
      </p:sp>
      <p:sp>
        <p:nvSpPr>
          <p:cNvPr id="21" name="Something that…"/>
          <p:cNvSpPr txBox="1">
            <a:spLocks/>
          </p:cNvSpPr>
          <p:nvPr/>
        </p:nvSpPr>
        <p:spPr>
          <a:xfrm>
            <a:off x="15750264" y="4650306"/>
            <a:ext cx="3810001" cy="867930"/>
          </a:xfrm>
          <a:prstGeom prst="rect">
            <a:avLst/>
          </a:prstGeom>
        </p:spPr>
        <p:txBody>
          <a:bodyPr anchor="b">
            <a:spAutoFit/>
          </a:bodyPr>
          <a:lst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pPr marL="0" indent="0" defTabSz="825500">
              <a:spcBef>
                <a:spcPts val="0"/>
              </a:spcBef>
              <a:buNone/>
              <a:defRPr sz="2800" b="0" spc="-28">
                <a:solidFill>
                  <a:schemeClr val="accent2">
                    <a:hueOff val="-11349316"/>
                    <a:satOff val="-100000"/>
                    <a:lumOff val="-34701"/>
                  </a:schemeClr>
                </a:solidFill>
              </a:defRPr>
            </a:pPr>
            <a:r>
              <a:rPr lang="en-US" sz="2800" spc="-28">
                <a:solidFill>
                  <a:schemeClr val="accent2">
                    <a:hueOff val="-11349316"/>
                    <a:satOff val="-100000"/>
                    <a:lumOff val="-34701"/>
                  </a:schemeClr>
                </a:solidFill>
                <a:latin typeface="Arial" charset="0"/>
                <a:ea typeface="Arial" charset="0"/>
                <a:cs typeface="Arial" charset="0"/>
              </a:rPr>
              <a:t>Something that happened in the past</a:t>
            </a:r>
          </a:p>
        </p:txBody>
      </p:sp>
      <p:sp>
        <p:nvSpPr>
          <p:cNvPr id="22" name="2015"/>
          <p:cNvSpPr txBox="1">
            <a:spLocks/>
          </p:cNvSpPr>
          <p:nvPr/>
        </p:nvSpPr>
        <p:spPr>
          <a:xfrm>
            <a:off x="15750264" y="6235785"/>
            <a:ext cx="1016001" cy="480131"/>
          </a:xfrm>
          <a:prstGeom prst="rect">
            <a:avLst/>
          </a:prstGeom>
        </p:spPr>
        <p:txBody>
          <a:bodyPr>
            <a:spAutoFit/>
          </a:bodyPr>
          <a:lstStyle>
            <a:lvl1pPr marL="0" indent="0" algn="l" defTabSz="825500" rtl="0" eaLnBrk="1" latinLnBrk="0" hangingPunct="1">
              <a:lnSpc>
                <a:spcPct val="90000"/>
              </a:lnSpc>
              <a:spcBef>
                <a:spcPts val="0"/>
              </a:spcBef>
              <a:buSzTx/>
              <a:buFont typeface="Arial" panose="020B0604020202020204" pitchFamily="34" charset="0"/>
              <a:buNone/>
              <a:defRPr sz="2800" kern="1200" spc="-28">
                <a:solidFill>
                  <a:schemeClr val="accent2">
                    <a:hueOff val="-11349316"/>
                    <a:satOff val="-100000"/>
                    <a:lumOff val="-34701"/>
                  </a:schemeClr>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is-IS" b="1">
                <a:latin typeface="Arial" charset="0"/>
                <a:ea typeface="Arial" charset="0"/>
                <a:cs typeface="Arial" charset="0"/>
              </a:rPr>
              <a:t>2015</a:t>
            </a:r>
          </a:p>
        </p:txBody>
      </p:sp>
      <p:cxnSp>
        <p:nvCxnSpPr>
          <p:cNvPr id="25" name="Straight Connector 24"/>
          <p:cNvCxnSpPr/>
          <p:nvPr/>
        </p:nvCxnSpPr>
        <p:spPr>
          <a:xfrm>
            <a:off x="15629574" y="5716104"/>
            <a:ext cx="0" cy="1126021"/>
          </a:xfrm>
          <a:prstGeom prst="line">
            <a:avLst/>
          </a:prstGeom>
          <a:ln w="25400">
            <a:solidFill>
              <a:srgbClr val="FF7626"/>
            </a:solidFill>
            <a:headEnd type="diamon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040870" y="5716104"/>
            <a:ext cx="0" cy="1126021"/>
          </a:xfrm>
          <a:prstGeom prst="line">
            <a:avLst/>
          </a:prstGeom>
          <a:ln w="25400">
            <a:solidFill>
              <a:srgbClr val="FF7626"/>
            </a:solidFill>
            <a:headEnd type="diamon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12478" y="6842125"/>
            <a:ext cx="0" cy="1126021"/>
          </a:xfrm>
          <a:prstGeom prst="line">
            <a:avLst/>
          </a:prstGeom>
          <a:ln w="25400">
            <a:solidFill>
              <a:srgbClr val="FF7626"/>
            </a:solidFill>
            <a:headEnd type="none"/>
            <a:tailEnd type="diamon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2209222" y="6842125"/>
            <a:ext cx="0" cy="1126021"/>
          </a:xfrm>
          <a:prstGeom prst="line">
            <a:avLst/>
          </a:prstGeom>
          <a:ln w="25400">
            <a:solidFill>
              <a:srgbClr val="FF7626"/>
            </a:solidFill>
            <a:headEnd type="none"/>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2437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54</a:t>
            </a:fld>
            <a:endParaRPr lang="en-US"/>
          </a:p>
        </p:txBody>
      </p:sp>
      <p:sp>
        <p:nvSpPr>
          <p:cNvPr id="4" name="Title 3"/>
          <p:cNvSpPr>
            <a:spLocks noGrp="1"/>
          </p:cNvSpPr>
          <p:nvPr>
            <p:ph type="ctrTitle"/>
          </p:nvPr>
        </p:nvSpPr>
        <p:spPr/>
        <p:txBody>
          <a:bodyPr anchor="ctr"/>
          <a:lstStyle/>
          <a:p>
            <a:r>
              <a:rPr lang="en-US"/>
              <a:t>Two points with illustrations</a:t>
            </a:r>
          </a:p>
        </p:txBody>
      </p:sp>
      <p:sp>
        <p:nvSpPr>
          <p:cNvPr id="6" name="Text Placeholder 5"/>
          <p:cNvSpPr>
            <a:spLocks noGrp="1"/>
          </p:cNvSpPr>
          <p:nvPr>
            <p:ph type="body" sz="quarter" idx="21"/>
          </p:nvPr>
        </p:nvSpPr>
        <p:spPr>
          <a:xfrm>
            <a:off x="3957231" y="7560000"/>
            <a:ext cx="6098400" cy="2123658"/>
          </a:xfrm>
        </p:spPr>
        <p:txBody>
          <a:bodyPr anchor="t"/>
          <a:lstStyle/>
          <a:p>
            <a:r>
              <a:rPr lang="en-US" sz="6000" b="1"/>
              <a:t>Illustrations</a:t>
            </a:r>
            <a:endParaRPr lang="en-US" sz="6000"/>
          </a:p>
          <a:p>
            <a:r>
              <a:rPr lang="en-US"/>
              <a:t>Utilize icon illustrations from the Assets deck.</a:t>
            </a:r>
          </a:p>
        </p:txBody>
      </p:sp>
      <p:sp>
        <p:nvSpPr>
          <p:cNvPr id="5" name="Picture Placeholder 4"/>
          <p:cNvSpPr>
            <a:spLocks noGrp="1"/>
          </p:cNvSpPr>
          <p:nvPr>
            <p:ph type="pic" sz="quarter" idx="16"/>
          </p:nvPr>
        </p:nvSpPr>
        <p:spPr/>
      </p:sp>
      <p:sp>
        <p:nvSpPr>
          <p:cNvPr id="7" name="Text Placeholder 6"/>
          <p:cNvSpPr>
            <a:spLocks noGrp="1"/>
          </p:cNvSpPr>
          <p:nvPr>
            <p:ph type="body" sz="quarter" idx="22"/>
          </p:nvPr>
        </p:nvSpPr>
        <p:spPr>
          <a:xfrm>
            <a:off x="14326781" y="7560000"/>
            <a:ext cx="6098400" cy="2123658"/>
          </a:xfrm>
        </p:spPr>
        <p:txBody>
          <a:bodyPr anchor="t"/>
          <a:lstStyle/>
          <a:p>
            <a:r>
              <a:rPr lang="en-US" sz="6000" b="1"/>
              <a:t>Separators</a:t>
            </a:r>
            <a:endParaRPr lang="en-US" sz="6000"/>
          </a:p>
          <a:p>
            <a:r>
              <a:rPr lang="en-US" sz="3600"/>
              <a:t>Use the orange bar to separate points/illustrations.</a:t>
            </a:r>
          </a:p>
        </p:txBody>
      </p:sp>
      <p:sp>
        <p:nvSpPr>
          <p:cNvPr id="8" name="Picture Placeholder 7"/>
          <p:cNvSpPr>
            <a:spLocks noGrp="1"/>
          </p:cNvSpPr>
          <p:nvPr>
            <p:ph type="pic" sz="quarter" idx="23"/>
          </p:nvPr>
        </p:nvSpPr>
        <p:spPr/>
      </p:sp>
    </p:spTree>
    <p:extLst>
      <p:ext uri="{BB962C8B-B14F-4D97-AF65-F5344CB8AC3E}">
        <p14:creationId xmlns:p14="http://schemas.microsoft.com/office/powerpoint/2010/main" val="7037009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55</a:t>
            </a:fld>
            <a:endParaRPr lang="en-US"/>
          </a:p>
        </p:txBody>
      </p:sp>
      <p:sp>
        <p:nvSpPr>
          <p:cNvPr id="3" name="Title 2"/>
          <p:cNvSpPr>
            <a:spLocks noGrp="1"/>
          </p:cNvSpPr>
          <p:nvPr>
            <p:ph type="ctrTitle"/>
          </p:nvPr>
        </p:nvSpPr>
        <p:spPr/>
        <p:txBody>
          <a:bodyPr anchor="ctr"/>
          <a:lstStyle/>
          <a:p>
            <a:r>
              <a:rPr lang="en-US"/>
              <a:t>Three points with illustrations</a:t>
            </a:r>
          </a:p>
        </p:txBody>
      </p:sp>
      <p:sp>
        <p:nvSpPr>
          <p:cNvPr id="4" name="Text Placeholder 3"/>
          <p:cNvSpPr>
            <a:spLocks noGrp="1"/>
          </p:cNvSpPr>
          <p:nvPr>
            <p:ph type="body" sz="quarter" idx="21"/>
          </p:nvPr>
        </p:nvSpPr>
        <p:spPr>
          <a:xfrm>
            <a:off x="1852216" y="7560000"/>
            <a:ext cx="6098400" cy="2123658"/>
          </a:xfrm>
        </p:spPr>
        <p:txBody>
          <a:bodyPr/>
          <a:lstStyle/>
          <a:p>
            <a:r>
              <a:rPr lang="en-US" sz="6000" b="1">
                <a:latin typeface="Arial" charset="0"/>
                <a:ea typeface="Arial" charset="0"/>
                <a:cs typeface="Arial" charset="0"/>
              </a:rPr>
              <a:t>Usage</a:t>
            </a:r>
            <a:endParaRPr lang="en-US" sz="6000">
              <a:latin typeface="Arial" charset="0"/>
              <a:ea typeface="Arial" charset="0"/>
              <a:cs typeface="Arial" charset="0"/>
            </a:endParaRPr>
          </a:p>
          <a:p>
            <a:r>
              <a:rPr lang="en-US">
                <a:latin typeface="Arial" charset="0"/>
                <a:ea typeface="Arial" charset="0"/>
                <a:cs typeface="Arial" charset="0"/>
              </a:rPr>
              <a:t>These slides have proven </a:t>
            </a:r>
            <a:br>
              <a:rPr lang="en-US">
                <a:latin typeface="Arial" charset="0"/>
                <a:ea typeface="Arial" charset="0"/>
                <a:cs typeface="Arial" charset="0"/>
              </a:rPr>
            </a:br>
            <a:r>
              <a:rPr lang="en-US">
                <a:latin typeface="Arial" charset="0"/>
                <a:ea typeface="Arial" charset="0"/>
                <a:cs typeface="Arial" charset="0"/>
              </a:rPr>
              <a:t>to be versatile in use.</a:t>
            </a:r>
          </a:p>
        </p:txBody>
      </p:sp>
      <p:sp>
        <p:nvSpPr>
          <p:cNvPr id="5" name="Picture Placeholder 4"/>
          <p:cNvSpPr>
            <a:spLocks noGrp="1"/>
          </p:cNvSpPr>
          <p:nvPr>
            <p:ph type="pic" sz="quarter" idx="16"/>
          </p:nvPr>
        </p:nvSpPr>
        <p:spPr/>
      </p:sp>
      <p:sp>
        <p:nvSpPr>
          <p:cNvPr id="6" name="Text Placeholder 5"/>
          <p:cNvSpPr>
            <a:spLocks noGrp="1"/>
          </p:cNvSpPr>
          <p:nvPr>
            <p:ph type="body" sz="quarter" idx="22"/>
          </p:nvPr>
        </p:nvSpPr>
        <p:spPr>
          <a:xfrm>
            <a:off x="16475248" y="7560000"/>
            <a:ext cx="6098400" cy="2677656"/>
          </a:xfrm>
        </p:spPr>
        <p:txBody>
          <a:bodyPr/>
          <a:lstStyle/>
          <a:p>
            <a:r>
              <a:rPr lang="en-US" b="1">
                <a:latin typeface="Arial" charset="0"/>
                <a:ea typeface="Arial" charset="0"/>
                <a:cs typeface="Arial" charset="0"/>
              </a:rPr>
              <a:t>Consider</a:t>
            </a:r>
            <a:endParaRPr lang="en-US">
              <a:latin typeface="Arial" charset="0"/>
              <a:ea typeface="Arial" charset="0"/>
              <a:cs typeface="Arial" charset="0"/>
            </a:endParaRPr>
          </a:p>
          <a:p>
            <a:r>
              <a:rPr lang="en-US" sz="3600">
                <a:latin typeface="Arial" charset="0"/>
                <a:ea typeface="Arial" charset="0"/>
                <a:cs typeface="Arial" charset="0"/>
              </a:rPr>
              <a:t>Can always lower the transparency of illustration to help focus attention.</a:t>
            </a:r>
          </a:p>
        </p:txBody>
      </p:sp>
      <p:sp>
        <p:nvSpPr>
          <p:cNvPr id="7" name="Picture Placeholder 6"/>
          <p:cNvSpPr>
            <a:spLocks noGrp="1"/>
          </p:cNvSpPr>
          <p:nvPr>
            <p:ph type="pic" sz="quarter" idx="23"/>
          </p:nvPr>
        </p:nvSpPr>
        <p:spPr/>
      </p:sp>
      <p:sp>
        <p:nvSpPr>
          <p:cNvPr id="8" name="Text Placeholder 7"/>
          <p:cNvSpPr>
            <a:spLocks noGrp="1"/>
          </p:cNvSpPr>
          <p:nvPr>
            <p:ph type="body" sz="quarter" idx="24"/>
          </p:nvPr>
        </p:nvSpPr>
        <p:spPr>
          <a:xfrm>
            <a:off x="9163733" y="7560000"/>
            <a:ext cx="6098400" cy="2123658"/>
          </a:xfrm>
        </p:spPr>
        <p:txBody>
          <a:bodyPr/>
          <a:lstStyle/>
          <a:p>
            <a:r>
              <a:rPr lang="en-US" b="1">
                <a:latin typeface="Arial" charset="0"/>
                <a:ea typeface="Arial" charset="0"/>
                <a:cs typeface="Arial" charset="0"/>
              </a:rPr>
              <a:t>Remember</a:t>
            </a:r>
            <a:endParaRPr lang="en-US">
              <a:latin typeface="Arial" charset="0"/>
              <a:ea typeface="Arial" charset="0"/>
              <a:cs typeface="Arial" charset="0"/>
            </a:endParaRPr>
          </a:p>
          <a:p>
            <a:r>
              <a:rPr lang="en-US" sz="3600">
                <a:latin typeface="Arial" charset="0"/>
                <a:ea typeface="Arial" charset="0"/>
                <a:cs typeface="Arial" charset="0"/>
              </a:rPr>
              <a:t>Keep the text light and focus on presenting your points.</a:t>
            </a:r>
          </a:p>
        </p:txBody>
      </p:sp>
      <p:sp>
        <p:nvSpPr>
          <p:cNvPr id="9" name="Picture Placeholder 8"/>
          <p:cNvSpPr>
            <a:spLocks noGrp="1"/>
          </p:cNvSpPr>
          <p:nvPr>
            <p:ph type="pic" sz="quarter" idx="25"/>
          </p:nvPr>
        </p:nvSpPr>
        <p:spPr/>
      </p:sp>
    </p:spTree>
    <p:extLst>
      <p:ext uri="{BB962C8B-B14F-4D97-AF65-F5344CB8AC3E}">
        <p14:creationId xmlns:p14="http://schemas.microsoft.com/office/powerpoint/2010/main" val="16163981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56</a:t>
            </a:fld>
            <a:endParaRPr lang="en-US"/>
          </a:p>
        </p:txBody>
      </p:sp>
      <p:sp>
        <p:nvSpPr>
          <p:cNvPr id="10" name="Title 9"/>
          <p:cNvSpPr>
            <a:spLocks noGrp="1"/>
          </p:cNvSpPr>
          <p:nvPr>
            <p:ph type="ctrTitle"/>
          </p:nvPr>
        </p:nvSpPr>
        <p:spPr/>
        <p:txBody>
          <a:bodyPr anchor="ctr"/>
          <a:lstStyle/>
          <a:p>
            <a:r>
              <a:rPr lang="en-US"/>
              <a:t>Four points with illustrations</a:t>
            </a:r>
          </a:p>
        </p:txBody>
      </p:sp>
      <p:sp>
        <p:nvSpPr>
          <p:cNvPr id="12" name="Text Placeholder 11"/>
          <p:cNvSpPr>
            <a:spLocks noGrp="1"/>
          </p:cNvSpPr>
          <p:nvPr>
            <p:ph type="body" sz="quarter" idx="21"/>
          </p:nvPr>
        </p:nvSpPr>
        <p:spPr>
          <a:xfrm>
            <a:off x="1852216" y="7560000"/>
            <a:ext cx="4442400" cy="2123658"/>
          </a:xfrm>
        </p:spPr>
        <p:txBody>
          <a:bodyPr/>
          <a:lstStyle/>
          <a:p>
            <a:r>
              <a:rPr lang="en-US" sz="6000" b="1">
                <a:latin typeface="Arial" charset="0"/>
                <a:ea typeface="Arial" charset="0"/>
                <a:cs typeface="Arial" charset="0"/>
              </a:rPr>
              <a:t>Headline 3</a:t>
            </a:r>
            <a:endParaRPr lang="en-US" sz="6000">
              <a:latin typeface="Arial" charset="0"/>
              <a:ea typeface="Arial" charset="0"/>
              <a:cs typeface="Arial" charset="0"/>
            </a:endParaRPr>
          </a:p>
          <a:p>
            <a:r>
              <a:rPr lang="en-US">
                <a:latin typeface="Arial" charset="0"/>
                <a:ea typeface="Arial" charset="0"/>
                <a:cs typeface="Arial" charset="0"/>
              </a:rPr>
              <a:t>Subtext type size is optimized at 36 pt.</a:t>
            </a:r>
          </a:p>
        </p:txBody>
      </p:sp>
      <p:sp>
        <p:nvSpPr>
          <p:cNvPr id="11" name="Picture Placeholder 10"/>
          <p:cNvSpPr>
            <a:spLocks noGrp="1"/>
          </p:cNvSpPr>
          <p:nvPr>
            <p:ph type="pic" sz="quarter" idx="16"/>
          </p:nvPr>
        </p:nvSpPr>
        <p:spPr/>
      </p:sp>
      <p:sp>
        <p:nvSpPr>
          <p:cNvPr id="13" name="Text Placeholder 12"/>
          <p:cNvSpPr>
            <a:spLocks noGrp="1"/>
          </p:cNvSpPr>
          <p:nvPr>
            <p:ph type="body" sz="quarter" idx="22"/>
          </p:nvPr>
        </p:nvSpPr>
        <p:spPr>
          <a:xfrm>
            <a:off x="18117958" y="7560000"/>
            <a:ext cx="4442400" cy="2123658"/>
          </a:xfrm>
        </p:spPr>
        <p:txBody>
          <a:bodyPr/>
          <a:lstStyle/>
          <a:p>
            <a:r>
              <a:rPr lang="en-US" sz="6000" b="1">
                <a:latin typeface="Arial" charset="0"/>
                <a:ea typeface="Arial" charset="0"/>
                <a:cs typeface="Arial" charset="0"/>
              </a:rPr>
              <a:t>No worries</a:t>
            </a:r>
            <a:endParaRPr lang="en-US" sz="6000">
              <a:latin typeface="Arial" charset="0"/>
              <a:ea typeface="Arial" charset="0"/>
              <a:cs typeface="Arial" charset="0"/>
            </a:endParaRPr>
          </a:p>
          <a:p>
            <a:r>
              <a:rPr lang="en-US">
                <a:latin typeface="Arial" charset="0"/>
                <a:ea typeface="Arial" charset="0"/>
                <a:cs typeface="Arial" charset="0"/>
              </a:rPr>
              <a:t>It’s OK if the subtext lengths differ.</a:t>
            </a:r>
          </a:p>
        </p:txBody>
      </p:sp>
      <p:sp>
        <p:nvSpPr>
          <p:cNvPr id="14" name="Picture Placeholder 13"/>
          <p:cNvSpPr>
            <a:spLocks noGrp="1"/>
          </p:cNvSpPr>
          <p:nvPr>
            <p:ph type="pic" sz="quarter" idx="23"/>
          </p:nvPr>
        </p:nvSpPr>
        <p:spPr/>
      </p:sp>
      <p:sp>
        <p:nvSpPr>
          <p:cNvPr id="15" name="Text Placeholder 14"/>
          <p:cNvSpPr>
            <a:spLocks noGrp="1"/>
          </p:cNvSpPr>
          <p:nvPr>
            <p:ph type="body" sz="quarter" idx="24"/>
          </p:nvPr>
        </p:nvSpPr>
        <p:spPr>
          <a:xfrm>
            <a:off x="7274129" y="7560000"/>
            <a:ext cx="4442400" cy="2677656"/>
          </a:xfrm>
        </p:spPr>
        <p:txBody>
          <a:bodyPr/>
          <a:lstStyle/>
          <a:p>
            <a:r>
              <a:rPr lang="en-US" sz="6000" b="1">
                <a:latin typeface="Arial" charset="0"/>
                <a:ea typeface="Arial" charset="0"/>
                <a:cs typeface="Arial" charset="0"/>
              </a:rPr>
              <a:t>Rehearse</a:t>
            </a:r>
            <a:endParaRPr lang="en-US" sz="6000">
              <a:latin typeface="Arial" charset="0"/>
              <a:ea typeface="Arial" charset="0"/>
              <a:cs typeface="Arial" charset="0"/>
            </a:endParaRPr>
          </a:p>
          <a:p>
            <a:r>
              <a:rPr lang="en-US">
                <a:latin typeface="Arial" charset="0"/>
                <a:ea typeface="Arial" charset="0"/>
                <a:cs typeface="Arial" charset="0"/>
              </a:rPr>
              <a:t>Rely on rehearsing your voiceover rather than writing.</a:t>
            </a:r>
          </a:p>
        </p:txBody>
      </p:sp>
      <p:sp>
        <p:nvSpPr>
          <p:cNvPr id="16" name="Picture Placeholder 15"/>
          <p:cNvSpPr>
            <a:spLocks noGrp="1"/>
          </p:cNvSpPr>
          <p:nvPr>
            <p:ph type="pic" sz="quarter" idx="25"/>
          </p:nvPr>
        </p:nvSpPr>
        <p:spPr/>
      </p:sp>
      <p:sp>
        <p:nvSpPr>
          <p:cNvPr id="17" name="Text Placeholder 16"/>
          <p:cNvSpPr>
            <a:spLocks noGrp="1"/>
          </p:cNvSpPr>
          <p:nvPr>
            <p:ph type="body" sz="quarter" idx="26"/>
          </p:nvPr>
        </p:nvSpPr>
        <p:spPr>
          <a:xfrm>
            <a:off x="12696042" y="7560000"/>
            <a:ext cx="4442400" cy="2677656"/>
          </a:xfrm>
        </p:spPr>
        <p:txBody>
          <a:bodyPr/>
          <a:lstStyle/>
          <a:p>
            <a:r>
              <a:rPr lang="en-US" sz="6000" b="1">
                <a:latin typeface="Arial" charset="0"/>
                <a:ea typeface="Arial" charset="0"/>
                <a:cs typeface="Arial" charset="0"/>
              </a:rPr>
              <a:t>Focus</a:t>
            </a:r>
            <a:endParaRPr lang="en-US" sz="6000">
              <a:latin typeface="Arial" charset="0"/>
              <a:ea typeface="Arial" charset="0"/>
              <a:cs typeface="Arial" charset="0"/>
            </a:endParaRPr>
          </a:p>
          <a:p>
            <a:r>
              <a:rPr lang="en-US">
                <a:latin typeface="Arial" charset="0"/>
                <a:ea typeface="Arial" charset="0"/>
                <a:cs typeface="Arial" charset="0"/>
              </a:rPr>
              <a:t>Use 4 points maximum to keep focus. </a:t>
            </a:r>
          </a:p>
        </p:txBody>
      </p:sp>
      <p:sp>
        <p:nvSpPr>
          <p:cNvPr id="18" name="Picture Placeholder 17"/>
          <p:cNvSpPr>
            <a:spLocks noGrp="1"/>
          </p:cNvSpPr>
          <p:nvPr>
            <p:ph type="pic" sz="quarter" idx="27"/>
          </p:nvPr>
        </p:nvSpPr>
        <p:spPr/>
      </p:sp>
    </p:spTree>
    <p:extLst>
      <p:ext uri="{BB962C8B-B14F-4D97-AF65-F5344CB8AC3E}">
        <p14:creationId xmlns:p14="http://schemas.microsoft.com/office/powerpoint/2010/main" val="12131304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57</a:t>
            </a:fld>
            <a:endParaRPr lang="en-US"/>
          </a:p>
        </p:txBody>
      </p:sp>
      <p:sp>
        <p:nvSpPr>
          <p:cNvPr id="3" name="Title 2"/>
          <p:cNvSpPr>
            <a:spLocks noGrp="1"/>
          </p:cNvSpPr>
          <p:nvPr>
            <p:ph type="ctrTitle"/>
          </p:nvPr>
        </p:nvSpPr>
        <p:spPr/>
        <p:txBody>
          <a:bodyPr anchor="ctr"/>
          <a:lstStyle/>
          <a:p>
            <a:r>
              <a:rPr lang="en-US"/>
              <a:t>Three points with text light</a:t>
            </a:r>
          </a:p>
        </p:txBody>
      </p:sp>
      <p:sp>
        <p:nvSpPr>
          <p:cNvPr id="4" name="Text Placeholder 3"/>
          <p:cNvSpPr>
            <a:spLocks noGrp="1"/>
          </p:cNvSpPr>
          <p:nvPr>
            <p:ph type="body" sz="quarter" idx="21"/>
          </p:nvPr>
        </p:nvSpPr>
        <p:spPr>
          <a:xfrm>
            <a:off x="2502153" y="6656400"/>
            <a:ext cx="5778000" cy="3231654"/>
          </a:xfrm>
        </p:spPr>
        <p:txBody>
          <a:bodyPr anchor="t">
            <a:spAutoFit/>
          </a:bodyPr>
          <a:lstStyle/>
          <a:p>
            <a:r>
              <a:rPr lang="en-US" sz="6000" b="1">
                <a:latin typeface="Arial" charset="0"/>
                <a:ea typeface="Arial" charset="0"/>
                <a:cs typeface="Arial" charset="0"/>
              </a:rPr>
              <a:t>Point header</a:t>
            </a:r>
          </a:p>
          <a:p>
            <a:r>
              <a:rPr lang="en-US">
                <a:latin typeface="Arial" charset="0"/>
                <a:ea typeface="Arial" charset="0"/>
                <a:cs typeface="Arial" charset="0"/>
              </a:rPr>
              <a:t>Be short and precise when you are using this column. Use maximum 4 lines of text </a:t>
            </a:r>
            <a:br>
              <a:rPr lang="en-US">
                <a:latin typeface="Arial" charset="0"/>
                <a:ea typeface="Arial" charset="0"/>
                <a:cs typeface="Arial" charset="0"/>
              </a:rPr>
            </a:br>
            <a:r>
              <a:rPr lang="en-US">
                <a:latin typeface="Arial" charset="0"/>
                <a:ea typeface="Arial" charset="0"/>
                <a:cs typeface="Arial" charset="0"/>
              </a:rPr>
              <a:t>to make things direct.</a:t>
            </a:r>
          </a:p>
        </p:txBody>
      </p:sp>
      <p:sp>
        <p:nvSpPr>
          <p:cNvPr id="5" name="Text Placeholder 4"/>
          <p:cNvSpPr>
            <a:spLocks noGrp="1"/>
          </p:cNvSpPr>
          <p:nvPr>
            <p:ph type="body" sz="quarter" idx="22"/>
          </p:nvPr>
        </p:nvSpPr>
        <p:spPr>
          <a:xfrm>
            <a:off x="16778547" y="6656400"/>
            <a:ext cx="5777999" cy="2123658"/>
          </a:xfrm>
        </p:spPr>
        <p:txBody>
          <a:bodyPr anchor="t">
            <a:spAutoFit/>
          </a:bodyPr>
          <a:lstStyle/>
          <a:p>
            <a:r>
              <a:rPr lang="en-US" b="1">
                <a:latin typeface="Arial" charset="0"/>
                <a:ea typeface="Arial" charset="0"/>
                <a:cs typeface="Arial" charset="0"/>
              </a:rPr>
              <a:t>Really</a:t>
            </a:r>
            <a:endParaRPr lang="en-US">
              <a:latin typeface="Arial" charset="0"/>
              <a:ea typeface="Arial" charset="0"/>
              <a:cs typeface="Arial" charset="0"/>
            </a:endParaRPr>
          </a:p>
          <a:p>
            <a:r>
              <a:rPr lang="en-US" sz="3600">
                <a:latin typeface="Arial" charset="0"/>
                <a:ea typeface="Arial" charset="0"/>
                <a:cs typeface="Arial" charset="0"/>
              </a:rPr>
              <a:t>Of course you can use </a:t>
            </a:r>
            <a:br>
              <a:rPr lang="en-US" sz="3600">
                <a:latin typeface="Arial" charset="0"/>
                <a:ea typeface="Arial" charset="0"/>
                <a:cs typeface="Arial" charset="0"/>
              </a:rPr>
            </a:br>
            <a:r>
              <a:rPr lang="en-US" sz="3600">
                <a:latin typeface="Arial" charset="0"/>
                <a:ea typeface="Arial" charset="0"/>
                <a:cs typeface="Arial" charset="0"/>
              </a:rPr>
              <a:t>a shorter text and that is fine.</a:t>
            </a:r>
          </a:p>
        </p:txBody>
      </p:sp>
      <p:sp>
        <p:nvSpPr>
          <p:cNvPr id="6" name="Text Placeholder 5"/>
          <p:cNvSpPr>
            <a:spLocks noGrp="1"/>
          </p:cNvSpPr>
          <p:nvPr>
            <p:ph type="body" sz="quarter" idx="24"/>
          </p:nvPr>
        </p:nvSpPr>
        <p:spPr>
          <a:xfrm>
            <a:off x="9640350" y="6656400"/>
            <a:ext cx="5778000" cy="3231654"/>
          </a:xfrm>
        </p:spPr>
        <p:txBody>
          <a:bodyPr anchor="t">
            <a:spAutoFit/>
          </a:bodyPr>
          <a:lstStyle/>
          <a:p>
            <a:r>
              <a:rPr lang="en-US" b="1">
                <a:latin typeface="Arial" charset="0"/>
                <a:ea typeface="Arial" charset="0"/>
                <a:cs typeface="Arial" charset="0"/>
              </a:rPr>
              <a:t>Only one line</a:t>
            </a:r>
            <a:endParaRPr lang="en-US">
              <a:latin typeface="Arial" charset="0"/>
              <a:ea typeface="Arial" charset="0"/>
              <a:cs typeface="Arial" charset="0"/>
            </a:endParaRPr>
          </a:p>
          <a:p>
            <a:r>
              <a:rPr lang="en-US" sz="3600">
                <a:latin typeface="Arial" charset="0"/>
                <a:ea typeface="Arial" charset="0"/>
                <a:cs typeface="Arial" charset="0"/>
              </a:rPr>
              <a:t>Be short and precise when you are using this column. Use maximum 4 lines of text </a:t>
            </a:r>
            <a:br>
              <a:rPr lang="en-US" sz="3600">
                <a:latin typeface="Arial" charset="0"/>
                <a:ea typeface="Arial" charset="0"/>
                <a:cs typeface="Arial" charset="0"/>
              </a:rPr>
            </a:br>
            <a:r>
              <a:rPr lang="en-US" sz="3600">
                <a:latin typeface="Arial" charset="0"/>
                <a:ea typeface="Arial" charset="0"/>
                <a:cs typeface="Arial" charset="0"/>
              </a:rPr>
              <a:t>to make things direct.</a:t>
            </a:r>
          </a:p>
        </p:txBody>
      </p:sp>
      <p:sp>
        <p:nvSpPr>
          <p:cNvPr id="7" name="Text Placeholder 6"/>
          <p:cNvSpPr>
            <a:spLocks noGrp="1"/>
          </p:cNvSpPr>
          <p:nvPr>
            <p:ph type="body" sz="quarter" idx="18"/>
          </p:nvPr>
        </p:nvSpPr>
        <p:spPr/>
        <p:txBody>
          <a:bodyPr/>
          <a:lstStyle/>
          <a:p>
            <a:r>
              <a:rPr lang="en-US"/>
              <a:t>1</a:t>
            </a:r>
          </a:p>
        </p:txBody>
      </p:sp>
      <p:sp>
        <p:nvSpPr>
          <p:cNvPr id="8" name="Text Placeholder 7"/>
          <p:cNvSpPr>
            <a:spLocks noGrp="1"/>
          </p:cNvSpPr>
          <p:nvPr>
            <p:ph type="body" sz="quarter" idx="25"/>
          </p:nvPr>
        </p:nvSpPr>
        <p:spPr/>
        <p:txBody>
          <a:bodyPr/>
          <a:lstStyle/>
          <a:p>
            <a:r>
              <a:rPr lang="en-US"/>
              <a:t>2</a:t>
            </a:r>
          </a:p>
        </p:txBody>
      </p:sp>
      <p:sp>
        <p:nvSpPr>
          <p:cNvPr id="9" name="Text Placeholder 8"/>
          <p:cNvSpPr>
            <a:spLocks noGrp="1"/>
          </p:cNvSpPr>
          <p:nvPr>
            <p:ph type="body" sz="quarter" idx="26"/>
          </p:nvPr>
        </p:nvSpPr>
        <p:spPr/>
        <p:txBody>
          <a:bodyPr/>
          <a:lstStyle/>
          <a:p>
            <a:r>
              <a:rPr lang="en-US"/>
              <a:t>3</a:t>
            </a:r>
          </a:p>
        </p:txBody>
      </p:sp>
    </p:spTree>
    <p:extLst>
      <p:ext uri="{BB962C8B-B14F-4D97-AF65-F5344CB8AC3E}">
        <p14:creationId xmlns:p14="http://schemas.microsoft.com/office/powerpoint/2010/main" val="6032776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58</a:t>
            </a:fld>
            <a:endParaRPr lang="en-US"/>
          </a:p>
        </p:txBody>
      </p:sp>
      <p:sp>
        <p:nvSpPr>
          <p:cNvPr id="3" name="Title 2"/>
          <p:cNvSpPr>
            <a:spLocks noGrp="1"/>
          </p:cNvSpPr>
          <p:nvPr>
            <p:ph type="ctrTitle"/>
          </p:nvPr>
        </p:nvSpPr>
        <p:spPr/>
        <p:txBody>
          <a:bodyPr anchor="ctr"/>
          <a:lstStyle/>
          <a:p>
            <a:r>
              <a:rPr lang="en-US" dirty="0"/>
              <a:t>Three points with text strong</a:t>
            </a:r>
          </a:p>
        </p:txBody>
      </p:sp>
      <p:sp>
        <p:nvSpPr>
          <p:cNvPr id="4" name="Text Placeholder 3"/>
          <p:cNvSpPr>
            <a:spLocks noGrp="1"/>
          </p:cNvSpPr>
          <p:nvPr>
            <p:ph type="body" sz="quarter" idx="21"/>
          </p:nvPr>
        </p:nvSpPr>
        <p:spPr>
          <a:xfrm>
            <a:off x="2502364" y="6656400"/>
            <a:ext cx="5778000" cy="3231654"/>
          </a:xfrm>
        </p:spPr>
        <p:txBody>
          <a:bodyPr/>
          <a:lstStyle/>
          <a:p>
            <a:r>
              <a:rPr lang="en-US" sz="6000" b="1">
                <a:latin typeface="Arial" charset="0"/>
                <a:ea typeface="Arial" charset="0"/>
                <a:cs typeface="Arial" charset="0"/>
              </a:rPr>
              <a:t>Point header</a:t>
            </a:r>
          </a:p>
          <a:p>
            <a:r>
              <a:rPr lang="en-US">
                <a:latin typeface="Arial" charset="0"/>
                <a:ea typeface="Arial" charset="0"/>
                <a:cs typeface="Arial" charset="0"/>
              </a:rPr>
              <a:t>Be short and precise when you are using this column. Use maximum 4 lines of text </a:t>
            </a:r>
            <a:br>
              <a:rPr lang="en-US">
                <a:latin typeface="Arial" charset="0"/>
                <a:ea typeface="Arial" charset="0"/>
                <a:cs typeface="Arial" charset="0"/>
              </a:rPr>
            </a:br>
            <a:r>
              <a:rPr lang="en-US">
                <a:latin typeface="Arial" charset="0"/>
                <a:ea typeface="Arial" charset="0"/>
                <a:cs typeface="Arial" charset="0"/>
              </a:rPr>
              <a:t>to make things direct.</a:t>
            </a:r>
          </a:p>
        </p:txBody>
      </p:sp>
      <p:sp>
        <p:nvSpPr>
          <p:cNvPr id="5" name="Text Placeholder 4"/>
          <p:cNvSpPr>
            <a:spLocks noGrp="1"/>
          </p:cNvSpPr>
          <p:nvPr>
            <p:ph type="body" sz="quarter" idx="22"/>
          </p:nvPr>
        </p:nvSpPr>
        <p:spPr>
          <a:xfrm>
            <a:off x="16779600" y="6656400"/>
            <a:ext cx="5778000" cy="2123658"/>
          </a:xfrm>
        </p:spPr>
        <p:txBody>
          <a:bodyPr/>
          <a:lstStyle/>
          <a:p>
            <a:r>
              <a:rPr lang="en-US" b="1">
                <a:latin typeface="Arial" charset="0"/>
                <a:ea typeface="Arial" charset="0"/>
                <a:cs typeface="Arial" charset="0"/>
              </a:rPr>
              <a:t>Really</a:t>
            </a:r>
            <a:endParaRPr lang="en-US">
              <a:latin typeface="Arial" charset="0"/>
              <a:ea typeface="Arial" charset="0"/>
              <a:cs typeface="Arial" charset="0"/>
            </a:endParaRPr>
          </a:p>
          <a:p>
            <a:r>
              <a:rPr lang="en-US" sz="3600">
                <a:latin typeface="Arial" charset="0"/>
                <a:ea typeface="Arial" charset="0"/>
                <a:cs typeface="Arial" charset="0"/>
              </a:rPr>
              <a:t>Of course you can use </a:t>
            </a:r>
            <a:br>
              <a:rPr lang="en-US" sz="3600">
                <a:latin typeface="Arial" charset="0"/>
                <a:ea typeface="Arial" charset="0"/>
                <a:cs typeface="Arial" charset="0"/>
              </a:rPr>
            </a:br>
            <a:r>
              <a:rPr lang="en-US" sz="3600">
                <a:latin typeface="Arial" charset="0"/>
                <a:ea typeface="Arial" charset="0"/>
                <a:cs typeface="Arial" charset="0"/>
              </a:rPr>
              <a:t>a shorter text and that is fine.</a:t>
            </a:r>
          </a:p>
        </p:txBody>
      </p:sp>
      <p:sp>
        <p:nvSpPr>
          <p:cNvPr id="6" name="Text Placeholder 5"/>
          <p:cNvSpPr>
            <a:spLocks noGrp="1"/>
          </p:cNvSpPr>
          <p:nvPr>
            <p:ph type="body" sz="quarter" idx="24"/>
          </p:nvPr>
        </p:nvSpPr>
        <p:spPr>
          <a:xfrm>
            <a:off x="9640983" y="6656400"/>
            <a:ext cx="5778000" cy="3231654"/>
          </a:xfrm>
        </p:spPr>
        <p:txBody>
          <a:bodyPr/>
          <a:lstStyle/>
          <a:p>
            <a:r>
              <a:rPr lang="en-US" b="1">
                <a:latin typeface="Arial" charset="0"/>
                <a:ea typeface="Arial" charset="0"/>
                <a:cs typeface="Arial" charset="0"/>
              </a:rPr>
              <a:t>Only one line</a:t>
            </a:r>
            <a:endParaRPr lang="en-US">
              <a:latin typeface="Arial" charset="0"/>
              <a:ea typeface="Arial" charset="0"/>
              <a:cs typeface="Arial" charset="0"/>
            </a:endParaRPr>
          </a:p>
          <a:p>
            <a:r>
              <a:rPr lang="en-US" sz="3600">
                <a:latin typeface="Arial" charset="0"/>
                <a:ea typeface="Arial" charset="0"/>
                <a:cs typeface="Arial" charset="0"/>
              </a:rPr>
              <a:t>Be short and precise when you are using this column. Use maximum 4 lines of text </a:t>
            </a:r>
            <a:br>
              <a:rPr lang="en-US" sz="3600">
                <a:latin typeface="Arial" charset="0"/>
                <a:ea typeface="Arial" charset="0"/>
                <a:cs typeface="Arial" charset="0"/>
              </a:rPr>
            </a:br>
            <a:r>
              <a:rPr lang="en-US" sz="3600">
                <a:latin typeface="Arial" charset="0"/>
                <a:ea typeface="Arial" charset="0"/>
                <a:cs typeface="Arial" charset="0"/>
              </a:rPr>
              <a:t>to make things direct.</a:t>
            </a:r>
          </a:p>
        </p:txBody>
      </p:sp>
      <p:sp>
        <p:nvSpPr>
          <p:cNvPr id="7" name="Text Placeholder 6"/>
          <p:cNvSpPr>
            <a:spLocks noGrp="1"/>
          </p:cNvSpPr>
          <p:nvPr>
            <p:ph type="body" sz="quarter" idx="18"/>
          </p:nvPr>
        </p:nvSpPr>
        <p:spPr/>
        <p:txBody>
          <a:bodyPr/>
          <a:lstStyle/>
          <a:p>
            <a:r>
              <a:rPr lang="en-US" dirty="0"/>
              <a:t>1</a:t>
            </a:r>
          </a:p>
        </p:txBody>
      </p:sp>
      <p:sp>
        <p:nvSpPr>
          <p:cNvPr id="8" name="Text Placeholder 7"/>
          <p:cNvSpPr>
            <a:spLocks noGrp="1"/>
          </p:cNvSpPr>
          <p:nvPr>
            <p:ph type="body" sz="quarter" idx="25"/>
          </p:nvPr>
        </p:nvSpPr>
        <p:spPr/>
        <p:txBody>
          <a:bodyPr/>
          <a:lstStyle/>
          <a:p>
            <a:r>
              <a:rPr lang="en-US"/>
              <a:t>2</a:t>
            </a:r>
          </a:p>
        </p:txBody>
      </p:sp>
      <p:sp>
        <p:nvSpPr>
          <p:cNvPr id="9" name="Text Placeholder 8"/>
          <p:cNvSpPr>
            <a:spLocks noGrp="1"/>
          </p:cNvSpPr>
          <p:nvPr>
            <p:ph type="body" sz="quarter" idx="26"/>
          </p:nvPr>
        </p:nvSpPr>
        <p:spPr/>
        <p:txBody>
          <a:bodyPr/>
          <a:lstStyle/>
          <a:p>
            <a:r>
              <a:rPr lang="en-US"/>
              <a:t>3</a:t>
            </a:r>
          </a:p>
        </p:txBody>
      </p:sp>
    </p:spTree>
    <p:extLst>
      <p:ext uri="{BB962C8B-B14F-4D97-AF65-F5344CB8AC3E}">
        <p14:creationId xmlns:p14="http://schemas.microsoft.com/office/powerpoint/2010/main" val="3195446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59</a:t>
            </a:fld>
            <a:endParaRPr lang="en-US"/>
          </a:p>
        </p:txBody>
      </p:sp>
      <p:sp>
        <p:nvSpPr>
          <p:cNvPr id="3" name="Title 2"/>
          <p:cNvSpPr>
            <a:spLocks noGrp="1"/>
          </p:cNvSpPr>
          <p:nvPr>
            <p:ph type="ctrTitle"/>
          </p:nvPr>
        </p:nvSpPr>
        <p:spPr/>
        <p:txBody>
          <a:bodyPr/>
          <a:lstStyle/>
          <a:p>
            <a:r>
              <a:rPr lang="en-US"/>
              <a:t>Four points with text light</a:t>
            </a:r>
          </a:p>
        </p:txBody>
      </p:sp>
      <p:sp>
        <p:nvSpPr>
          <p:cNvPr id="4" name="Text Placeholder 3"/>
          <p:cNvSpPr>
            <a:spLocks noGrp="1"/>
          </p:cNvSpPr>
          <p:nvPr>
            <p:ph type="body" sz="quarter" idx="21"/>
          </p:nvPr>
        </p:nvSpPr>
        <p:spPr>
          <a:xfrm>
            <a:off x="2685600" y="4744800"/>
            <a:ext cx="7718400" cy="2677656"/>
          </a:xfrm>
        </p:spPr>
        <p:txBody>
          <a:bodyPr>
            <a:spAutoFit/>
          </a:bodyPr>
          <a:lstStyle/>
          <a:p>
            <a:r>
              <a:rPr lang="en-US">
                <a:latin typeface="Arial" charset="0"/>
                <a:ea typeface="Arial" charset="0"/>
                <a:cs typeface="Arial" charset="0"/>
              </a:rPr>
              <a:t>Point 1</a:t>
            </a:r>
          </a:p>
          <a:p>
            <a:r>
              <a:rPr lang="en-US" sz="3600" b="0">
                <a:latin typeface="Arial" charset="0"/>
                <a:ea typeface="Arial" charset="0"/>
                <a:cs typeface="Arial" charset="0"/>
              </a:rPr>
              <a:t>Be short and precise when you are using this column. Use maximum 3 lines of text to make things direct.</a:t>
            </a:r>
          </a:p>
        </p:txBody>
      </p:sp>
      <p:sp>
        <p:nvSpPr>
          <p:cNvPr id="5" name="Text Placeholder 4"/>
          <p:cNvSpPr>
            <a:spLocks noGrp="1"/>
          </p:cNvSpPr>
          <p:nvPr>
            <p:ph type="body" sz="quarter" idx="22"/>
          </p:nvPr>
        </p:nvSpPr>
        <p:spPr>
          <a:xfrm>
            <a:off x="13089600" y="4744800"/>
            <a:ext cx="7718400" cy="2677656"/>
          </a:xfrm>
        </p:spPr>
        <p:txBody>
          <a:bodyPr>
            <a:spAutoFit/>
          </a:bodyPr>
          <a:lstStyle/>
          <a:p>
            <a:r>
              <a:rPr lang="en-US">
                <a:latin typeface="Arial" charset="0"/>
                <a:ea typeface="Arial" charset="0"/>
                <a:cs typeface="Arial" charset="0"/>
              </a:rPr>
              <a:t>Point 2</a:t>
            </a:r>
          </a:p>
          <a:p>
            <a:r>
              <a:rPr lang="en-US" sz="3600" b="0">
                <a:latin typeface="Arial" charset="0"/>
                <a:ea typeface="Arial" charset="0"/>
                <a:cs typeface="Arial" charset="0"/>
              </a:rPr>
              <a:t>Be short and precise when you are using this column. Use maximum 3 lines of text to make things direct.</a:t>
            </a:r>
          </a:p>
        </p:txBody>
      </p:sp>
      <p:sp>
        <p:nvSpPr>
          <p:cNvPr id="6" name="Text Placeholder 5"/>
          <p:cNvSpPr>
            <a:spLocks noGrp="1"/>
          </p:cNvSpPr>
          <p:nvPr>
            <p:ph type="body" sz="quarter" idx="23"/>
          </p:nvPr>
        </p:nvSpPr>
        <p:spPr>
          <a:xfrm>
            <a:off x="2685600" y="8146800"/>
            <a:ext cx="7718400" cy="2677656"/>
          </a:xfrm>
        </p:spPr>
        <p:txBody>
          <a:bodyPr>
            <a:spAutoFit/>
          </a:bodyPr>
          <a:lstStyle/>
          <a:p>
            <a:r>
              <a:rPr lang="en-US">
                <a:latin typeface="Arial" charset="0"/>
                <a:ea typeface="Arial" charset="0"/>
                <a:cs typeface="Arial" charset="0"/>
              </a:rPr>
              <a:t>Point 3</a:t>
            </a:r>
          </a:p>
          <a:p>
            <a:r>
              <a:rPr lang="en-US" sz="3600" b="0">
                <a:latin typeface="Arial" charset="0"/>
                <a:ea typeface="Arial" charset="0"/>
                <a:cs typeface="Arial" charset="0"/>
              </a:rPr>
              <a:t>Be short and precise when you are using this column. Use maximum 3 lines of text to make things direct.</a:t>
            </a:r>
          </a:p>
        </p:txBody>
      </p:sp>
      <p:sp>
        <p:nvSpPr>
          <p:cNvPr id="7" name="Text Placeholder 6"/>
          <p:cNvSpPr>
            <a:spLocks noGrp="1"/>
          </p:cNvSpPr>
          <p:nvPr>
            <p:ph type="body" sz="quarter" idx="24"/>
          </p:nvPr>
        </p:nvSpPr>
        <p:spPr>
          <a:xfrm>
            <a:off x="13089600" y="8146800"/>
            <a:ext cx="7718400" cy="2677656"/>
          </a:xfrm>
        </p:spPr>
        <p:txBody>
          <a:bodyPr>
            <a:spAutoFit/>
          </a:bodyPr>
          <a:lstStyle/>
          <a:p>
            <a:r>
              <a:rPr lang="en-US">
                <a:latin typeface="Arial" charset="0"/>
                <a:ea typeface="Arial" charset="0"/>
                <a:cs typeface="Arial" charset="0"/>
              </a:rPr>
              <a:t>Point 4</a:t>
            </a:r>
          </a:p>
          <a:p>
            <a:r>
              <a:rPr lang="en-US" sz="3600" b="0">
                <a:latin typeface="Arial" charset="0"/>
                <a:ea typeface="Arial" charset="0"/>
                <a:cs typeface="Arial" charset="0"/>
              </a:rPr>
              <a:t>Be short and precise when you are using this column. Use maximum 3 lines of text to make things direct.</a:t>
            </a:r>
          </a:p>
        </p:txBody>
      </p:sp>
      <p:sp>
        <p:nvSpPr>
          <p:cNvPr id="8" name="Text Placeholder 7"/>
          <p:cNvSpPr>
            <a:spLocks noGrp="1"/>
          </p:cNvSpPr>
          <p:nvPr>
            <p:ph type="body" sz="quarter" idx="25"/>
          </p:nvPr>
        </p:nvSpPr>
        <p:spPr/>
        <p:txBody>
          <a:bodyPr/>
          <a:lstStyle/>
          <a:p>
            <a:endParaRPr lang="en-US"/>
          </a:p>
        </p:txBody>
      </p:sp>
      <p:sp>
        <p:nvSpPr>
          <p:cNvPr id="9" name="Text Placeholder 8"/>
          <p:cNvSpPr>
            <a:spLocks noGrp="1"/>
          </p:cNvSpPr>
          <p:nvPr>
            <p:ph type="body" sz="quarter" idx="26"/>
          </p:nvPr>
        </p:nvSpPr>
        <p:spPr/>
        <p:txBody>
          <a:bodyPr/>
          <a:lstStyle/>
          <a:p>
            <a:endParaRPr lang="en-US"/>
          </a:p>
        </p:txBody>
      </p:sp>
      <p:sp>
        <p:nvSpPr>
          <p:cNvPr id="10" name="Text Placeholder 9"/>
          <p:cNvSpPr>
            <a:spLocks noGrp="1"/>
          </p:cNvSpPr>
          <p:nvPr>
            <p:ph type="body" sz="quarter" idx="27"/>
          </p:nvPr>
        </p:nvSpPr>
        <p:spPr/>
        <p:txBody>
          <a:bodyPr/>
          <a:lstStyle/>
          <a:p>
            <a:endParaRPr lang="en-US"/>
          </a:p>
        </p:txBody>
      </p:sp>
      <p:sp>
        <p:nvSpPr>
          <p:cNvPr id="11" name="Text Placeholder 10"/>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1417596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6</a:t>
            </a:fld>
            <a:endParaRPr lang="en-US" dirty="0"/>
          </a:p>
        </p:txBody>
      </p:sp>
      <p:sp>
        <p:nvSpPr>
          <p:cNvPr id="3" name="Text Placeholder 2"/>
          <p:cNvSpPr>
            <a:spLocks noGrp="1"/>
          </p:cNvSpPr>
          <p:nvPr>
            <p:ph type="body" sz="quarter" idx="17"/>
          </p:nvPr>
        </p:nvSpPr>
        <p:spPr/>
        <p:txBody>
          <a:bodyPr anchor="ctr"/>
          <a:lstStyle/>
          <a:p>
            <a:r>
              <a:rPr lang="pl-PL" dirty="0" err="1"/>
              <a:t>Startup.cs</a:t>
            </a:r>
            <a:endParaRPr lang="en-US" dirty="0"/>
          </a:p>
        </p:txBody>
      </p:sp>
      <p:sp>
        <p:nvSpPr>
          <p:cNvPr id="5" name="Text Placeholder 4"/>
          <p:cNvSpPr>
            <a:spLocks noGrp="1"/>
          </p:cNvSpPr>
          <p:nvPr>
            <p:ph type="body" sz="quarter" idx="30"/>
          </p:nvPr>
        </p:nvSpPr>
        <p:spPr/>
        <p:txBody>
          <a:bodyPr/>
          <a:lstStyle/>
          <a:p>
            <a:endParaRPr lang="en-US" dirty="0"/>
          </a:p>
        </p:txBody>
      </p:sp>
      <p:sp>
        <p:nvSpPr>
          <p:cNvPr id="13" name="pole tekstowe 12">
            <a:extLst>
              <a:ext uri="{FF2B5EF4-FFF2-40B4-BE49-F238E27FC236}">
                <a16:creationId xmlns:a16="http://schemas.microsoft.com/office/drawing/2014/main" id="{A6A52168-E0C6-41C6-AB32-C76400836DAA}"/>
              </a:ext>
            </a:extLst>
          </p:cNvPr>
          <p:cNvSpPr txBox="1"/>
          <p:nvPr/>
        </p:nvSpPr>
        <p:spPr>
          <a:xfrm>
            <a:off x="669926" y="3470175"/>
            <a:ext cx="22538504" cy="6734921"/>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void</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Configure</a:t>
            </a:r>
            <a:r>
              <a:rPr lang="pl-PL" dirty="0">
                <a:solidFill>
                  <a:srgbClr val="D4D4D4"/>
                </a:solidFill>
                <a:latin typeface="Consolas" panose="020B0609020204030204" pitchFamily="49" charset="0"/>
              </a:rPr>
              <a:t>(</a:t>
            </a:r>
            <a:r>
              <a:rPr lang="pl-PL" dirty="0">
                <a:solidFill>
                  <a:srgbClr val="4EC9B0"/>
                </a:solidFill>
                <a:latin typeface="Consolas" panose="020B0609020204030204" pitchFamily="49" charset="0"/>
              </a:rPr>
              <a:t>IApplicationBuilder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IWebHostEnvironment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env</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UseRouting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UseEndpoints</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endpoints</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endpoints</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MapGet</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WriteAsync</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CE9178"/>
                </a:solidFill>
                <a:latin typeface="Consolas" panose="020B0609020204030204" pitchFamily="49" charset="0"/>
              </a:rPr>
              <a:t>$"API </a:t>
            </a:r>
            <a:r>
              <a:rPr lang="pl-PL" dirty="0" err="1">
                <a:solidFill>
                  <a:srgbClr val="CE9178"/>
                </a:solidFill>
                <a:latin typeface="Consolas" panose="020B0609020204030204" pitchFamily="49" charset="0"/>
              </a:rPr>
              <a:t>is</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running</a:t>
            </a:r>
            <a:r>
              <a:rPr lang="pl-PL" dirty="0">
                <a:solidFill>
                  <a:srgbClr val="CE9178"/>
                </a:solidFill>
                <a:latin typeface="Consolas" panose="020B0609020204030204" pitchFamily="49" charset="0"/>
              </a:rPr>
              <a:t> on {</a:t>
            </a:r>
            <a:r>
              <a:rPr lang="pl-PL" dirty="0" err="1">
                <a:solidFill>
                  <a:srgbClr val="9CDCFE"/>
                </a:solidFill>
                <a:latin typeface="Consolas" panose="020B0609020204030204" pitchFamily="49" charset="0"/>
              </a:rPr>
              <a:t>env</a:t>
            </a:r>
            <a:r>
              <a:rPr lang="pl-PL" dirty="0" err="1">
                <a:solidFill>
                  <a:srgbClr val="CE9178"/>
                </a:solidFill>
                <a:latin typeface="Consolas" panose="020B0609020204030204" pitchFamily="49" charset="0"/>
              </a:rPr>
              <a:t>.</a:t>
            </a:r>
            <a:r>
              <a:rPr lang="pl-PL" dirty="0" err="1">
                <a:solidFill>
                  <a:srgbClr val="9CDCFE"/>
                </a:solidFill>
                <a:latin typeface="Consolas" panose="020B0609020204030204" pitchFamily="49" charset="0"/>
              </a:rPr>
              <a:t>EnvironmentName</a:t>
            </a:r>
            <a:r>
              <a:rPr lang="pl-PL" dirty="0">
                <a:solidFill>
                  <a:srgbClr val="CE9178"/>
                </a:solidFill>
                <a:latin typeface="Consolas" panose="020B0609020204030204" pitchFamily="49" charset="0"/>
              </a:rPr>
              <a:t>} environment"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6685889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60</a:t>
            </a:fld>
            <a:endParaRPr lang="en-US"/>
          </a:p>
        </p:txBody>
      </p:sp>
      <p:sp>
        <p:nvSpPr>
          <p:cNvPr id="3" name="Title 2"/>
          <p:cNvSpPr>
            <a:spLocks noGrp="1"/>
          </p:cNvSpPr>
          <p:nvPr>
            <p:ph type="ctrTitle"/>
          </p:nvPr>
        </p:nvSpPr>
        <p:spPr/>
        <p:txBody>
          <a:bodyPr anchor="ctr"/>
          <a:lstStyle/>
          <a:p>
            <a:r>
              <a:rPr lang="en-US"/>
              <a:t>Four points with text strong</a:t>
            </a:r>
          </a:p>
        </p:txBody>
      </p:sp>
      <p:sp>
        <p:nvSpPr>
          <p:cNvPr id="4" name="Text Placeholder 3"/>
          <p:cNvSpPr>
            <a:spLocks noGrp="1"/>
          </p:cNvSpPr>
          <p:nvPr>
            <p:ph type="body" sz="quarter" idx="21"/>
          </p:nvPr>
        </p:nvSpPr>
        <p:spPr>
          <a:xfrm>
            <a:off x="2685600" y="4744800"/>
            <a:ext cx="7718400" cy="2677656"/>
          </a:xfrm>
        </p:spPr>
        <p:txBody>
          <a:bodyPr/>
          <a:lstStyle/>
          <a:p>
            <a:r>
              <a:rPr lang="en-US">
                <a:latin typeface="Arial" charset="0"/>
                <a:ea typeface="Arial" charset="0"/>
                <a:cs typeface="Arial" charset="0"/>
              </a:rPr>
              <a:t>Point 1</a:t>
            </a:r>
          </a:p>
          <a:p>
            <a:r>
              <a:rPr lang="en-US" sz="3600" b="0">
                <a:latin typeface="Arial" charset="0"/>
                <a:ea typeface="Arial" charset="0"/>
                <a:cs typeface="Arial" charset="0"/>
              </a:rPr>
              <a:t>Be short and precise when you are using this column. Use maximum 3 lines of text to make things direct.</a:t>
            </a:r>
          </a:p>
        </p:txBody>
      </p:sp>
      <p:sp>
        <p:nvSpPr>
          <p:cNvPr id="5" name="Text Placeholder 4"/>
          <p:cNvSpPr>
            <a:spLocks noGrp="1"/>
          </p:cNvSpPr>
          <p:nvPr>
            <p:ph type="body" sz="quarter" idx="22"/>
          </p:nvPr>
        </p:nvSpPr>
        <p:spPr>
          <a:xfrm>
            <a:off x="13089600" y="4744800"/>
            <a:ext cx="7718400" cy="2677656"/>
          </a:xfrm>
        </p:spPr>
        <p:txBody>
          <a:bodyPr/>
          <a:lstStyle/>
          <a:p>
            <a:r>
              <a:rPr lang="en-US">
                <a:latin typeface="Arial" charset="0"/>
                <a:ea typeface="Arial" charset="0"/>
                <a:cs typeface="Arial" charset="0"/>
              </a:rPr>
              <a:t>Point 2</a:t>
            </a:r>
          </a:p>
          <a:p>
            <a:r>
              <a:rPr lang="en-US" sz="3600" b="0">
                <a:latin typeface="Arial" charset="0"/>
                <a:ea typeface="Arial" charset="0"/>
                <a:cs typeface="Arial" charset="0"/>
              </a:rPr>
              <a:t>Be short and precise when you are using this column. Use maximum 3 lines of text to make things direct.</a:t>
            </a:r>
          </a:p>
        </p:txBody>
      </p:sp>
      <p:sp>
        <p:nvSpPr>
          <p:cNvPr id="6" name="Text Placeholder 5"/>
          <p:cNvSpPr>
            <a:spLocks noGrp="1"/>
          </p:cNvSpPr>
          <p:nvPr>
            <p:ph type="body" sz="quarter" idx="23"/>
          </p:nvPr>
        </p:nvSpPr>
        <p:spPr>
          <a:xfrm>
            <a:off x="2685600" y="8146800"/>
            <a:ext cx="7718400" cy="2677656"/>
          </a:xfrm>
        </p:spPr>
        <p:txBody>
          <a:bodyPr/>
          <a:lstStyle/>
          <a:p>
            <a:r>
              <a:rPr lang="en-US">
                <a:latin typeface="Arial" charset="0"/>
                <a:ea typeface="Arial" charset="0"/>
                <a:cs typeface="Arial" charset="0"/>
              </a:rPr>
              <a:t>Point 3</a:t>
            </a:r>
          </a:p>
          <a:p>
            <a:r>
              <a:rPr lang="en-US" sz="3600" b="0">
                <a:latin typeface="Arial" charset="0"/>
                <a:ea typeface="Arial" charset="0"/>
                <a:cs typeface="Arial" charset="0"/>
              </a:rPr>
              <a:t>Be short and precise when you are using this column. Use maximum 3 lines of text to make things direct.</a:t>
            </a:r>
          </a:p>
        </p:txBody>
      </p:sp>
      <p:sp>
        <p:nvSpPr>
          <p:cNvPr id="7" name="Text Placeholder 6"/>
          <p:cNvSpPr>
            <a:spLocks noGrp="1"/>
          </p:cNvSpPr>
          <p:nvPr>
            <p:ph type="body" sz="quarter" idx="24"/>
          </p:nvPr>
        </p:nvSpPr>
        <p:spPr>
          <a:xfrm>
            <a:off x="13089600" y="8146800"/>
            <a:ext cx="7718400" cy="2677656"/>
          </a:xfrm>
        </p:spPr>
        <p:txBody>
          <a:bodyPr/>
          <a:lstStyle/>
          <a:p>
            <a:r>
              <a:rPr lang="en-US">
                <a:latin typeface="Arial" charset="0"/>
                <a:ea typeface="Arial" charset="0"/>
                <a:cs typeface="Arial" charset="0"/>
              </a:rPr>
              <a:t>Point 4</a:t>
            </a:r>
          </a:p>
          <a:p>
            <a:r>
              <a:rPr lang="en-US" sz="3600" b="0">
                <a:latin typeface="Arial" charset="0"/>
                <a:ea typeface="Arial" charset="0"/>
                <a:cs typeface="Arial" charset="0"/>
              </a:rPr>
              <a:t>Be short and precise when you are using this column. Use maximum 3 lines of text to make things direct.</a:t>
            </a:r>
          </a:p>
        </p:txBody>
      </p:sp>
      <p:sp>
        <p:nvSpPr>
          <p:cNvPr id="8" name="Text Placeholder 7"/>
          <p:cNvSpPr>
            <a:spLocks noGrp="1"/>
          </p:cNvSpPr>
          <p:nvPr>
            <p:ph type="body" sz="quarter" idx="25"/>
          </p:nvPr>
        </p:nvSpPr>
        <p:spPr/>
        <p:txBody>
          <a:bodyPr/>
          <a:lstStyle/>
          <a:p>
            <a:endParaRPr lang="en-US"/>
          </a:p>
        </p:txBody>
      </p:sp>
      <p:sp>
        <p:nvSpPr>
          <p:cNvPr id="9" name="Text Placeholder 8"/>
          <p:cNvSpPr>
            <a:spLocks noGrp="1"/>
          </p:cNvSpPr>
          <p:nvPr>
            <p:ph type="body" sz="quarter" idx="26"/>
          </p:nvPr>
        </p:nvSpPr>
        <p:spPr/>
        <p:txBody>
          <a:bodyPr/>
          <a:lstStyle/>
          <a:p>
            <a:endParaRPr lang="en-US"/>
          </a:p>
        </p:txBody>
      </p:sp>
      <p:sp>
        <p:nvSpPr>
          <p:cNvPr id="10" name="Text Placeholder 9"/>
          <p:cNvSpPr>
            <a:spLocks noGrp="1"/>
          </p:cNvSpPr>
          <p:nvPr>
            <p:ph type="body" sz="quarter" idx="27"/>
          </p:nvPr>
        </p:nvSpPr>
        <p:spPr/>
        <p:txBody>
          <a:bodyPr/>
          <a:lstStyle/>
          <a:p>
            <a:endParaRPr lang="en-US"/>
          </a:p>
        </p:txBody>
      </p:sp>
      <p:sp>
        <p:nvSpPr>
          <p:cNvPr id="11" name="Text Placeholder 10"/>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11431185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61</a:t>
            </a:fld>
            <a:endParaRPr lang="en-US"/>
          </a:p>
        </p:txBody>
      </p:sp>
      <p:sp>
        <p:nvSpPr>
          <p:cNvPr id="3" name="Title 2"/>
          <p:cNvSpPr>
            <a:spLocks noGrp="1"/>
          </p:cNvSpPr>
          <p:nvPr>
            <p:ph type="ctrTitle"/>
          </p:nvPr>
        </p:nvSpPr>
        <p:spPr/>
        <p:txBody>
          <a:bodyPr anchor="ctr"/>
          <a:lstStyle/>
          <a:p>
            <a:r>
              <a:rPr lang="en-US"/>
              <a:t>Eight points with text light</a:t>
            </a:r>
          </a:p>
        </p:txBody>
      </p:sp>
      <p:sp>
        <p:nvSpPr>
          <p:cNvPr id="4" name="Text Placeholder 3"/>
          <p:cNvSpPr>
            <a:spLocks noGrp="1"/>
          </p:cNvSpPr>
          <p:nvPr>
            <p:ph type="body" sz="quarter" idx="21"/>
          </p:nvPr>
        </p:nvSpPr>
        <p:spPr>
          <a:xfrm>
            <a:off x="2254498" y="4600800"/>
            <a:ext cx="4442400" cy="2123658"/>
          </a:xfrm>
        </p:spPr>
        <p:txBody>
          <a:bodyPr/>
          <a:lstStyle/>
          <a:p>
            <a:r>
              <a:rPr lang="en-US">
                <a:solidFill>
                  <a:srgbClr val="141414"/>
                </a:solidFill>
                <a:latin typeface="Arial" charset="0"/>
                <a:ea typeface="Arial" charset="0"/>
                <a:cs typeface="Arial" charset="0"/>
              </a:rPr>
              <a:t>Point 1</a:t>
            </a:r>
          </a:p>
          <a:p>
            <a:r>
              <a:rPr lang="en-US" sz="2800" b="0">
                <a:solidFill>
                  <a:srgbClr val="141414"/>
                </a:solidFill>
                <a:latin typeface="Arial" charset="0"/>
                <a:ea typeface="Arial" charset="0"/>
                <a:cs typeface="Arial" charset="0"/>
              </a:rPr>
              <a:t>Use maximum 3 lines per discussion point. Keep it simple and clean.</a:t>
            </a:r>
          </a:p>
        </p:txBody>
      </p:sp>
      <p:sp>
        <p:nvSpPr>
          <p:cNvPr id="5" name="Text Placeholder 4"/>
          <p:cNvSpPr>
            <a:spLocks noGrp="1"/>
          </p:cNvSpPr>
          <p:nvPr>
            <p:ph type="body" sz="quarter" idx="22"/>
          </p:nvPr>
        </p:nvSpPr>
        <p:spPr>
          <a:xfrm>
            <a:off x="7336800" y="4600800"/>
            <a:ext cx="4442400" cy="2123658"/>
          </a:xfrm>
        </p:spPr>
        <p:txBody>
          <a:bodyPr/>
          <a:lstStyle/>
          <a:p>
            <a:r>
              <a:rPr lang="en-US">
                <a:solidFill>
                  <a:srgbClr val="141414"/>
                </a:solidFill>
                <a:latin typeface="Arial" charset="0"/>
                <a:ea typeface="Arial" charset="0"/>
                <a:cs typeface="Arial" charset="0"/>
              </a:rPr>
              <a:t>Point 2</a:t>
            </a:r>
          </a:p>
          <a:p>
            <a:r>
              <a:rPr lang="en-US" sz="2800" b="0">
                <a:solidFill>
                  <a:srgbClr val="141414"/>
                </a:solidFill>
                <a:latin typeface="Arial" charset="0"/>
                <a:ea typeface="Arial" charset="0"/>
                <a:cs typeface="Arial" charset="0"/>
              </a:rPr>
              <a:t>Use maximum 3 lines per discussion point. Keep it simple and clean.</a:t>
            </a:r>
          </a:p>
        </p:txBody>
      </p:sp>
      <p:sp>
        <p:nvSpPr>
          <p:cNvPr id="6" name="Text Placeholder 5"/>
          <p:cNvSpPr>
            <a:spLocks noGrp="1"/>
          </p:cNvSpPr>
          <p:nvPr>
            <p:ph type="body" sz="quarter" idx="23"/>
          </p:nvPr>
        </p:nvSpPr>
        <p:spPr>
          <a:xfrm>
            <a:off x="12790800" y="4600800"/>
            <a:ext cx="4442400" cy="2123658"/>
          </a:xfrm>
        </p:spPr>
        <p:txBody>
          <a:bodyPr/>
          <a:lstStyle/>
          <a:p>
            <a:r>
              <a:rPr lang="en-US">
                <a:solidFill>
                  <a:srgbClr val="141414"/>
                </a:solidFill>
                <a:latin typeface="Arial" charset="0"/>
                <a:ea typeface="Arial" charset="0"/>
                <a:cs typeface="Arial" charset="0"/>
              </a:rPr>
              <a:t>Point 3</a:t>
            </a:r>
          </a:p>
          <a:p>
            <a:r>
              <a:rPr lang="en-US" sz="2800" b="0">
                <a:solidFill>
                  <a:srgbClr val="141414"/>
                </a:solidFill>
                <a:latin typeface="Arial" charset="0"/>
                <a:ea typeface="Arial" charset="0"/>
                <a:cs typeface="Arial" charset="0"/>
              </a:rPr>
              <a:t>Use maximum 3 lines per discussion point. Keep it simple and clean.</a:t>
            </a:r>
          </a:p>
        </p:txBody>
      </p:sp>
      <p:sp>
        <p:nvSpPr>
          <p:cNvPr id="7" name="Text Placeholder 6"/>
          <p:cNvSpPr>
            <a:spLocks noGrp="1"/>
          </p:cNvSpPr>
          <p:nvPr>
            <p:ph type="body" sz="quarter" idx="24"/>
          </p:nvPr>
        </p:nvSpPr>
        <p:spPr>
          <a:xfrm>
            <a:off x="18093600" y="4600800"/>
            <a:ext cx="4442400" cy="2123658"/>
          </a:xfrm>
        </p:spPr>
        <p:txBody>
          <a:bodyPr/>
          <a:lstStyle/>
          <a:p>
            <a:r>
              <a:rPr lang="en-US">
                <a:solidFill>
                  <a:srgbClr val="141414"/>
                </a:solidFill>
                <a:latin typeface="Arial" charset="0"/>
                <a:ea typeface="Arial" charset="0"/>
                <a:cs typeface="Arial" charset="0"/>
              </a:rPr>
              <a:t>Point 4</a:t>
            </a:r>
          </a:p>
          <a:p>
            <a:r>
              <a:rPr lang="en-US" sz="2800" b="0">
                <a:solidFill>
                  <a:srgbClr val="141414"/>
                </a:solidFill>
                <a:latin typeface="Arial" charset="0"/>
                <a:ea typeface="Arial" charset="0"/>
                <a:cs typeface="Arial" charset="0"/>
              </a:rPr>
              <a:t>Use maximum 3 lines per discussion point. Keep it simple and clean.</a:t>
            </a:r>
          </a:p>
        </p:txBody>
      </p:sp>
      <p:sp>
        <p:nvSpPr>
          <p:cNvPr id="8" name="Text Placeholder 7"/>
          <p:cNvSpPr>
            <a:spLocks noGrp="1"/>
          </p:cNvSpPr>
          <p:nvPr>
            <p:ph type="body" sz="quarter" idx="25"/>
          </p:nvPr>
        </p:nvSpPr>
        <p:spPr>
          <a:xfrm>
            <a:off x="2254102" y="8138269"/>
            <a:ext cx="4442400" cy="2123658"/>
          </a:xfrm>
        </p:spPr>
        <p:txBody>
          <a:bodyPr/>
          <a:lstStyle/>
          <a:p>
            <a:r>
              <a:rPr lang="en-US">
                <a:solidFill>
                  <a:srgbClr val="141414"/>
                </a:solidFill>
                <a:latin typeface="Arial" charset="0"/>
                <a:ea typeface="Arial" charset="0"/>
                <a:cs typeface="Arial" charset="0"/>
              </a:rPr>
              <a:t>Point 5</a:t>
            </a:r>
          </a:p>
          <a:p>
            <a:r>
              <a:rPr lang="en-US" sz="2800" b="0">
                <a:solidFill>
                  <a:srgbClr val="141414"/>
                </a:solidFill>
                <a:latin typeface="Arial" charset="0"/>
                <a:ea typeface="Arial" charset="0"/>
                <a:cs typeface="Arial" charset="0"/>
              </a:rPr>
              <a:t>Use maximum 3 lines per discussion point. Keep it simple and clean.</a:t>
            </a:r>
          </a:p>
        </p:txBody>
      </p:sp>
      <p:sp>
        <p:nvSpPr>
          <p:cNvPr id="9" name="Text Placeholder 8"/>
          <p:cNvSpPr>
            <a:spLocks noGrp="1"/>
          </p:cNvSpPr>
          <p:nvPr>
            <p:ph type="body" sz="quarter" idx="26"/>
          </p:nvPr>
        </p:nvSpPr>
        <p:spPr>
          <a:xfrm>
            <a:off x="7337302" y="8186400"/>
            <a:ext cx="4442400" cy="2123658"/>
          </a:xfrm>
        </p:spPr>
        <p:txBody>
          <a:bodyPr/>
          <a:lstStyle/>
          <a:p>
            <a:r>
              <a:rPr lang="en-US">
                <a:solidFill>
                  <a:srgbClr val="141414"/>
                </a:solidFill>
                <a:latin typeface="Arial" charset="0"/>
                <a:ea typeface="Arial" charset="0"/>
                <a:cs typeface="Arial" charset="0"/>
              </a:rPr>
              <a:t>Point 6</a:t>
            </a:r>
          </a:p>
          <a:p>
            <a:r>
              <a:rPr lang="en-US" sz="2800" b="0">
                <a:solidFill>
                  <a:srgbClr val="141414"/>
                </a:solidFill>
                <a:latin typeface="Arial" charset="0"/>
                <a:ea typeface="Arial" charset="0"/>
                <a:cs typeface="Arial" charset="0"/>
              </a:rPr>
              <a:t>Use maximum 3 lines per discussion point. Keep it simple and clean.</a:t>
            </a:r>
          </a:p>
        </p:txBody>
      </p:sp>
      <p:sp>
        <p:nvSpPr>
          <p:cNvPr id="10" name="Text Placeholder 9"/>
          <p:cNvSpPr>
            <a:spLocks noGrp="1"/>
          </p:cNvSpPr>
          <p:nvPr>
            <p:ph type="body" sz="quarter" idx="27"/>
          </p:nvPr>
        </p:nvSpPr>
        <p:spPr>
          <a:xfrm>
            <a:off x="12788970" y="8138269"/>
            <a:ext cx="4442400" cy="2123658"/>
          </a:xfrm>
        </p:spPr>
        <p:txBody>
          <a:bodyPr/>
          <a:lstStyle/>
          <a:p>
            <a:r>
              <a:rPr lang="en-US">
                <a:solidFill>
                  <a:srgbClr val="141414"/>
                </a:solidFill>
                <a:latin typeface="Arial" charset="0"/>
                <a:ea typeface="Arial" charset="0"/>
                <a:cs typeface="Arial" charset="0"/>
              </a:rPr>
              <a:t>Point 7</a:t>
            </a:r>
          </a:p>
          <a:p>
            <a:r>
              <a:rPr lang="en-US" sz="2800" b="0">
                <a:solidFill>
                  <a:srgbClr val="141414"/>
                </a:solidFill>
                <a:latin typeface="Arial" charset="0"/>
                <a:ea typeface="Arial" charset="0"/>
                <a:cs typeface="Arial" charset="0"/>
              </a:rPr>
              <a:t>Use maximum 3 lines per discussion point. Keep it simple and clean.</a:t>
            </a:r>
          </a:p>
        </p:txBody>
      </p:sp>
      <p:sp>
        <p:nvSpPr>
          <p:cNvPr id="11" name="Text Placeholder 10"/>
          <p:cNvSpPr>
            <a:spLocks noGrp="1"/>
          </p:cNvSpPr>
          <p:nvPr>
            <p:ph type="body" sz="quarter" idx="28"/>
          </p:nvPr>
        </p:nvSpPr>
        <p:spPr>
          <a:xfrm>
            <a:off x="18093204" y="8138269"/>
            <a:ext cx="4442400" cy="2123658"/>
          </a:xfrm>
        </p:spPr>
        <p:txBody>
          <a:bodyPr/>
          <a:lstStyle/>
          <a:p>
            <a:r>
              <a:rPr lang="en-US">
                <a:solidFill>
                  <a:srgbClr val="141414"/>
                </a:solidFill>
                <a:latin typeface="Arial" charset="0"/>
                <a:ea typeface="Arial" charset="0"/>
                <a:cs typeface="Arial" charset="0"/>
              </a:rPr>
              <a:t>Point 8</a:t>
            </a:r>
          </a:p>
          <a:p>
            <a:r>
              <a:rPr lang="en-US" sz="2800" b="0">
                <a:solidFill>
                  <a:srgbClr val="141414"/>
                </a:solidFill>
                <a:latin typeface="Arial" charset="0"/>
                <a:ea typeface="Arial" charset="0"/>
                <a:cs typeface="Arial" charset="0"/>
              </a:rPr>
              <a:t>Use maximum 3 lines per discussion point. Keep it simple and clean.</a:t>
            </a:r>
          </a:p>
        </p:txBody>
      </p:sp>
      <p:sp>
        <p:nvSpPr>
          <p:cNvPr id="12" name="Text Placeholder 11"/>
          <p:cNvSpPr>
            <a:spLocks noGrp="1"/>
          </p:cNvSpPr>
          <p:nvPr>
            <p:ph type="body" sz="quarter" idx="29"/>
          </p:nvPr>
        </p:nvSpPr>
        <p:spPr/>
        <p:txBody>
          <a:bodyPr/>
          <a:lstStyle/>
          <a:p>
            <a:endParaRPr lang="en-US"/>
          </a:p>
        </p:txBody>
      </p:sp>
      <p:sp>
        <p:nvSpPr>
          <p:cNvPr id="13" name="Text Placeholder 12"/>
          <p:cNvSpPr>
            <a:spLocks noGrp="1"/>
          </p:cNvSpPr>
          <p:nvPr>
            <p:ph type="body" sz="quarter" idx="30"/>
          </p:nvPr>
        </p:nvSpPr>
        <p:spPr/>
        <p:txBody>
          <a:bodyPr/>
          <a:lstStyle/>
          <a:p>
            <a:endParaRPr lang="en-US"/>
          </a:p>
        </p:txBody>
      </p:sp>
      <p:sp>
        <p:nvSpPr>
          <p:cNvPr id="14" name="Text Placeholder 13"/>
          <p:cNvSpPr>
            <a:spLocks noGrp="1"/>
          </p:cNvSpPr>
          <p:nvPr>
            <p:ph type="body" sz="quarter" idx="31"/>
          </p:nvPr>
        </p:nvSpPr>
        <p:spPr/>
        <p:txBody>
          <a:bodyPr/>
          <a:lstStyle/>
          <a:p>
            <a:endParaRPr lang="en-US"/>
          </a:p>
        </p:txBody>
      </p:sp>
      <p:sp>
        <p:nvSpPr>
          <p:cNvPr id="15" name="Text Placeholder 14"/>
          <p:cNvSpPr>
            <a:spLocks noGrp="1"/>
          </p:cNvSpPr>
          <p:nvPr>
            <p:ph type="body" sz="quarter" idx="32"/>
          </p:nvPr>
        </p:nvSpPr>
        <p:spPr/>
        <p:txBody>
          <a:bodyPr/>
          <a:lstStyle/>
          <a:p>
            <a:endParaRPr lang="en-US"/>
          </a:p>
        </p:txBody>
      </p:sp>
      <p:sp>
        <p:nvSpPr>
          <p:cNvPr id="16" name="Text Placeholder 15"/>
          <p:cNvSpPr>
            <a:spLocks noGrp="1"/>
          </p:cNvSpPr>
          <p:nvPr>
            <p:ph type="body" sz="quarter" idx="33"/>
          </p:nvPr>
        </p:nvSpPr>
        <p:spPr/>
        <p:txBody>
          <a:bodyPr/>
          <a:lstStyle/>
          <a:p>
            <a:endParaRPr lang="en-US"/>
          </a:p>
        </p:txBody>
      </p:sp>
      <p:sp>
        <p:nvSpPr>
          <p:cNvPr id="17" name="Text Placeholder 16"/>
          <p:cNvSpPr>
            <a:spLocks noGrp="1"/>
          </p:cNvSpPr>
          <p:nvPr>
            <p:ph type="body" sz="quarter" idx="34"/>
          </p:nvPr>
        </p:nvSpPr>
        <p:spPr/>
        <p:txBody>
          <a:bodyPr/>
          <a:lstStyle/>
          <a:p>
            <a:endParaRPr lang="en-US"/>
          </a:p>
        </p:txBody>
      </p:sp>
      <p:sp>
        <p:nvSpPr>
          <p:cNvPr id="18" name="Text Placeholder 17"/>
          <p:cNvSpPr>
            <a:spLocks noGrp="1"/>
          </p:cNvSpPr>
          <p:nvPr>
            <p:ph type="body" sz="quarter" idx="35"/>
          </p:nvPr>
        </p:nvSpPr>
        <p:spPr/>
        <p:txBody>
          <a:bodyPr/>
          <a:lstStyle/>
          <a:p>
            <a:endParaRPr lang="en-US"/>
          </a:p>
        </p:txBody>
      </p:sp>
      <p:sp>
        <p:nvSpPr>
          <p:cNvPr id="19" name="Text Placeholder 18"/>
          <p:cNvSpPr>
            <a:spLocks noGrp="1"/>
          </p:cNvSpPr>
          <p:nvPr>
            <p:ph type="body" sz="quarter" idx="36"/>
          </p:nvPr>
        </p:nvSpPr>
        <p:spPr/>
        <p:txBody>
          <a:bodyPr/>
          <a:lstStyle/>
          <a:p>
            <a:endParaRPr lang="en-US"/>
          </a:p>
        </p:txBody>
      </p:sp>
    </p:spTree>
    <p:extLst>
      <p:ext uri="{BB962C8B-B14F-4D97-AF65-F5344CB8AC3E}">
        <p14:creationId xmlns:p14="http://schemas.microsoft.com/office/powerpoint/2010/main" val="1339555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62</a:t>
            </a:fld>
            <a:endParaRPr lang="en-US"/>
          </a:p>
        </p:txBody>
      </p:sp>
      <p:sp>
        <p:nvSpPr>
          <p:cNvPr id="3" name="Title 2"/>
          <p:cNvSpPr>
            <a:spLocks noGrp="1"/>
          </p:cNvSpPr>
          <p:nvPr>
            <p:ph type="ctrTitle"/>
          </p:nvPr>
        </p:nvSpPr>
        <p:spPr/>
        <p:txBody>
          <a:bodyPr anchor="ctr"/>
          <a:lstStyle/>
          <a:p>
            <a:r>
              <a:rPr lang="en-US"/>
              <a:t>Eight points with text light</a:t>
            </a:r>
          </a:p>
        </p:txBody>
      </p:sp>
      <p:sp>
        <p:nvSpPr>
          <p:cNvPr id="4" name="Text Placeholder 3"/>
          <p:cNvSpPr>
            <a:spLocks noGrp="1"/>
          </p:cNvSpPr>
          <p:nvPr>
            <p:ph type="body" sz="quarter" idx="22"/>
          </p:nvPr>
        </p:nvSpPr>
        <p:spPr>
          <a:xfrm>
            <a:off x="7336800" y="4600800"/>
            <a:ext cx="4442400" cy="2123658"/>
          </a:xfrm>
        </p:spPr>
        <p:txBody>
          <a:bodyPr anchor="t"/>
          <a:lstStyle/>
          <a:p>
            <a:r>
              <a:rPr lang="en-US">
                <a:latin typeface="Arial" charset="0"/>
                <a:ea typeface="Arial" charset="0"/>
                <a:cs typeface="Arial" charset="0"/>
              </a:rPr>
              <a:t>Point 2</a:t>
            </a:r>
          </a:p>
          <a:p>
            <a:r>
              <a:rPr lang="en-US" sz="2800" b="0">
                <a:latin typeface="Arial" charset="0"/>
                <a:ea typeface="Arial" charset="0"/>
                <a:cs typeface="Arial" charset="0"/>
              </a:rPr>
              <a:t>Use maximum 3 lines per discussion point. Keep it simple and clean.</a:t>
            </a:r>
          </a:p>
        </p:txBody>
      </p:sp>
      <p:sp>
        <p:nvSpPr>
          <p:cNvPr id="5" name="Text Placeholder 4"/>
          <p:cNvSpPr>
            <a:spLocks noGrp="1"/>
          </p:cNvSpPr>
          <p:nvPr>
            <p:ph type="body" sz="quarter" idx="23"/>
          </p:nvPr>
        </p:nvSpPr>
        <p:spPr>
          <a:xfrm>
            <a:off x="12790800" y="4600800"/>
            <a:ext cx="4442400" cy="2123658"/>
          </a:xfrm>
        </p:spPr>
        <p:txBody>
          <a:bodyPr anchor="t"/>
          <a:lstStyle/>
          <a:p>
            <a:r>
              <a:rPr lang="en-US">
                <a:latin typeface="Arial" charset="0"/>
                <a:ea typeface="Arial" charset="0"/>
                <a:cs typeface="Arial" charset="0"/>
              </a:rPr>
              <a:t>Point 3</a:t>
            </a:r>
          </a:p>
          <a:p>
            <a:r>
              <a:rPr lang="en-US" sz="2800" b="0">
                <a:latin typeface="Arial" charset="0"/>
                <a:ea typeface="Arial" charset="0"/>
                <a:cs typeface="Arial" charset="0"/>
              </a:rPr>
              <a:t>Use maximum 3 lines per discussion point. Keep it simple and clean.</a:t>
            </a:r>
          </a:p>
        </p:txBody>
      </p:sp>
      <p:sp>
        <p:nvSpPr>
          <p:cNvPr id="6" name="Text Placeholder 5"/>
          <p:cNvSpPr>
            <a:spLocks noGrp="1"/>
          </p:cNvSpPr>
          <p:nvPr>
            <p:ph type="body" sz="quarter" idx="24"/>
          </p:nvPr>
        </p:nvSpPr>
        <p:spPr>
          <a:xfrm>
            <a:off x="18093600" y="4600800"/>
            <a:ext cx="4442400" cy="2123658"/>
          </a:xfrm>
        </p:spPr>
        <p:txBody>
          <a:bodyPr anchor="t"/>
          <a:lstStyle/>
          <a:p>
            <a:r>
              <a:rPr lang="en-US">
                <a:latin typeface="Arial" charset="0"/>
                <a:ea typeface="Arial" charset="0"/>
                <a:cs typeface="Arial" charset="0"/>
              </a:rPr>
              <a:t>Point 4</a:t>
            </a:r>
          </a:p>
          <a:p>
            <a:r>
              <a:rPr lang="en-US" sz="2800" b="0">
                <a:latin typeface="Arial" charset="0"/>
                <a:ea typeface="Arial" charset="0"/>
                <a:cs typeface="Arial" charset="0"/>
              </a:rPr>
              <a:t>Use maximum 3 lines per discussion point. Keep it simple and clean.</a:t>
            </a:r>
          </a:p>
        </p:txBody>
      </p:sp>
      <p:sp>
        <p:nvSpPr>
          <p:cNvPr id="7" name="Text Placeholder 6"/>
          <p:cNvSpPr>
            <a:spLocks noGrp="1"/>
          </p:cNvSpPr>
          <p:nvPr>
            <p:ph type="body" sz="quarter" idx="25"/>
          </p:nvPr>
        </p:nvSpPr>
        <p:spPr>
          <a:xfrm>
            <a:off x="2253600" y="8138269"/>
            <a:ext cx="4442400" cy="2123658"/>
          </a:xfrm>
        </p:spPr>
        <p:txBody>
          <a:bodyPr anchor="t"/>
          <a:lstStyle/>
          <a:p>
            <a:r>
              <a:rPr lang="en-US">
                <a:latin typeface="Arial" charset="0"/>
                <a:ea typeface="Arial" charset="0"/>
                <a:cs typeface="Arial" charset="0"/>
              </a:rPr>
              <a:t>Point 5</a:t>
            </a:r>
          </a:p>
          <a:p>
            <a:r>
              <a:rPr lang="en-US" sz="2800" b="0">
                <a:latin typeface="Arial" charset="0"/>
                <a:ea typeface="Arial" charset="0"/>
                <a:cs typeface="Arial" charset="0"/>
              </a:rPr>
              <a:t>Use maximum 3 lines per discussion point. Keep it simple and clean.</a:t>
            </a:r>
          </a:p>
        </p:txBody>
      </p:sp>
      <p:sp>
        <p:nvSpPr>
          <p:cNvPr id="8" name="Text Placeholder 7"/>
          <p:cNvSpPr>
            <a:spLocks noGrp="1"/>
          </p:cNvSpPr>
          <p:nvPr>
            <p:ph type="body" sz="quarter" idx="26"/>
          </p:nvPr>
        </p:nvSpPr>
        <p:spPr>
          <a:xfrm>
            <a:off x="7336800" y="8186400"/>
            <a:ext cx="4442400" cy="2123658"/>
          </a:xfrm>
        </p:spPr>
        <p:txBody>
          <a:bodyPr anchor="t"/>
          <a:lstStyle/>
          <a:p>
            <a:r>
              <a:rPr lang="en-US">
                <a:latin typeface="Arial" charset="0"/>
                <a:ea typeface="Arial" charset="0"/>
                <a:cs typeface="Arial" charset="0"/>
              </a:rPr>
              <a:t>Point 6</a:t>
            </a:r>
          </a:p>
          <a:p>
            <a:r>
              <a:rPr lang="en-US" sz="2800" b="0">
                <a:latin typeface="Arial" charset="0"/>
                <a:ea typeface="Arial" charset="0"/>
                <a:cs typeface="Arial" charset="0"/>
              </a:rPr>
              <a:t>Use maximum 3 lines per discussion point. Keep it simple and clean.</a:t>
            </a:r>
          </a:p>
        </p:txBody>
      </p:sp>
      <p:sp>
        <p:nvSpPr>
          <p:cNvPr id="9" name="Text Placeholder 8"/>
          <p:cNvSpPr>
            <a:spLocks noGrp="1"/>
          </p:cNvSpPr>
          <p:nvPr>
            <p:ph type="body" sz="quarter" idx="27"/>
          </p:nvPr>
        </p:nvSpPr>
        <p:spPr>
          <a:xfrm>
            <a:off x="12790800" y="8138269"/>
            <a:ext cx="4442400" cy="2123658"/>
          </a:xfrm>
        </p:spPr>
        <p:txBody>
          <a:bodyPr anchor="t"/>
          <a:lstStyle/>
          <a:p>
            <a:r>
              <a:rPr lang="en-US">
                <a:latin typeface="Arial" charset="0"/>
                <a:ea typeface="Arial" charset="0"/>
                <a:cs typeface="Arial" charset="0"/>
              </a:rPr>
              <a:t>Point 7</a:t>
            </a:r>
          </a:p>
          <a:p>
            <a:r>
              <a:rPr lang="en-US" sz="2800" b="0">
                <a:latin typeface="Arial" charset="0"/>
                <a:ea typeface="Arial" charset="0"/>
                <a:cs typeface="Arial" charset="0"/>
              </a:rPr>
              <a:t>Use maximum 3 lines per discussion point. Keep it simple and clean.</a:t>
            </a:r>
          </a:p>
        </p:txBody>
      </p:sp>
      <p:sp>
        <p:nvSpPr>
          <p:cNvPr id="10" name="Text Placeholder 9"/>
          <p:cNvSpPr>
            <a:spLocks noGrp="1"/>
          </p:cNvSpPr>
          <p:nvPr>
            <p:ph type="body" sz="quarter" idx="28"/>
          </p:nvPr>
        </p:nvSpPr>
        <p:spPr>
          <a:xfrm>
            <a:off x="18093600" y="8138269"/>
            <a:ext cx="4442400" cy="2123658"/>
          </a:xfrm>
        </p:spPr>
        <p:txBody>
          <a:bodyPr anchor="t"/>
          <a:lstStyle/>
          <a:p>
            <a:r>
              <a:rPr lang="en-US">
                <a:latin typeface="Arial" charset="0"/>
                <a:ea typeface="Arial" charset="0"/>
                <a:cs typeface="Arial" charset="0"/>
              </a:rPr>
              <a:t>Point 8</a:t>
            </a:r>
          </a:p>
          <a:p>
            <a:r>
              <a:rPr lang="en-US" sz="2800" b="0">
                <a:latin typeface="Arial" charset="0"/>
                <a:ea typeface="Arial" charset="0"/>
                <a:cs typeface="Arial" charset="0"/>
              </a:rPr>
              <a:t>Use maximum 3 lines per discussion point. Keep it simple and clean.</a:t>
            </a:r>
          </a:p>
        </p:txBody>
      </p:sp>
      <p:sp>
        <p:nvSpPr>
          <p:cNvPr id="11" name="Text Placeholder 10"/>
          <p:cNvSpPr>
            <a:spLocks noGrp="1"/>
          </p:cNvSpPr>
          <p:nvPr>
            <p:ph type="body" sz="quarter" idx="29"/>
          </p:nvPr>
        </p:nvSpPr>
        <p:spPr>
          <a:xfrm>
            <a:off x="2253600" y="4609877"/>
            <a:ext cx="4442400" cy="2123658"/>
          </a:xfrm>
        </p:spPr>
        <p:txBody>
          <a:bodyPr anchor="t"/>
          <a:lstStyle/>
          <a:p>
            <a:r>
              <a:rPr lang="en-US">
                <a:latin typeface="Arial" charset="0"/>
                <a:ea typeface="Arial" charset="0"/>
                <a:cs typeface="Arial" charset="0"/>
              </a:rPr>
              <a:t>Point 1</a:t>
            </a:r>
          </a:p>
          <a:p>
            <a:r>
              <a:rPr lang="en-US" sz="2800" b="0">
                <a:latin typeface="Arial" charset="0"/>
                <a:ea typeface="Arial" charset="0"/>
                <a:cs typeface="Arial" charset="0"/>
              </a:rPr>
              <a:t>Use maximum 3 lines per discussion point. Keep it simple and clean.</a:t>
            </a:r>
          </a:p>
        </p:txBody>
      </p:sp>
      <p:sp>
        <p:nvSpPr>
          <p:cNvPr id="12" name="Text Placeholder 11"/>
          <p:cNvSpPr>
            <a:spLocks noGrp="1"/>
          </p:cNvSpPr>
          <p:nvPr>
            <p:ph type="body" sz="quarter" idx="30"/>
          </p:nvPr>
        </p:nvSpPr>
        <p:spPr/>
        <p:txBody>
          <a:bodyPr/>
          <a:lstStyle/>
          <a:p>
            <a:endParaRPr lang="en-US"/>
          </a:p>
        </p:txBody>
      </p:sp>
      <p:sp>
        <p:nvSpPr>
          <p:cNvPr id="13" name="Text Placeholder 12"/>
          <p:cNvSpPr>
            <a:spLocks noGrp="1"/>
          </p:cNvSpPr>
          <p:nvPr>
            <p:ph type="body" sz="quarter" idx="31"/>
          </p:nvPr>
        </p:nvSpPr>
        <p:spPr/>
        <p:txBody>
          <a:bodyPr/>
          <a:lstStyle/>
          <a:p>
            <a:endParaRPr lang="en-US"/>
          </a:p>
        </p:txBody>
      </p:sp>
      <p:sp>
        <p:nvSpPr>
          <p:cNvPr id="14" name="Text Placeholder 13"/>
          <p:cNvSpPr>
            <a:spLocks noGrp="1"/>
          </p:cNvSpPr>
          <p:nvPr>
            <p:ph type="body" sz="quarter" idx="32"/>
          </p:nvPr>
        </p:nvSpPr>
        <p:spPr/>
        <p:txBody>
          <a:bodyPr/>
          <a:lstStyle/>
          <a:p>
            <a:endParaRPr lang="en-US"/>
          </a:p>
        </p:txBody>
      </p:sp>
      <p:sp>
        <p:nvSpPr>
          <p:cNvPr id="15" name="Text Placeholder 14"/>
          <p:cNvSpPr>
            <a:spLocks noGrp="1"/>
          </p:cNvSpPr>
          <p:nvPr>
            <p:ph type="body" sz="quarter" idx="33"/>
          </p:nvPr>
        </p:nvSpPr>
        <p:spPr/>
        <p:txBody>
          <a:bodyPr/>
          <a:lstStyle/>
          <a:p>
            <a:endParaRPr lang="en-US"/>
          </a:p>
        </p:txBody>
      </p:sp>
      <p:sp>
        <p:nvSpPr>
          <p:cNvPr id="16" name="Text Placeholder 15"/>
          <p:cNvSpPr>
            <a:spLocks noGrp="1"/>
          </p:cNvSpPr>
          <p:nvPr>
            <p:ph type="body" sz="quarter" idx="34"/>
          </p:nvPr>
        </p:nvSpPr>
        <p:spPr/>
        <p:txBody>
          <a:bodyPr/>
          <a:lstStyle/>
          <a:p>
            <a:endParaRPr lang="en-US"/>
          </a:p>
        </p:txBody>
      </p:sp>
      <p:sp>
        <p:nvSpPr>
          <p:cNvPr id="17" name="Text Placeholder 16"/>
          <p:cNvSpPr>
            <a:spLocks noGrp="1"/>
          </p:cNvSpPr>
          <p:nvPr>
            <p:ph type="body" sz="quarter" idx="35"/>
          </p:nvPr>
        </p:nvSpPr>
        <p:spPr/>
        <p:txBody>
          <a:bodyPr/>
          <a:lstStyle/>
          <a:p>
            <a:endParaRPr lang="en-US"/>
          </a:p>
        </p:txBody>
      </p:sp>
      <p:sp>
        <p:nvSpPr>
          <p:cNvPr id="18" name="Text Placeholder 17"/>
          <p:cNvSpPr>
            <a:spLocks noGrp="1"/>
          </p:cNvSpPr>
          <p:nvPr>
            <p:ph type="body" sz="quarter" idx="36"/>
          </p:nvPr>
        </p:nvSpPr>
        <p:spPr/>
        <p:txBody>
          <a:bodyPr/>
          <a:lstStyle/>
          <a:p>
            <a:endParaRPr lang="en-US"/>
          </a:p>
        </p:txBody>
      </p:sp>
      <p:sp>
        <p:nvSpPr>
          <p:cNvPr id="19" name="Text Placeholder 18"/>
          <p:cNvSpPr>
            <a:spLocks noGrp="1"/>
          </p:cNvSpPr>
          <p:nvPr>
            <p:ph type="body" sz="quarter" idx="37"/>
          </p:nvPr>
        </p:nvSpPr>
        <p:spPr/>
        <p:txBody>
          <a:bodyPr/>
          <a:lstStyle/>
          <a:p>
            <a:endParaRPr lang="en-US"/>
          </a:p>
        </p:txBody>
      </p:sp>
    </p:spTree>
    <p:extLst>
      <p:ext uri="{BB962C8B-B14F-4D97-AF65-F5344CB8AC3E}">
        <p14:creationId xmlns:p14="http://schemas.microsoft.com/office/powerpoint/2010/main" val="17292020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4294967295"/>
          </p:nvPr>
        </p:nvSpPr>
        <p:spPr>
          <a:xfrm>
            <a:off x="0" y="0"/>
            <a:ext cx="24382413" cy="13684250"/>
          </a:xfrm>
          <a:prstGeom prst="roundRect">
            <a:avLst>
              <a:gd name="adj" fmla="val 0"/>
            </a:avLst>
          </a:prstGeom>
        </p:spPr>
        <p:txBody>
          <a:bodyPr/>
          <a:lstStyle/>
          <a:p>
            <a:pPr marL="0" indent="0">
              <a:buNone/>
            </a:pPr>
            <a:endParaRPr lang="en-US"/>
          </a:p>
        </p:txBody>
      </p:sp>
      <p:sp>
        <p:nvSpPr>
          <p:cNvPr id="4" name="Title 3"/>
          <p:cNvSpPr>
            <a:spLocks noGrp="1"/>
          </p:cNvSpPr>
          <p:nvPr>
            <p:ph type="ctrTitle"/>
          </p:nvPr>
        </p:nvSpPr>
        <p:spPr>
          <a:xfrm>
            <a:off x="1822450" y="4025969"/>
            <a:ext cx="20737513" cy="5632311"/>
          </a:xfrm>
        </p:spPr>
        <p:txBody>
          <a:bodyPr/>
          <a:lstStyle/>
          <a:p>
            <a:r>
              <a:rPr lang="en-US"/>
              <a:t>We use a 50% transparency box over a full-bleed photo when using text overlays</a:t>
            </a:r>
          </a:p>
        </p:txBody>
      </p:sp>
    </p:spTree>
    <p:extLst>
      <p:ext uri="{BB962C8B-B14F-4D97-AF65-F5344CB8AC3E}">
        <p14:creationId xmlns:p14="http://schemas.microsoft.com/office/powerpoint/2010/main" val="18451237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24"/>
          </p:nvPr>
        </p:nvSpPr>
        <p:spPr/>
        <p:txBody>
          <a:bodyPr/>
          <a:lstStyle/>
          <a:p>
            <a:endParaRPr lang="en-US"/>
          </a:p>
        </p:txBody>
      </p:sp>
      <p:sp>
        <p:nvSpPr>
          <p:cNvPr id="4" name="Title 3"/>
          <p:cNvSpPr>
            <a:spLocks noGrp="1"/>
          </p:cNvSpPr>
          <p:nvPr>
            <p:ph type="ctrTitle"/>
          </p:nvPr>
        </p:nvSpPr>
        <p:spPr/>
        <p:txBody>
          <a:bodyPr/>
          <a:lstStyle/>
          <a:p>
            <a:r>
              <a:rPr lang="en-US" sz="8000"/>
              <a:t>Use a white gradient on  light photos to create enough contrast for your text</a:t>
            </a:r>
            <a:br>
              <a:rPr lang="en-US"/>
            </a:br>
            <a:r>
              <a:rPr lang="en-US" b="0"/>
              <a:t>For the additional description use a lighter text style. Remember to keep it short. More talking less reading.</a:t>
            </a:r>
            <a:r>
              <a:rPr lang="en-US"/>
              <a:t> </a:t>
            </a:r>
          </a:p>
        </p:txBody>
      </p:sp>
    </p:spTree>
    <p:extLst>
      <p:ext uri="{BB962C8B-B14F-4D97-AF65-F5344CB8AC3E}">
        <p14:creationId xmlns:p14="http://schemas.microsoft.com/office/powerpoint/2010/main" val="21158095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p:sp>
      <p:sp>
        <p:nvSpPr>
          <p:cNvPr id="7" name="Text Placeholder 6"/>
          <p:cNvSpPr>
            <a:spLocks noGrp="1"/>
          </p:cNvSpPr>
          <p:nvPr>
            <p:ph type="body" sz="quarter" idx="24"/>
          </p:nvPr>
        </p:nvSpPr>
        <p:spPr>
          <a:xfrm>
            <a:off x="0" y="0"/>
            <a:ext cx="24395556" cy="13684250"/>
          </a:xfrm>
          <a:gradFill>
            <a:gsLst>
              <a:gs pos="0">
                <a:srgbClr val="141414">
                  <a:alpha val="50000"/>
                </a:srgbClr>
              </a:gs>
              <a:gs pos="65000">
                <a:srgbClr val="141414">
                  <a:alpha val="0"/>
                </a:srgbClr>
              </a:gs>
            </a:gsLst>
            <a:lin ang="10800000" scaled="0"/>
          </a:gradFill>
        </p:spPr>
        <p:txBody>
          <a:bodyPr/>
          <a:lstStyle/>
          <a:p>
            <a:endParaRPr lang="en-US"/>
          </a:p>
        </p:txBody>
      </p:sp>
      <p:sp>
        <p:nvSpPr>
          <p:cNvPr id="5" name="Title 4"/>
          <p:cNvSpPr>
            <a:spLocks noGrp="1"/>
          </p:cNvSpPr>
          <p:nvPr>
            <p:ph type="ctrTitle"/>
          </p:nvPr>
        </p:nvSpPr>
        <p:spPr>
          <a:xfrm>
            <a:off x="12190412" y="1441525"/>
            <a:ext cx="10964787" cy="7232749"/>
          </a:xfrm>
        </p:spPr>
        <p:txBody>
          <a:bodyPr/>
          <a:lstStyle/>
          <a:p>
            <a:pPr algn="r"/>
            <a:r>
              <a:rPr lang="en-US" sz="8000">
                <a:latin typeface="Arial" charset="0"/>
                <a:ea typeface="Arial" charset="0"/>
                <a:cs typeface="Arial" charset="0"/>
              </a:rPr>
              <a:t>Use a dark gradient overlay to create enough contrast for your text</a:t>
            </a:r>
            <a:br>
              <a:rPr lang="en-US">
                <a:latin typeface="Arial" charset="0"/>
                <a:ea typeface="Arial" charset="0"/>
                <a:cs typeface="Arial" charset="0"/>
              </a:rPr>
            </a:br>
            <a:r>
              <a:rPr lang="en-US" sz="4800" b="0">
                <a:latin typeface="Arial" charset="0"/>
                <a:ea typeface="Arial" charset="0"/>
                <a:cs typeface="Arial" charset="0"/>
              </a:rPr>
              <a:t>For the additional description use a lighter text style. Remember to keep it short. More talking less reading.</a:t>
            </a:r>
            <a:endParaRPr lang="en-US" sz="4800">
              <a:latin typeface="Arial" charset="0"/>
              <a:ea typeface="Arial" charset="0"/>
              <a:cs typeface="Arial" charset="0"/>
            </a:endParaRPr>
          </a:p>
        </p:txBody>
      </p:sp>
    </p:spTree>
    <p:extLst>
      <p:ext uri="{BB962C8B-B14F-4D97-AF65-F5344CB8AC3E}">
        <p14:creationId xmlns:p14="http://schemas.microsoft.com/office/powerpoint/2010/main" val="18943824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0" y="0"/>
            <a:ext cx="24382413" cy="13684250"/>
          </a:xfrm>
        </p:spPr>
      </p:sp>
      <p:sp>
        <p:nvSpPr>
          <p:cNvPr id="3" name="Text Placeholder 2"/>
          <p:cNvSpPr>
            <a:spLocks noGrp="1"/>
          </p:cNvSpPr>
          <p:nvPr>
            <p:ph type="body" sz="quarter" idx="24"/>
          </p:nvPr>
        </p:nvSpPr>
        <p:spPr>
          <a:xfrm>
            <a:off x="-17332" y="0"/>
            <a:ext cx="24382413" cy="13684250"/>
          </a:xfrm>
          <a:gradFill flip="none" rotWithShape="1">
            <a:gsLst>
              <a:gs pos="0">
                <a:srgbClr val="141414">
                  <a:alpha val="50000"/>
                </a:srgbClr>
              </a:gs>
              <a:gs pos="65000">
                <a:srgbClr val="141414">
                  <a:alpha val="0"/>
                </a:srgbClr>
              </a:gs>
            </a:gsLst>
            <a:lin ang="0" scaled="0"/>
            <a:tileRect/>
          </a:gradFill>
        </p:spPr>
        <p:txBody>
          <a:bodyPr/>
          <a:lstStyle/>
          <a:p>
            <a:endParaRPr lang="en-US"/>
          </a:p>
        </p:txBody>
      </p:sp>
      <p:sp>
        <p:nvSpPr>
          <p:cNvPr id="5" name="Title 4"/>
          <p:cNvSpPr>
            <a:spLocks noGrp="1"/>
          </p:cNvSpPr>
          <p:nvPr>
            <p:ph type="ctrTitle"/>
          </p:nvPr>
        </p:nvSpPr>
        <p:spPr>
          <a:xfrm>
            <a:off x="1822451" y="5298008"/>
            <a:ext cx="10964390" cy="7232749"/>
          </a:xfrm>
        </p:spPr>
        <p:txBody>
          <a:bodyPr/>
          <a:lstStyle/>
          <a:p>
            <a:r>
              <a:rPr lang="en-US" sz="8000">
                <a:latin typeface="Arial" charset="0"/>
                <a:ea typeface="Arial" charset="0"/>
                <a:cs typeface="Arial" charset="0"/>
              </a:rPr>
              <a:t>Use a dark gradient overlay to create enough contrast for your text</a:t>
            </a:r>
            <a:br>
              <a:rPr lang="en-US">
                <a:latin typeface="Arial" charset="0"/>
                <a:ea typeface="Arial" charset="0"/>
                <a:cs typeface="Arial" charset="0"/>
              </a:rPr>
            </a:br>
            <a:r>
              <a:rPr lang="en-US" sz="4800" b="0">
                <a:latin typeface="Arial" charset="0"/>
                <a:ea typeface="Arial" charset="0"/>
                <a:cs typeface="Arial" charset="0"/>
              </a:rPr>
              <a:t>For the additional description use a lighter text style. Remember to keep it short. More talking less reading.</a:t>
            </a:r>
            <a:endParaRPr lang="en-US" sz="4800">
              <a:latin typeface="Arial" charset="0"/>
              <a:ea typeface="Arial" charset="0"/>
              <a:cs typeface="Arial" charset="0"/>
            </a:endParaRPr>
          </a:p>
        </p:txBody>
      </p:sp>
    </p:spTree>
    <p:extLst>
      <p:ext uri="{BB962C8B-B14F-4D97-AF65-F5344CB8AC3E}">
        <p14:creationId xmlns:p14="http://schemas.microsoft.com/office/powerpoint/2010/main" val="3824018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17"/>
          </p:nvPr>
        </p:nvSpPr>
        <p:spPr>
          <a:xfrm>
            <a:off x="9310886" y="12052190"/>
            <a:ext cx="5809662" cy="523220"/>
          </a:xfrm>
        </p:spPr>
        <p:txBody>
          <a:bodyPr/>
          <a:lstStyle/>
          <a:p>
            <a:r>
              <a:rPr lang="en-US"/>
              <a:t>PGS </a:t>
            </a:r>
            <a:r>
              <a:rPr lang="en-US" err="1"/>
              <a:t>officel</a:t>
            </a:r>
            <a:r>
              <a:rPr lang="en-US"/>
              <a:t> source: (</a:t>
            </a:r>
            <a:r>
              <a:rPr lang="en-US" err="1"/>
              <a:t>pgs-spft.com</a:t>
            </a:r>
            <a:r>
              <a:rPr lang="en-US"/>
              <a:t>)</a:t>
            </a:r>
          </a:p>
        </p:txBody>
      </p:sp>
    </p:spTree>
    <p:extLst>
      <p:ext uri="{BB962C8B-B14F-4D97-AF65-F5344CB8AC3E}">
        <p14:creationId xmlns:p14="http://schemas.microsoft.com/office/powerpoint/2010/main" val="13230515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24"/>
          </p:nvPr>
        </p:nvSpPr>
        <p:spPr/>
        <p:txBody>
          <a:bodyPr/>
          <a:lstStyle/>
          <a:p>
            <a:endParaRPr lang="en-US"/>
          </a:p>
        </p:txBody>
      </p:sp>
      <p:sp>
        <p:nvSpPr>
          <p:cNvPr id="4" name="Title 3"/>
          <p:cNvSpPr>
            <a:spLocks noGrp="1"/>
          </p:cNvSpPr>
          <p:nvPr>
            <p:ph type="ctrTitle"/>
          </p:nvPr>
        </p:nvSpPr>
        <p:spPr/>
        <p:txBody>
          <a:bodyPr>
            <a:noAutofit/>
          </a:bodyPr>
          <a:lstStyle/>
          <a:p>
            <a:r>
              <a:rPr lang="en-US"/>
              <a:t>Use a transparent overlay over a full-width photo</a:t>
            </a:r>
          </a:p>
        </p:txBody>
      </p:sp>
      <p:sp>
        <p:nvSpPr>
          <p:cNvPr id="5" name="Text Placeholder 4"/>
          <p:cNvSpPr>
            <a:spLocks noGrp="1"/>
          </p:cNvSpPr>
          <p:nvPr>
            <p:ph type="body" sz="quarter" idx="16"/>
          </p:nvPr>
        </p:nvSpPr>
        <p:spPr/>
        <p:txBody>
          <a:bodyPr/>
          <a:lstStyle/>
          <a:p>
            <a:endParaRPr lang="en-US"/>
          </a:p>
        </p:txBody>
      </p:sp>
      <p:sp>
        <p:nvSpPr>
          <p:cNvPr id="6" name="Text Placeholder 5"/>
          <p:cNvSpPr>
            <a:spLocks noGrp="1"/>
          </p:cNvSpPr>
          <p:nvPr>
            <p:ph type="body" sz="quarter" idx="21"/>
          </p:nvPr>
        </p:nvSpPr>
        <p:spPr/>
        <p:txBody>
          <a:bodyPr/>
          <a:lstStyle/>
          <a:p>
            <a:r>
              <a:rPr lang="en-US"/>
              <a:t>Place this column wherever it makes sense on the photo. Select all and then deselect the photo. Hold *Shift* and move.</a:t>
            </a:r>
          </a:p>
        </p:txBody>
      </p:sp>
    </p:spTree>
    <p:extLst>
      <p:ext uri="{BB962C8B-B14F-4D97-AF65-F5344CB8AC3E}">
        <p14:creationId xmlns:p14="http://schemas.microsoft.com/office/powerpoint/2010/main" val="20063568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24"/>
          </p:nvPr>
        </p:nvSpPr>
        <p:spPr/>
        <p:txBody>
          <a:bodyPr/>
          <a:lstStyle/>
          <a:p>
            <a:endParaRPr lang="en-US"/>
          </a:p>
        </p:txBody>
      </p:sp>
      <p:sp>
        <p:nvSpPr>
          <p:cNvPr id="4" name="Title 3"/>
          <p:cNvSpPr>
            <a:spLocks noGrp="1"/>
          </p:cNvSpPr>
          <p:nvPr>
            <p:ph type="ctrTitle"/>
          </p:nvPr>
        </p:nvSpPr>
        <p:spPr/>
        <p:txBody>
          <a:bodyPr>
            <a:noAutofit/>
          </a:bodyPr>
          <a:lstStyle/>
          <a:p>
            <a:r>
              <a:rPr lang="en-US"/>
              <a:t>Voiceover</a:t>
            </a:r>
            <a:br>
              <a:rPr lang="en-US"/>
            </a:br>
            <a:r>
              <a:rPr lang="en-US"/>
              <a:t>points only</a:t>
            </a:r>
          </a:p>
        </p:txBody>
      </p:sp>
      <p:sp>
        <p:nvSpPr>
          <p:cNvPr id="5" name="Text Placeholder 4"/>
          <p:cNvSpPr>
            <a:spLocks noGrp="1"/>
          </p:cNvSpPr>
          <p:nvPr>
            <p:ph type="body" sz="quarter" idx="16"/>
          </p:nvPr>
        </p:nvSpPr>
        <p:spPr/>
        <p:txBody>
          <a:bodyPr/>
          <a:lstStyle/>
          <a:p>
            <a:endParaRPr lang="en-US"/>
          </a:p>
        </p:txBody>
      </p:sp>
      <p:sp>
        <p:nvSpPr>
          <p:cNvPr id="6" name="Text Placeholder 5"/>
          <p:cNvSpPr>
            <a:spLocks noGrp="1"/>
          </p:cNvSpPr>
          <p:nvPr>
            <p:ph type="body" sz="quarter" idx="21"/>
          </p:nvPr>
        </p:nvSpPr>
        <p:spPr>
          <a:xfrm>
            <a:off x="14897363" y="5889600"/>
            <a:ext cx="6465600" cy="1015663"/>
          </a:xfrm>
        </p:spPr>
        <p:txBody>
          <a:bodyPr anchor="ctr">
            <a:noAutofit/>
          </a:bodyPr>
          <a:lstStyle/>
          <a:p>
            <a:r>
              <a:rPr lang="en-US"/>
              <a:t>Point 1</a:t>
            </a:r>
          </a:p>
        </p:txBody>
      </p:sp>
      <p:sp>
        <p:nvSpPr>
          <p:cNvPr id="7" name="Text Placeholder 6"/>
          <p:cNvSpPr>
            <a:spLocks noGrp="1"/>
          </p:cNvSpPr>
          <p:nvPr>
            <p:ph type="body" sz="quarter" idx="25"/>
          </p:nvPr>
        </p:nvSpPr>
        <p:spPr>
          <a:xfrm>
            <a:off x="14897363" y="9720000"/>
            <a:ext cx="6465600" cy="1015663"/>
          </a:xfrm>
        </p:spPr>
        <p:txBody>
          <a:bodyPr anchor="ctr">
            <a:noAutofit/>
          </a:bodyPr>
          <a:lstStyle/>
          <a:p>
            <a:r>
              <a:rPr lang="en-US">
                <a:solidFill>
                  <a:schemeClr val="bg1">
                    <a:alpha val="40000"/>
                  </a:schemeClr>
                </a:solidFill>
              </a:rPr>
              <a:t>Point 4</a:t>
            </a:r>
          </a:p>
        </p:txBody>
      </p:sp>
      <p:sp>
        <p:nvSpPr>
          <p:cNvPr id="8" name="Text Placeholder 7"/>
          <p:cNvSpPr>
            <a:spLocks noGrp="1"/>
          </p:cNvSpPr>
          <p:nvPr>
            <p:ph type="body" sz="quarter" idx="26"/>
          </p:nvPr>
        </p:nvSpPr>
        <p:spPr>
          <a:xfrm>
            <a:off x="14897363" y="7166400"/>
            <a:ext cx="6465600" cy="1015663"/>
          </a:xfrm>
        </p:spPr>
        <p:txBody>
          <a:bodyPr anchor="ctr">
            <a:noAutofit/>
          </a:bodyPr>
          <a:lstStyle/>
          <a:p>
            <a:r>
              <a:rPr lang="en-US">
                <a:solidFill>
                  <a:schemeClr val="bg1">
                    <a:alpha val="40000"/>
                  </a:schemeClr>
                </a:solidFill>
              </a:rPr>
              <a:t>Point 2</a:t>
            </a:r>
          </a:p>
        </p:txBody>
      </p:sp>
      <p:sp>
        <p:nvSpPr>
          <p:cNvPr id="9" name="Text Placeholder 8"/>
          <p:cNvSpPr>
            <a:spLocks noGrp="1"/>
          </p:cNvSpPr>
          <p:nvPr>
            <p:ph type="body" sz="quarter" idx="27"/>
          </p:nvPr>
        </p:nvSpPr>
        <p:spPr>
          <a:xfrm>
            <a:off x="14897363" y="8443200"/>
            <a:ext cx="6465600" cy="1015663"/>
          </a:xfrm>
        </p:spPr>
        <p:txBody>
          <a:bodyPr anchor="ctr">
            <a:noAutofit/>
          </a:bodyPr>
          <a:lstStyle/>
          <a:p>
            <a:r>
              <a:rPr lang="en-US">
                <a:solidFill>
                  <a:schemeClr val="bg1">
                    <a:alpha val="40000"/>
                  </a:schemeClr>
                </a:solidFill>
              </a:rPr>
              <a:t>Point 3</a:t>
            </a:r>
          </a:p>
        </p:txBody>
      </p:sp>
    </p:spTree>
    <p:extLst>
      <p:ext uri="{BB962C8B-B14F-4D97-AF65-F5344CB8AC3E}">
        <p14:creationId xmlns:p14="http://schemas.microsoft.com/office/powerpoint/2010/main" val="129027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3243" y="2388614"/>
            <a:ext cx="20737513" cy="6740307"/>
          </a:xfrm>
        </p:spPr>
        <p:txBody>
          <a:bodyPr>
            <a:spAutoFit/>
          </a:bodyPr>
          <a:lstStyle/>
          <a:p>
            <a:r>
              <a:rPr lang="pl-PL" dirty="0"/>
              <a:t>Single </a:t>
            </a:r>
            <a:r>
              <a:rPr lang="pl-PL" dirty="0" err="1"/>
              <a:t>endpoints</a:t>
            </a:r>
            <a:r>
              <a:rPr lang="pl-PL" dirty="0"/>
              <a:t> </a:t>
            </a:r>
            <a:br>
              <a:rPr lang="pl-PL" dirty="0"/>
            </a:br>
            <a:r>
              <a:rPr lang="pl-PL" dirty="0"/>
              <a:t>as </a:t>
            </a:r>
            <a:r>
              <a:rPr lang="pl-PL" dirty="0" err="1"/>
              <a:t>RESTful</a:t>
            </a:r>
            <a:r>
              <a:rPr lang="pl-PL" dirty="0"/>
              <a:t> API?</a:t>
            </a:r>
            <a:br>
              <a:rPr lang="pl-PL" dirty="0"/>
            </a:br>
            <a:br>
              <a:rPr lang="pl-PL" dirty="0"/>
            </a:br>
            <a:r>
              <a:rPr lang="pl-PL" dirty="0" err="1"/>
              <a:t>Let’s</a:t>
            </a:r>
            <a:r>
              <a:rPr lang="pl-PL" dirty="0"/>
              <a:t> </a:t>
            </a:r>
            <a:r>
              <a:rPr lang="pl-PL" dirty="0" err="1"/>
              <a:t>check</a:t>
            </a:r>
            <a:r>
              <a:rPr lang="pl-PL" dirty="0"/>
              <a:t> </a:t>
            </a:r>
            <a:r>
              <a:rPr lang="pl-PL" dirty="0" err="1"/>
              <a:t>it</a:t>
            </a:r>
            <a:r>
              <a:rPr lang="pl-PL" dirty="0"/>
              <a:t> out!</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0871682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17"/>
          </p:nvPr>
        </p:nvSpPr>
        <p:spPr/>
        <p:txBody>
          <a:bodyPr anchor="ctr"/>
          <a:lstStyle/>
          <a:p>
            <a:r>
              <a:rPr lang="en-US"/>
              <a:t>MISSION</a:t>
            </a:r>
          </a:p>
        </p:txBody>
      </p:sp>
      <p:sp>
        <p:nvSpPr>
          <p:cNvPr id="4" name="Slide Number Placeholder 3"/>
          <p:cNvSpPr>
            <a:spLocks noGrp="1"/>
          </p:cNvSpPr>
          <p:nvPr>
            <p:ph type="sldNum" sz="quarter" idx="4"/>
          </p:nvPr>
        </p:nvSpPr>
        <p:spPr/>
        <p:txBody>
          <a:bodyPr/>
          <a:lstStyle/>
          <a:p>
            <a:fld id="{48F63A3B-78C7-47BE-AE5E-E10140E04643}" type="slidenum">
              <a:rPr lang="en-US" smtClean="0"/>
              <a:pPr/>
              <a:t>70</a:t>
            </a:fld>
            <a:endParaRPr lang="en-US"/>
          </a:p>
        </p:txBody>
      </p:sp>
      <p:sp>
        <p:nvSpPr>
          <p:cNvPr id="5" name="Text Placeholder 4"/>
          <p:cNvSpPr>
            <a:spLocks noGrp="1"/>
          </p:cNvSpPr>
          <p:nvPr>
            <p:ph type="body" sz="quarter" idx="21"/>
          </p:nvPr>
        </p:nvSpPr>
        <p:spPr>
          <a:xfrm>
            <a:off x="1750046" y="2541600"/>
            <a:ext cx="12169352" cy="3785652"/>
          </a:xfrm>
        </p:spPr>
        <p:txBody>
          <a:bodyPr/>
          <a:lstStyle/>
          <a:p>
            <a:pPr algn="l"/>
            <a:r>
              <a:rPr lang="en-US" sz="4800">
                <a:solidFill>
                  <a:srgbClr val="141414"/>
                </a:solidFill>
              </a:rPr>
              <a:t>Everything we create we believe is making its mark in </a:t>
            </a:r>
            <a:r>
              <a:rPr lang="en-US" sz="4800">
                <a:solidFill>
                  <a:srgbClr val="FF7626"/>
                </a:solidFill>
              </a:rPr>
              <a:t>humans lives</a:t>
            </a:r>
            <a:r>
              <a:rPr lang="en-US" sz="4800">
                <a:solidFill>
                  <a:srgbClr val="141414"/>
                </a:solidFill>
              </a:rPr>
              <a:t>. By understanding the true nature of people’s needs, we are shipping a unique experience that changes their day-to-day jobs for better.</a:t>
            </a:r>
          </a:p>
        </p:txBody>
      </p:sp>
    </p:spTree>
    <p:extLst>
      <p:ext uri="{BB962C8B-B14F-4D97-AF65-F5344CB8AC3E}">
        <p14:creationId xmlns:p14="http://schemas.microsoft.com/office/powerpoint/2010/main" val="7286195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847390" y="4393853"/>
            <a:ext cx="6336704" cy="1296144"/>
          </a:xfrm>
          <a:prstGeom prst="rect">
            <a:avLst/>
          </a:prstGeom>
          <a:solidFill>
            <a:srgbClr val="FF7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4"/>
          </p:nvPr>
        </p:nvSpPr>
        <p:spPr/>
        <p:txBody>
          <a:bodyPr/>
          <a:lstStyle/>
          <a:p>
            <a:fld id="{10BCAB40-950E-BF48-B23C-5B27430E5311}" type="slidenum">
              <a:rPr lang="en-US" smtClean="0"/>
              <a:pPr/>
              <a:t>71</a:t>
            </a:fld>
            <a:endParaRPr lang="en-US"/>
          </a:p>
        </p:txBody>
      </p:sp>
      <p:sp>
        <p:nvSpPr>
          <p:cNvPr id="3" name="Text Placeholder 2"/>
          <p:cNvSpPr>
            <a:spLocks noGrp="1"/>
          </p:cNvSpPr>
          <p:nvPr>
            <p:ph type="body" sz="quarter" idx="17"/>
          </p:nvPr>
        </p:nvSpPr>
        <p:spPr/>
        <p:txBody>
          <a:bodyPr/>
          <a:lstStyle/>
          <a:p>
            <a:r>
              <a:rPr lang="en-US"/>
              <a:t>MISSION</a:t>
            </a:r>
          </a:p>
        </p:txBody>
      </p:sp>
      <p:sp>
        <p:nvSpPr>
          <p:cNvPr id="4" name="Text Placeholder 3"/>
          <p:cNvSpPr>
            <a:spLocks noGrp="1"/>
          </p:cNvSpPr>
          <p:nvPr>
            <p:ph type="body" sz="quarter" idx="18"/>
          </p:nvPr>
        </p:nvSpPr>
        <p:spPr/>
        <p:txBody>
          <a:bodyPr anchor="t">
            <a:normAutofit/>
          </a:bodyPr>
          <a:lstStyle/>
          <a:p>
            <a:r>
              <a:rPr lang="en-US"/>
              <a:t>Everything we create we believe </a:t>
            </a:r>
            <a:br>
              <a:rPr lang="en-US"/>
            </a:br>
            <a:r>
              <a:rPr lang="en-US"/>
              <a:t>is making its mark in </a:t>
            </a:r>
            <a:r>
              <a:rPr lang="en-US">
                <a:solidFill>
                  <a:schemeClr val="bg1"/>
                </a:solidFill>
              </a:rPr>
              <a:t>humans lives</a:t>
            </a:r>
            <a:r>
              <a:rPr lang="en-US"/>
              <a:t>. </a:t>
            </a:r>
            <a:br>
              <a:rPr lang="en-US"/>
            </a:br>
            <a:r>
              <a:rPr lang="en-US"/>
              <a:t>By understanding the true nature of people’s needs, we are shipping a unique experience that changes their </a:t>
            </a:r>
            <a:br>
              <a:rPr lang="en-US"/>
            </a:br>
            <a:r>
              <a:rPr lang="en-US"/>
              <a:t>day-to-day jobs for better.</a:t>
            </a:r>
          </a:p>
          <a:p>
            <a:endParaRPr lang="en-US"/>
          </a:p>
        </p:txBody>
      </p:sp>
      <p:sp>
        <p:nvSpPr>
          <p:cNvPr id="5" name="Text Placeholder 4"/>
          <p:cNvSpPr>
            <a:spLocks noGrp="1"/>
          </p:cNvSpPr>
          <p:nvPr>
            <p:ph type="body" sz="quarter" idx="30"/>
          </p:nvPr>
        </p:nvSpPr>
        <p:spPr/>
        <p:txBody>
          <a:bodyPr/>
          <a:lstStyle/>
          <a:p>
            <a:endParaRPr lang="en-US"/>
          </a:p>
        </p:txBody>
      </p:sp>
    </p:spTree>
    <p:extLst>
      <p:ext uri="{BB962C8B-B14F-4D97-AF65-F5344CB8AC3E}">
        <p14:creationId xmlns:p14="http://schemas.microsoft.com/office/powerpoint/2010/main" val="8391232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847390" y="4393853"/>
            <a:ext cx="6336704" cy="1296144"/>
          </a:xfrm>
          <a:prstGeom prst="rect">
            <a:avLst/>
          </a:prstGeom>
          <a:solidFill>
            <a:srgbClr val="FF7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4"/>
          </p:nvPr>
        </p:nvSpPr>
        <p:spPr/>
        <p:txBody>
          <a:bodyPr/>
          <a:lstStyle/>
          <a:p>
            <a:fld id="{10BCAB40-950E-BF48-B23C-5B27430E5311}" type="slidenum">
              <a:rPr lang="en-US" smtClean="0"/>
              <a:pPr/>
              <a:t>72</a:t>
            </a:fld>
            <a:endParaRPr lang="en-US"/>
          </a:p>
        </p:txBody>
      </p:sp>
      <p:sp>
        <p:nvSpPr>
          <p:cNvPr id="3" name="Text Placeholder 2"/>
          <p:cNvSpPr>
            <a:spLocks noGrp="1"/>
          </p:cNvSpPr>
          <p:nvPr>
            <p:ph type="body" sz="quarter" idx="17"/>
          </p:nvPr>
        </p:nvSpPr>
        <p:spPr/>
        <p:txBody>
          <a:bodyPr anchor="ctr"/>
          <a:lstStyle/>
          <a:p>
            <a:r>
              <a:rPr lang="en-US"/>
              <a:t>MISSION</a:t>
            </a:r>
          </a:p>
        </p:txBody>
      </p:sp>
      <p:sp>
        <p:nvSpPr>
          <p:cNvPr id="4" name="Text Placeholder 3"/>
          <p:cNvSpPr>
            <a:spLocks noGrp="1"/>
          </p:cNvSpPr>
          <p:nvPr>
            <p:ph type="body" sz="quarter" idx="18"/>
          </p:nvPr>
        </p:nvSpPr>
        <p:spPr/>
        <p:txBody>
          <a:bodyPr/>
          <a:lstStyle/>
          <a:p>
            <a:r>
              <a:rPr lang="en-US"/>
              <a:t>Everything we create we believe </a:t>
            </a:r>
            <a:br>
              <a:rPr lang="en-US"/>
            </a:br>
            <a:r>
              <a:rPr lang="en-US"/>
              <a:t>is making its mark in humans lives. </a:t>
            </a:r>
            <a:br>
              <a:rPr lang="en-US"/>
            </a:br>
            <a:r>
              <a:rPr lang="en-US"/>
              <a:t>By understanding the true nature of people’s needs, we are shipping a unique experience that changes their </a:t>
            </a:r>
            <a:br>
              <a:rPr lang="en-US"/>
            </a:br>
            <a:r>
              <a:rPr lang="en-US"/>
              <a:t>day-to-day jobs for better.</a:t>
            </a:r>
          </a:p>
        </p:txBody>
      </p:sp>
      <p:sp>
        <p:nvSpPr>
          <p:cNvPr id="5" name="Text Placeholder 4"/>
          <p:cNvSpPr>
            <a:spLocks noGrp="1"/>
          </p:cNvSpPr>
          <p:nvPr>
            <p:ph type="body" sz="quarter" idx="30"/>
          </p:nvPr>
        </p:nvSpPr>
        <p:spPr/>
        <p:txBody>
          <a:bodyPr/>
          <a:lstStyle/>
          <a:p>
            <a:endParaRPr lang="en-US"/>
          </a:p>
        </p:txBody>
      </p:sp>
    </p:spTree>
    <p:extLst>
      <p:ext uri="{BB962C8B-B14F-4D97-AF65-F5344CB8AC3E}">
        <p14:creationId xmlns:p14="http://schemas.microsoft.com/office/powerpoint/2010/main" val="4480278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p:sp>
      <p:sp>
        <p:nvSpPr>
          <p:cNvPr id="6" name="Text Placeholder 5"/>
          <p:cNvSpPr>
            <a:spLocks noGrp="1"/>
          </p:cNvSpPr>
          <p:nvPr>
            <p:ph type="body" sz="quarter" idx="17"/>
          </p:nvPr>
        </p:nvSpPr>
        <p:spPr/>
        <p:txBody>
          <a:bodyPr/>
          <a:lstStyle/>
          <a:p>
            <a:r>
              <a:rPr lang="en-US"/>
              <a:t>MISSION</a:t>
            </a:r>
          </a:p>
        </p:txBody>
      </p:sp>
      <p:sp>
        <p:nvSpPr>
          <p:cNvPr id="7" name="Text Placeholder 6"/>
          <p:cNvSpPr>
            <a:spLocks noGrp="1"/>
          </p:cNvSpPr>
          <p:nvPr>
            <p:ph type="body" sz="quarter" idx="21"/>
          </p:nvPr>
        </p:nvSpPr>
        <p:spPr/>
        <p:txBody>
          <a:bodyPr/>
          <a:lstStyle/>
          <a:p>
            <a:pPr algn="l"/>
            <a:r>
              <a:rPr lang="en-US" sz="4800">
                <a:solidFill>
                  <a:srgbClr val="141414"/>
                </a:solidFill>
              </a:rPr>
              <a:t>Everything we create we believe is making its mark in </a:t>
            </a:r>
            <a:r>
              <a:rPr lang="en-US" sz="4800">
                <a:solidFill>
                  <a:srgbClr val="FF7626"/>
                </a:solidFill>
              </a:rPr>
              <a:t>humans lives</a:t>
            </a:r>
            <a:r>
              <a:rPr lang="en-US" sz="4800">
                <a:solidFill>
                  <a:srgbClr val="141414"/>
                </a:solidFill>
              </a:rPr>
              <a:t>. By understanding the true nature of people’s needs, we are shipping a unique experience that changes their day-to-day jobs for better.</a:t>
            </a:r>
          </a:p>
        </p:txBody>
      </p:sp>
    </p:spTree>
    <p:extLst>
      <p:ext uri="{BB962C8B-B14F-4D97-AF65-F5344CB8AC3E}">
        <p14:creationId xmlns:p14="http://schemas.microsoft.com/office/powerpoint/2010/main" val="19718754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p:txBody>
          <a:bodyPr/>
          <a:lstStyle/>
          <a:p>
            <a:r>
              <a:rPr lang="en-US"/>
              <a:t>SPACE FOR TABLES AND CHARTS</a:t>
            </a:r>
          </a:p>
        </p:txBody>
      </p:sp>
      <p:sp>
        <p:nvSpPr>
          <p:cNvPr id="2" name="Slide Number Placeholder 1"/>
          <p:cNvSpPr>
            <a:spLocks noGrp="1"/>
          </p:cNvSpPr>
          <p:nvPr>
            <p:ph type="sldNum" sz="quarter" idx="4"/>
          </p:nvPr>
        </p:nvSpPr>
        <p:spPr/>
        <p:txBody>
          <a:bodyPr/>
          <a:lstStyle/>
          <a:p>
            <a:fld id="{10BCAB40-950E-BF48-B23C-5B27430E5311}" type="slidenum">
              <a:rPr lang="en-US" smtClean="0"/>
              <a:pPr/>
              <a:t>74</a:t>
            </a:fld>
            <a:endParaRPr lang="en-US"/>
          </a:p>
        </p:txBody>
      </p:sp>
      <p:sp>
        <p:nvSpPr>
          <p:cNvPr id="4" name="Content Placeholder 3"/>
          <p:cNvSpPr>
            <a:spLocks noGrp="1"/>
          </p:cNvSpPr>
          <p:nvPr>
            <p:ph sz="quarter" idx="18"/>
          </p:nvPr>
        </p:nvSpPr>
        <p:spPr>
          <a:solidFill>
            <a:srgbClr val="E5E5E5"/>
          </a:solidFill>
        </p:spPr>
        <p:txBody>
          <a:bodyPr/>
          <a:lstStyle/>
          <a:p>
            <a:endParaRPr lang="en-US"/>
          </a:p>
        </p:txBody>
      </p:sp>
    </p:spTree>
    <p:extLst>
      <p:ext uri="{BB962C8B-B14F-4D97-AF65-F5344CB8AC3E}">
        <p14:creationId xmlns:p14="http://schemas.microsoft.com/office/powerpoint/2010/main" val="3145180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48F63A3B-78C7-47BE-AE5E-E10140E04643}" type="slidenum">
              <a:rPr lang="en-US" smtClean="0"/>
              <a:pPr/>
              <a:t>75</a:t>
            </a:fld>
            <a:endParaRPr lang="en-US"/>
          </a:p>
        </p:txBody>
      </p:sp>
      <p:sp>
        <p:nvSpPr>
          <p:cNvPr id="7" name="Text Placeholder 6"/>
          <p:cNvSpPr>
            <a:spLocks noGrp="1"/>
          </p:cNvSpPr>
          <p:nvPr>
            <p:ph type="body" sz="quarter" idx="19"/>
          </p:nvPr>
        </p:nvSpPr>
        <p:spPr>
          <a:xfrm>
            <a:off x="12190413" y="4610806"/>
            <a:ext cx="10369550" cy="3970318"/>
          </a:xfrm>
        </p:spPr>
        <p:txBody>
          <a:bodyPr anchor="t">
            <a:noAutofit/>
          </a:bodyPr>
          <a:lstStyle/>
          <a:p>
            <a:r>
              <a:rPr lang="en-US" b="1">
                <a:latin typeface="Arial" charset="0"/>
                <a:ea typeface="Arial" charset="0"/>
                <a:cs typeface="Arial" charset="0"/>
              </a:rPr>
              <a:t>Talking point</a:t>
            </a:r>
          </a:p>
          <a:p>
            <a:r>
              <a:rPr lang="en-US" sz="4800">
                <a:latin typeface="Arial" charset="0"/>
                <a:ea typeface="Arial" charset="0"/>
                <a:cs typeface="Arial" charset="0"/>
              </a:rPr>
              <a:t>Supporting text should be brief </a:t>
            </a:r>
            <a:br>
              <a:rPr lang="en-US" sz="4800">
                <a:latin typeface="Arial" charset="0"/>
                <a:ea typeface="Arial" charset="0"/>
                <a:cs typeface="Arial" charset="0"/>
              </a:rPr>
            </a:br>
            <a:r>
              <a:rPr lang="en-US" sz="4800">
                <a:latin typeface="Arial" charset="0"/>
                <a:ea typeface="Arial" charset="0"/>
                <a:cs typeface="Arial" charset="0"/>
              </a:rPr>
              <a:t>and no longer than 4 lines. </a:t>
            </a:r>
          </a:p>
          <a:p>
            <a:r>
              <a:rPr lang="en-US" sz="4800">
                <a:latin typeface="Arial" charset="0"/>
                <a:ea typeface="Arial" charset="0"/>
                <a:cs typeface="Arial" charset="0"/>
              </a:rPr>
              <a:t>Limit one talking point and image </a:t>
            </a:r>
          </a:p>
          <a:p>
            <a:r>
              <a:rPr lang="en-US" sz="4800">
                <a:latin typeface="Arial" charset="0"/>
                <a:ea typeface="Arial" charset="0"/>
                <a:cs typeface="Arial" charset="0"/>
              </a:rPr>
              <a:t>per slide.</a:t>
            </a:r>
          </a:p>
        </p:txBody>
      </p:sp>
      <p:sp>
        <p:nvSpPr>
          <p:cNvPr id="5" name="Text Placeholder 4"/>
          <p:cNvSpPr>
            <a:spLocks noGrp="1"/>
          </p:cNvSpPr>
          <p:nvPr>
            <p:ph type="body" sz="quarter" idx="17"/>
          </p:nvPr>
        </p:nvSpPr>
        <p:spPr/>
        <p:txBody>
          <a:bodyPr/>
          <a:lstStyle/>
          <a:p>
            <a:r>
              <a:rPr lang="en-US"/>
              <a:t>SPACE FOR TABLES AND CHARTS</a:t>
            </a:r>
          </a:p>
        </p:txBody>
      </p:sp>
      <p:sp>
        <p:nvSpPr>
          <p:cNvPr id="6" name="Content Placeholder 5"/>
          <p:cNvSpPr>
            <a:spLocks noGrp="1"/>
          </p:cNvSpPr>
          <p:nvPr>
            <p:ph sz="quarter" idx="18"/>
          </p:nvPr>
        </p:nvSpPr>
        <p:spPr>
          <a:solidFill>
            <a:srgbClr val="E5E5E5"/>
          </a:solidFill>
        </p:spPr>
        <p:txBody>
          <a:bodyPr/>
          <a:lstStyle/>
          <a:p>
            <a:endParaRPr lang="en-US"/>
          </a:p>
        </p:txBody>
      </p:sp>
    </p:spTree>
    <p:extLst>
      <p:ext uri="{BB962C8B-B14F-4D97-AF65-F5344CB8AC3E}">
        <p14:creationId xmlns:p14="http://schemas.microsoft.com/office/powerpoint/2010/main" val="16412748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D259C5D-A111-8949-932A-563DF21A7F1B}" type="slidenum">
              <a:rPr lang="en-US" smtClean="0"/>
              <a:pPr/>
              <a:t>76</a:t>
            </a:fld>
            <a:endParaRPr lang="en-US"/>
          </a:p>
        </p:txBody>
      </p:sp>
      <p:sp>
        <p:nvSpPr>
          <p:cNvPr id="6" name="Text Placeholder 5"/>
          <p:cNvSpPr>
            <a:spLocks noGrp="1"/>
          </p:cNvSpPr>
          <p:nvPr>
            <p:ph type="body" sz="quarter" idx="17"/>
          </p:nvPr>
        </p:nvSpPr>
        <p:spPr/>
        <p:txBody>
          <a:bodyPr anchor="ctr"/>
          <a:lstStyle/>
          <a:p>
            <a:r>
              <a:rPr lang="en-US"/>
              <a:t>SPACE FOR TABLES AND CHARTS</a:t>
            </a:r>
          </a:p>
        </p:txBody>
      </p:sp>
      <p:sp>
        <p:nvSpPr>
          <p:cNvPr id="7" name="Content Placeholder 6"/>
          <p:cNvSpPr>
            <a:spLocks noGrp="1"/>
          </p:cNvSpPr>
          <p:nvPr>
            <p:ph sz="quarter" idx="18"/>
          </p:nvPr>
        </p:nvSpPr>
        <p:spPr>
          <a:solidFill>
            <a:srgbClr val="E5E5E5"/>
          </a:solidFill>
        </p:spPr>
        <p:txBody>
          <a:bodyPr/>
          <a:lstStyle/>
          <a:p>
            <a:endParaRPr lang="en-US"/>
          </a:p>
        </p:txBody>
      </p:sp>
      <p:sp>
        <p:nvSpPr>
          <p:cNvPr id="8" name="Content Placeholder 7"/>
          <p:cNvSpPr>
            <a:spLocks noGrp="1"/>
          </p:cNvSpPr>
          <p:nvPr>
            <p:ph sz="quarter" idx="20"/>
          </p:nvPr>
        </p:nvSpPr>
        <p:spPr>
          <a:solidFill>
            <a:srgbClr val="E5E5E5"/>
          </a:solidFill>
        </p:spPr>
        <p:txBody>
          <a:bodyPr/>
          <a:lstStyle/>
          <a:p>
            <a:endParaRPr lang="en-US"/>
          </a:p>
        </p:txBody>
      </p:sp>
    </p:spTree>
    <p:extLst>
      <p:ext uri="{BB962C8B-B14F-4D97-AF65-F5344CB8AC3E}">
        <p14:creationId xmlns:p14="http://schemas.microsoft.com/office/powerpoint/2010/main" val="4788910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nchor="ctr"/>
          <a:lstStyle/>
          <a:p>
            <a:r>
              <a:rPr lang="en-US"/>
              <a:t>CHAPTER TITLE</a:t>
            </a:r>
          </a:p>
        </p:txBody>
      </p:sp>
      <p:sp>
        <p:nvSpPr>
          <p:cNvPr id="3" name="Slide Number Placeholder 2"/>
          <p:cNvSpPr>
            <a:spLocks noGrp="1"/>
          </p:cNvSpPr>
          <p:nvPr>
            <p:ph type="sldNum" sz="quarter" idx="4"/>
          </p:nvPr>
        </p:nvSpPr>
        <p:spPr/>
        <p:txBody>
          <a:bodyPr/>
          <a:lstStyle/>
          <a:p>
            <a:fld id="{48F63A3B-78C7-47BE-AE5E-E10140E04643}" type="slidenum">
              <a:rPr lang="en-US" smtClean="0"/>
              <a:pPr/>
              <a:t>77</a:t>
            </a:fld>
            <a:endParaRPr lang="en-US"/>
          </a:p>
        </p:txBody>
      </p:sp>
      <p:sp>
        <p:nvSpPr>
          <p:cNvPr id="5" name="Picture Placeholder 4"/>
          <p:cNvSpPr>
            <a:spLocks noGrp="1"/>
          </p:cNvSpPr>
          <p:nvPr>
            <p:ph type="pic" sz="quarter" idx="16"/>
          </p:nvPr>
        </p:nvSpPr>
        <p:spPr/>
      </p:sp>
      <p:sp>
        <p:nvSpPr>
          <p:cNvPr id="7" name="Text Placeholder 6"/>
          <p:cNvSpPr>
            <a:spLocks noGrp="1"/>
          </p:cNvSpPr>
          <p:nvPr>
            <p:ph type="body" sz="quarter" idx="21"/>
          </p:nvPr>
        </p:nvSpPr>
        <p:spPr>
          <a:xfrm>
            <a:off x="1750045" y="2541599"/>
            <a:ext cx="12387153" cy="7848302"/>
          </a:xfrm>
        </p:spPr>
        <p:txBody>
          <a:bodyPr anchor="t"/>
          <a:lstStyle/>
          <a:p>
            <a:pPr algn="l"/>
            <a:r>
              <a:rPr lang="en-US" sz="3600">
                <a:solidFill>
                  <a:srgbClr val="141414"/>
                </a:solidFill>
              </a:rPr>
              <a:t>Well, the Force is what gives a Jedi his power. It's an energy field created by all living things. It surrounds us and penetrates us. It binds the galaxy together. Now, let's see if we can't figure out what you are, my little friend. And where you come from.</a:t>
            </a:r>
            <a:br>
              <a:rPr lang="en-US" sz="3600">
                <a:solidFill>
                  <a:srgbClr val="141414"/>
                </a:solidFill>
              </a:rPr>
            </a:br>
            <a:endParaRPr lang="en-US">
              <a:solidFill>
                <a:srgbClr val="141414"/>
              </a:solidFill>
            </a:endParaRPr>
          </a:p>
          <a:p>
            <a:pPr algn="l"/>
            <a:r>
              <a:rPr lang="en-US" b="1">
                <a:solidFill>
                  <a:srgbClr val="141414"/>
                </a:solidFill>
              </a:rPr>
              <a:t>I saw part of the message he was... I seem </a:t>
            </a:r>
            <a:br>
              <a:rPr lang="en-US" b="1">
                <a:solidFill>
                  <a:srgbClr val="141414"/>
                </a:solidFill>
              </a:rPr>
            </a:br>
            <a:r>
              <a:rPr lang="en-US" b="1">
                <a:solidFill>
                  <a:srgbClr val="141414"/>
                </a:solidFill>
              </a:rPr>
              <a:t>to have found it.</a:t>
            </a:r>
            <a:endParaRPr lang="en-US">
              <a:solidFill>
                <a:srgbClr val="141414"/>
              </a:solidFill>
            </a:endParaRPr>
          </a:p>
          <a:p>
            <a:pPr algn="l"/>
            <a:br>
              <a:rPr lang="en-US" sz="3600">
                <a:solidFill>
                  <a:srgbClr val="141414"/>
                </a:solidFill>
              </a:rPr>
            </a:br>
            <a:r>
              <a:rPr lang="en-US" sz="3600">
                <a:solidFill>
                  <a:srgbClr val="141414"/>
                </a:solidFill>
              </a:rPr>
              <a:t>So was I, if you'll remember. He is too old. Yes, too old to begin the training. But I've learned so much. Will he finished what he begins? I won't fail you - I'm not afraid. Oh, you will be. You will be.</a:t>
            </a:r>
          </a:p>
        </p:txBody>
      </p:sp>
    </p:spTree>
    <p:extLst>
      <p:ext uri="{BB962C8B-B14F-4D97-AF65-F5344CB8AC3E}">
        <p14:creationId xmlns:p14="http://schemas.microsoft.com/office/powerpoint/2010/main" val="12641520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nchor="ctr"/>
          <a:lstStyle/>
          <a:p>
            <a:r>
              <a:rPr lang="en-US"/>
              <a:t>SOME HEADER HERE</a:t>
            </a:r>
          </a:p>
        </p:txBody>
      </p:sp>
      <p:sp>
        <p:nvSpPr>
          <p:cNvPr id="3" name="Slide Number Placeholder 2"/>
          <p:cNvSpPr>
            <a:spLocks noGrp="1"/>
          </p:cNvSpPr>
          <p:nvPr>
            <p:ph type="sldNum" sz="quarter" idx="4"/>
          </p:nvPr>
        </p:nvSpPr>
        <p:spPr/>
        <p:txBody>
          <a:bodyPr/>
          <a:lstStyle/>
          <a:p>
            <a:fld id="{48F63A3B-78C7-47BE-AE5E-E10140E04643}" type="slidenum">
              <a:rPr lang="en-US" smtClean="0"/>
              <a:pPr/>
              <a:t>78</a:t>
            </a:fld>
            <a:endParaRPr lang="en-US"/>
          </a:p>
        </p:txBody>
      </p:sp>
      <p:sp>
        <p:nvSpPr>
          <p:cNvPr id="8" name="Text Placeholder 7"/>
          <p:cNvSpPr>
            <a:spLocks noGrp="1"/>
          </p:cNvSpPr>
          <p:nvPr>
            <p:ph type="body" sz="quarter" idx="24"/>
          </p:nvPr>
        </p:nvSpPr>
        <p:spPr/>
        <p:txBody>
          <a:bodyPr/>
          <a:lstStyle/>
          <a:p>
            <a:r>
              <a:rPr lang="en-US" sz="4800" b="1"/>
              <a:t>“A person who never made </a:t>
            </a:r>
            <a:br>
              <a:rPr lang="en-US" sz="4800" b="1"/>
            </a:br>
            <a:r>
              <a:rPr lang="en-US" sz="4800" b="1"/>
              <a:t>a mistake never tried anything new.”</a:t>
            </a:r>
            <a:br>
              <a:rPr lang="en-US"/>
            </a:br>
            <a:endParaRPr lang="en-US" sz="3600"/>
          </a:p>
          <a:p>
            <a:r>
              <a:rPr lang="en-US" sz="3600"/>
              <a:t>Albert Einstein’s quote above points to the issue we all face when learning.</a:t>
            </a:r>
          </a:p>
        </p:txBody>
      </p:sp>
      <p:sp>
        <p:nvSpPr>
          <p:cNvPr id="7" name="Text Placeholder 6"/>
          <p:cNvSpPr>
            <a:spLocks noGrp="1"/>
          </p:cNvSpPr>
          <p:nvPr>
            <p:ph type="body" sz="quarter" idx="21"/>
          </p:nvPr>
        </p:nvSpPr>
        <p:spPr>
          <a:xfrm>
            <a:off x="9022854" y="3423271"/>
            <a:ext cx="13537109" cy="6555641"/>
          </a:xfrm>
        </p:spPr>
        <p:txBody>
          <a:bodyPr/>
          <a:lstStyle/>
          <a:p>
            <a:pPr algn="l"/>
            <a:r>
              <a:rPr lang="en-US" sz="3600">
                <a:solidFill>
                  <a:srgbClr val="141414"/>
                </a:solidFill>
              </a:rPr>
              <a:t>Well, the Force is what gives a Jedi his power. It's an energy field created by all living things. It surrounds us and penetrates us. It binds the galaxy together. Now, let's see if we can't figure out what you are, my little friend. And where you come from.</a:t>
            </a:r>
            <a:br>
              <a:rPr lang="en-US" sz="3600">
                <a:solidFill>
                  <a:srgbClr val="141414"/>
                </a:solidFill>
              </a:rPr>
            </a:br>
            <a:endParaRPr lang="en-US" sz="3600">
              <a:solidFill>
                <a:srgbClr val="141414"/>
              </a:solidFill>
            </a:endParaRPr>
          </a:p>
          <a:p>
            <a:pPr algn="l"/>
            <a:r>
              <a:rPr lang="en-US" b="1">
                <a:solidFill>
                  <a:srgbClr val="141414"/>
                </a:solidFill>
              </a:rPr>
              <a:t>I saw part of the message he was... I seem </a:t>
            </a:r>
            <a:br>
              <a:rPr lang="en-US" b="1">
                <a:solidFill>
                  <a:srgbClr val="141414"/>
                </a:solidFill>
              </a:rPr>
            </a:br>
            <a:r>
              <a:rPr lang="en-US" b="1">
                <a:solidFill>
                  <a:srgbClr val="141414"/>
                </a:solidFill>
              </a:rPr>
              <a:t>to have found it.</a:t>
            </a:r>
            <a:endParaRPr lang="en-US">
              <a:solidFill>
                <a:srgbClr val="141414"/>
              </a:solidFill>
            </a:endParaRPr>
          </a:p>
          <a:p>
            <a:pPr algn="l"/>
            <a:br>
              <a:rPr lang="en-US" sz="3600">
                <a:solidFill>
                  <a:srgbClr val="141414"/>
                </a:solidFill>
              </a:rPr>
            </a:br>
            <a:r>
              <a:rPr lang="en-US" sz="3600">
                <a:solidFill>
                  <a:srgbClr val="141414"/>
                </a:solidFill>
              </a:rPr>
              <a:t>So was I, if you'll remember. He is too old. Yes, too old to begin the training. But I've learned so much. Will he finished what he begins? I won't fail you - I'm not afraid. Oh, you will be. You will be.</a:t>
            </a:r>
          </a:p>
        </p:txBody>
      </p:sp>
    </p:spTree>
    <p:extLst>
      <p:ext uri="{BB962C8B-B14F-4D97-AF65-F5344CB8AC3E}">
        <p14:creationId xmlns:p14="http://schemas.microsoft.com/office/powerpoint/2010/main" val="13217116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nchor="ctr"/>
          <a:lstStyle/>
          <a:p>
            <a:r>
              <a:rPr lang="en-US"/>
              <a:t>SOME HEADER HERE</a:t>
            </a:r>
          </a:p>
        </p:txBody>
      </p:sp>
      <p:sp>
        <p:nvSpPr>
          <p:cNvPr id="3" name="Slide Number Placeholder 2"/>
          <p:cNvSpPr>
            <a:spLocks noGrp="1"/>
          </p:cNvSpPr>
          <p:nvPr>
            <p:ph type="sldNum" sz="quarter" idx="4"/>
          </p:nvPr>
        </p:nvSpPr>
        <p:spPr/>
        <p:txBody>
          <a:bodyPr/>
          <a:lstStyle/>
          <a:p>
            <a:fld id="{48F63A3B-78C7-47BE-AE5E-E10140E04643}" type="slidenum">
              <a:rPr lang="en-US" smtClean="0"/>
              <a:pPr/>
              <a:t>79</a:t>
            </a:fld>
            <a:endParaRPr lang="en-US"/>
          </a:p>
        </p:txBody>
      </p:sp>
      <p:sp>
        <p:nvSpPr>
          <p:cNvPr id="7" name="Text Placeholder 6"/>
          <p:cNvSpPr>
            <a:spLocks noGrp="1"/>
          </p:cNvSpPr>
          <p:nvPr>
            <p:ph type="body" sz="quarter" idx="24"/>
          </p:nvPr>
        </p:nvSpPr>
        <p:spPr/>
        <p:txBody>
          <a:bodyPr/>
          <a:lstStyle/>
          <a:p>
            <a:r>
              <a:rPr lang="en-US" sz="6000" b="1"/>
              <a:t>Talking Point</a:t>
            </a:r>
            <a:endParaRPr lang="en-US" sz="6000"/>
          </a:p>
          <a:p>
            <a:endParaRPr lang="en-US"/>
          </a:p>
          <a:p>
            <a:r>
              <a:rPr lang="en-US" sz="3600"/>
              <a:t>Well, the Force is what gives a Jedi his power. It's an energy field created by all living things. It surrounds us and penetrates us. It binds the galaxy together.</a:t>
            </a:r>
          </a:p>
        </p:txBody>
      </p:sp>
      <p:sp>
        <p:nvSpPr>
          <p:cNvPr id="8" name="Text Placeholder 7"/>
          <p:cNvSpPr>
            <a:spLocks noGrp="1"/>
          </p:cNvSpPr>
          <p:nvPr>
            <p:ph type="body" sz="quarter" idx="25"/>
          </p:nvPr>
        </p:nvSpPr>
        <p:spPr/>
        <p:txBody>
          <a:bodyPr/>
          <a:lstStyle/>
          <a:p>
            <a:r>
              <a:rPr lang="en-US" sz="6000" b="1"/>
              <a:t>Talking Point</a:t>
            </a:r>
            <a:endParaRPr lang="en-US" sz="6000"/>
          </a:p>
          <a:p>
            <a:endParaRPr lang="en-US"/>
          </a:p>
          <a:p>
            <a:r>
              <a:rPr lang="en-US" sz="3600"/>
              <a:t>Well, the Force is what gives a Jedi his power. It's an energy field created by all living things. It surrounds us and penetrates us. It binds the galaxy together.</a:t>
            </a:r>
          </a:p>
          <a:p>
            <a:endParaRPr lang="en-US" sz="3600"/>
          </a:p>
        </p:txBody>
      </p:sp>
      <p:sp>
        <p:nvSpPr>
          <p:cNvPr id="9" name="Text Placeholder 8"/>
          <p:cNvSpPr>
            <a:spLocks noGrp="1"/>
          </p:cNvSpPr>
          <p:nvPr>
            <p:ph type="body" sz="quarter" idx="26"/>
          </p:nvPr>
        </p:nvSpPr>
        <p:spPr/>
        <p:txBody>
          <a:bodyPr/>
          <a:lstStyle/>
          <a:p>
            <a:r>
              <a:rPr lang="en-US" sz="6000" b="1"/>
              <a:t>Talking Point</a:t>
            </a:r>
            <a:endParaRPr lang="en-US" sz="6000"/>
          </a:p>
          <a:p>
            <a:endParaRPr lang="en-US"/>
          </a:p>
          <a:p>
            <a:r>
              <a:rPr lang="en-US" sz="3600"/>
              <a:t>Well, the Force is what gives a Jedi his power. It's an energy field created by all living things. It surrounds us and penetrates us. It binds the galaxy together.</a:t>
            </a:r>
          </a:p>
          <a:p>
            <a:endParaRPr lang="en-US"/>
          </a:p>
        </p:txBody>
      </p:sp>
    </p:spTree>
    <p:extLst>
      <p:ext uri="{BB962C8B-B14F-4D97-AF65-F5344CB8AC3E}">
        <p14:creationId xmlns:p14="http://schemas.microsoft.com/office/powerpoint/2010/main" val="2006623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API </a:t>
            </a:r>
            <a:r>
              <a:rPr lang="pl-PL" dirty="0" err="1"/>
              <a:t>Controllers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pl-PL" dirty="0" err="1"/>
              <a:t>Create</a:t>
            </a:r>
            <a:r>
              <a:rPr lang="pl-PL" dirty="0"/>
              <a:t> a </a:t>
            </a:r>
            <a:r>
              <a:rPr lang="pl-PL" dirty="0" err="1"/>
              <a:t>RESTful</a:t>
            </a:r>
            <a:r>
              <a:rPr lang="pl-PL" dirty="0"/>
              <a:t> service with a set of </a:t>
            </a:r>
            <a:r>
              <a:rPr lang="pl-PL" dirty="0" err="1"/>
              <a:t>facilities</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0987238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28"/>
          </p:nvPr>
        </p:nvSpPr>
        <p:spPr/>
        <p:txBody>
          <a:bodyPr/>
          <a:lstStyle/>
          <a:p>
            <a:endParaRPr lang="en-US"/>
          </a:p>
        </p:txBody>
      </p:sp>
      <p:sp>
        <p:nvSpPr>
          <p:cNvPr id="3" name="Slide Number Placeholder 2"/>
          <p:cNvSpPr>
            <a:spLocks noGrp="1"/>
          </p:cNvSpPr>
          <p:nvPr>
            <p:ph type="sldNum" sz="quarter" idx="4"/>
          </p:nvPr>
        </p:nvSpPr>
        <p:spPr/>
        <p:txBody>
          <a:bodyPr/>
          <a:lstStyle/>
          <a:p>
            <a:fld id="{48F63A3B-78C7-47BE-AE5E-E10140E04643}" type="slidenum">
              <a:rPr lang="en-US" smtClean="0"/>
              <a:pPr/>
              <a:t>80</a:t>
            </a:fld>
            <a:endParaRPr lang="en-US"/>
          </a:p>
        </p:txBody>
      </p:sp>
      <p:sp>
        <p:nvSpPr>
          <p:cNvPr id="7" name="Title 6"/>
          <p:cNvSpPr>
            <a:spLocks noGrp="1"/>
          </p:cNvSpPr>
          <p:nvPr>
            <p:ph type="ctrTitle"/>
          </p:nvPr>
        </p:nvSpPr>
        <p:spPr/>
        <p:txBody>
          <a:bodyPr anchor="ctr"/>
          <a:lstStyle/>
          <a:p>
            <a:r>
              <a:rPr lang="en-US"/>
              <a:t>Recommendation</a:t>
            </a:r>
          </a:p>
        </p:txBody>
      </p:sp>
      <p:sp>
        <p:nvSpPr>
          <p:cNvPr id="9" name="Text Placeholder 8"/>
          <p:cNvSpPr>
            <a:spLocks noGrp="1"/>
          </p:cNvSpPr>
          <p:nvPr>
            <p:ph type="body" sz="quarter" idx="21"/>
          </p:nvPr>
        </p:nvSpPr>
        <p:spPr>
          <a:xfrm>
            <a:off x="2459670" y="7617150"/>
            <a:ext cx="3556800" cy="2369880"/>
          </a:xfrm>
        </p:spPr>
        <p:txBody>
          <a:bodyPr anchor="t"/>
          <a:lstStyle/>
          <a:p>
            <a:r>
              <a:rPr lang="en-US" sz="3600" b="1"/>
              <a:t>Headline 3</a:t>
            </a:r>
            <a:endParaRPr lang="en-US" sz="3600"/>
          </a:p>
          <a:p>
            <a:r>
              <a:rPr lang="en-US" sz="2800"/>
              <a:t>Well, the Force is what gives a Jedi his power. It's an energy field created.</a:t>
            </a:r>
          </a:p>
        </p:txBody>
      </p:sp>
      <p:sp>
        <p:nvSpPr>
          <p:cNvPr id="8" name="Picture Placeholder 7"/>
          <p:cNvSpPr>
            <a:spLocks noGrp="1"/>
          </p:cNvSpPr>
          <p:nvPr>
            <p:ph type="pic" sz="quarter" idx="16"/>
          </p:nvPr>
        </p:nvSpPr>
        <p:spPr/>
      </p:sp>
      <p:sp>
        <p:nvSpPr>
          <p:cNvPr id="10" name="Text Placeholder 9"/>
          <p:cNvSpPr>
            <a:spLocks noGrp="1"/>
          </p:cNvSpPr>
          <p:nvPr>
            <p:ph type="body" sz="quarter" idx="22"/>
          </p:nvPr>
        </p:nvSpPr>
        <p:spPr>
          <a:xfrm>
            <a:off x="18262523" y="7560000"/>
            <a:ext cx="3556800" cy="2369880"/>
          </a:xfrm>
        </p:spPr>
        <p:txBody>
          <a:bodyPr anchor="t"/>
          <a:lstStyle/>
          <a:p>
            <a:r>
              <a:rPr lang="en-US" sz="3600" b="1"/>
              <a:t>Headline 3</a:t>
            </a:r>
            <a:endParaRPr lang="en-US" sz="3600"/>
          </a:p>
          <a:p>
            <a:r>
              <a:rPr lang="en-US" sz="2800"/>
              <a:t>Well, the Force is what gives a Jedi his power. It's an energy field created.</a:t>
            </a:r>
          </a:p>
        </p:txBody>
      </p:sp>
      <p:sp>
        <p:nvSpPr>
          <p:cNvPr id="11" name="Picture Placeholder 10"/>
          <p:cNvSpPr>
            <a:spLocks noGrp="1"/>
          </p:cNvSpPr>
          <p:nvPr>
            <p:ph type="pic" sz="quarter" idx="23"/>
          </p:nvPr>
        </p:nvSpPr>
        <p:spPr/>
      </p:sp>
      <p:sp>
        <p:nvSpPr>
          <p:cNvPr id="12" name="Text Placeholder 11"/>
          <p:cNvSpPr>
            <a:spLocks noGrp="1"/>
          </p:cNvSpPr>
          <p:nvPr>
            <p:ph type="body" sz="quarter" idx="24"/>
          </p:nvPr>
        </p:nvSpPr>
        <p:spPr>
          <a:xfrm>
            <a:off x="7727288" y="7560000"/>
            <a:ext cx="3556800" cy="2369880"/>
          </a:xfrm>
        </p:spPr>
        <p:txBody>
          <a:bodyPr anchor="t"/>
          <a:lstStyle/>
          <a:p>
            <a:r>
              <a:rPr lang="en-US" sz="3600" b="1"/>
              <a:t>Headline 3</a:t>
            </a:r>
            <a:endParaRPr lang="en-US" sz="3600"/>
          </a:p>
          <a:p>
            <a:r>
              <a:rPr lang="en-US" sz="2800"/>
              <a:t>Well, the Force is what gives a Jedi his power. It's an energy field created.</a:t>
            </a:r>
          </a:p>
        </p:txBody>
      </p:sp>
      <p:sp>
        <p:nvSpPr>
          <p:cNvPr id="13" name="Picture Placeholder 12"/>
          <p:cNvSpPr>
            <a:spLocks noGrp="1"/>
          </p:cNvSpPr>
          <p:nvPr>
            <p:ph type="pic" sz="quarter" idx="25"/>
          </p:nvPr>
        </p:nvSpPr>
        <p:spPr/>
      </p:sp>
      <p:sp>
        <p:nvSpPr>
          <p:cNvPr id="14" name="Text Placeholder 13"/>
          <p:cNvSpPr>
            <a:spLocks noGrp="1"/>
          </p:cNvSpPr>
          <p:nvPr>
            <p:ph type="body" sz="quarter" idx="26"/>
          </p:nvPr>
        </p:nvSpPr>
        <p:spPr>
          <a:xfrm>
            <a:off x="12994906" y="7560000"/>
            <a:ext cx="3556800" cy="2369880"/>
          </a:xfrm>
        </p:spPr>
        <p:txBody>
          <a:bodyPr anchor="t"/>
          <a:lstStyle/>
          <a:p>
            <a:r>
              <a:rPr lang="en-US" sz="3600" b="1"/>
              <a:t>Headline 3</a:t>
            </a:r>
            <a:endParaRPr lang="en-US" sz="3600"/>
          </a:p>
          <a:p>
            <a:r>
              <a:rPr lang="en-US" sz="2800"/>
              <a:t>Well, the Force is what gives a Jedi his power. It's an energy field created.</a:t>
            </a:r>
          </a:p>
        </p:txBody>
      </p:sp>
      <p:sp>
        <p:nvSpPr>
          <p:cNvPr id="15" name="Picture Placeholder 14"/>
          <p:cNvSpPr>
            <a:spLocks noGrp="1"/>
          </p:cNvSpPr>
          <p:nvPr>
            <p:ph type="pic" sz="quarter" idx="27"/>
          </p:nvPr>
        </p:nvSpPr>
        <p:spPr/>
      </p:sp>
      <p:sp>
        <p:nvSpPr>
          <p:cNvPr id="17" name="Text Placeholder 16"/>
          <p:cNvSpPr>
            <a:spLocks noGrp="1"/>
          </p:cNvSpPr>
          <p:nvPr>
            <p:ph type="body" sz="quarter" idx="30"/>
          </p:nvPr>
        </p:nvSpPr>
        <p:spPr/>
        <p:txBody>
          <a:bodyPr>
            <a:normAutofit fontScale="85000" lnSpcReduction="20000"/>
          </a:bodyPr>
          <a:lstStyle/>
          <a:p>
            <a:r>
              <a:rPr lang="en-US"/>
              <a:t>POPULAR</a:t>
            </a:r>
          </a:p>
        </p:txBody>
      </p:sp>
    </p:spTree>
    <p:extLst>
      <p:ext uri="{BB962C8B-B14F-4D97-AF65-F5344CB8AC3E}">
        <p14:creationId xmlns:p14="http://schemas.microsoft.com/office/powerpoint/2010/main" val="2326220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81</a:t>
            </a:fld>
            <a:endParaRPr lang="en-US"/>
          </a:p>
        </p:txBody>
      </p:sp>
      <p:sp>
        <p:nvSpPr>
          <p:cNvPr id="3" name="Title 2"/>
          <p:cNvSpPr>
            <a:spLocks noGrp="1"/>
          </p:cNvSpPr>
          <p:nvPr>
            <p:ph type="ctrTitle"/>
          </p:nvPr>
        </p:nvSpPr>
        <p:spPr/>
        <p:txBody>
          <a:bodyPr/>
          <a:lstStyle/>
          <a:p>
            <a:r>
              <a:rPr lang="en-US" sz="8000" b="1">
                <a:latin typeface="Arial" charset="0"/>
                <a:ea typeface="Arial" charset="0"/>
                <a:cs typeface="Arial" charset="0"/>
              </a:rPr>
              <a:t>A good way to do bullets when you must</a:t>
            </a:r>
            <a:br>
              <a:rPr lang="en-US">
                <a:latin typeface="Arial" charset="0"/>
                <a:ea typeface="Arial" charset="0"/>
                <a:cs typeface="Arial" charset="0"/>
              </a:rPr>
            </a:br>
            <a:r>
              <a:rPr lang="en-US">
                <a:latin typeface="Arial" charset="0"/>
                <a:ea typeface="Arial" charset="0"/>
                <a:cs typeface="Arial" charset="0"/>
              </a:rPr>
              <a:t>Keep your bullet points short and sweet. Do most of your explanation in voiceover but don’t be redundant! </a:t>
            </a:r>
            <a:br>
              <a:rPr lang="en-US">
                <a:latin typeface="Arial" charset="0"/>
                <a:ea typeface="Arial" charset="0"/>
                <a:cs typeface="Arial" charset="0"/>
              </a:rPr>
            </a:br>
            <a:r>
              <a:rPr lang="en-US">
                <a:latin typeface="Arial" charset="0"/>
                <a:ea typeface="Arial" charset="0"/>
                <a:cs typeface="Arial" charset="0"/>
              </a:rPr>
              <a:t>Only visually show what’s necessary.</a:t>
            </a:r>
            <a:endParaRPr lang="en-US"/>
          </a:p>
        </p:txBody>
      </p:sp>
      <p:sp>
        <p:nvSpPr>
          <p:cNvPr id="4" name="Text Placeholder 3"/>
          <p:cNvSpPr>
            <a:spLocks noGrp="1"/>
          </p:cNvSpPr>
          <p:nvPr>
            <p:ph type="body" sz="quarter" idx="21"/>
          </p:nvPr>
        </p:nvSpPr>
        <p:spPr>
          <a:xfrm>
            <a:off x="12191206" y="5760000"/>
            <a:ext cx="8348400" cy="3606052"/>
          </a:xfrm>
        </p:spPr>
        <p:txBody>
          <a:body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a:t>Hit *Enter* if you want to create a new bullet. Hit *</a:t>
            </a:r>
            <a:r>
              <a:rPr lang="en-US" err="1"/>
              <a:t>Shift+Enter</a:t>
            </a:r>
            <a:r>
              <a:rPr lang="en-US"/>
              <a:t>* if you want a new line under the same bullet.</a:t>
            </a:r>
          </a:p>
        </p:txBody>
      </p:sp>
      <p:sp>
        <p:nvSpPr>
          <p:cNvPr id="5" name="Text Placeholder 4"/>
          <p:cNvSpPr>
            <a:spLocks noGrp="1"/>
          </p:cNvSpPr>
          <p:nvPr>
            <p:ph type="body" sz="quarter" idx="22"/>
          </p:nvPr>
        </p:nvSpPr>
        <p:spPr>
          <a:xfrm>
            <a:off x="1822450" y="5760000"/>
            <a:ext cx="8348400" cy="3605026"/>
          </a:xfrm>
        </p:spPr>
        <p:txBody>
          <a:body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a:t>Hit *Enter* if you want to create a new bullet. Hit *</a:t>
            </a:r>
            <a:r>
              <a:rPr lang="en-US" err="1"/>
              <a:t>Shift+Enter</a:t>
            </a:r>
            <a:r>
              <a:rPr lang="en-US"/>
              <a:t>* if you want a new line under the same bullet.</a:t>
            </a:r>
          </a:p>
        </p:txBody>
      </p:sp>
      <p:sp>
        <p:nvSpPr>
          <p:cNvPr id="6" name="Text Placeholder 5"/>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562663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82</a:t>
            </a:fld>
            <a:endParaRPr lang="en-US"/>
          </a:p>
        </p:txBody>
      </p:sp>
      <p:sp>
        <p:nvSpPr>
          <p:cNvPr id="3" name="Title 2"/>
          <p:cNvSpPr>
            <a:spLocks noGrp="1"/>
          </p:cNvSpPr>
          <p:nvPr>
            <p:ph type="ctrTitle"/>
          </p:nvPr>
        </p:nvSpPr>
        <p:spPr/>
        <p:txBody>
          <a:bodyPr/>
          <a:lstStyle/>
          <a:p>
            <a:r>
              <a:rPr lang="en-US" sz="8000" b="1">
                <a:latin typeface="Arial" charset="0"/>
                <a:ea typeface="Arial" charset="0"/>
                <a:cs typeface="Arial" charset="0"/>
              </a:rPr>
              <a:t>A good way to do bullets when you must</a:t>
            </a:r>
            <a:br>
              <a:rPr lang="en-US">
                <a:latin typeface="Arial" charset="0"/>
                <a:ea typeface="Arial" charset="0"/>
                <a:cs typeface="Arial" charset="0"/>
              </a:rPr>
            </a:br>
            <a:r>
              <a:rPr lang="en-US">
                <a:latin typeface="Arial" charset="0"/>
                <a:ea typeface="Arial" charset="0"/>
                <a:cs typeface="Arial" charset="0"/>
              </a:rPr>
              <a:t>Keep your bullet points short and sweet. Do most of your explanation in voiceover but don’t be redundant! </a:t>
            </a:r>
            <a:br>
              <a:rPr lang="en-US">
                <a:latin typeface="Arial" charset="0"/>
                <a:ea typeface="Arial" charset="0"/>
                <a:cs typeface="Arial" charset="0"/>
              </a:rPr>
            </a:br>
            <a:r>
              <a:rPr lang="en-US">
                <a:latin typeface="Arial" charset="0"/>
                <a:ea typeface="Arial" charset="0"/>
                <a:cs typeface="Arial" charset="0"/>
              </a:rPr>
              <a:t>Only visually show what’s necessary.</a:t>
            </a:r>
            <a:endParaRPr lang="en-US"/>
          </a:p>
        </p:txBody>
      </p:sp>
      <p:sp>
        <p:nvSpPr>
          <p:cNvPr id="4" name="Text Placeholder 3"/>
          <p:cNvSpPr>
            <a:spLocks noGrp="1"/>
          </p:cNvSpPr>
          <p:nvPr>
            <p:ph type="body" sz="quarter" idx="21"/>
          </p:nvPr>
        </p:nvSpPr>
        <p:spPr>
          <a:xfrm>
            <a:off x="12191206" y="5760000"/>
            <a:ext cx="8348400" cy="3605026"/>
          </a:xfrm>
        </p:spPr>
        <p:txBody>
          <a:bodyPr/>
          <a:lstStyle/>
          <a:p>
            <a:pPr>
              <a:defRPr sz="3600" b="0" spc="-36">
                <a:solidFill>
                  <a:schemeClr val="accent2">
                    <a:hueOff val="-11349316"/>
                    <a:satOff val="-100000"/>
                    <a:lumOff val="-34701"/>
                  </a:schemeClr>
                </a:solidFill>
              </a:defRPr>
            </a:pPr>
            <a:r>
              <a:rPr lang="en-US">
                <a:latin typeface="Arial" charset="0"/>
                <a:ea typeface="Arial" charset="0"/>
                <a:cs typeface="Arial" charset="0"/>
              </a:rPr>
              <a:t>Think before you fire off a bullet! Is this really ideal for a presentation?</a:t>
            </a:r>
          </a:p>
          <a:p>
            <a:pPr>
              <a:defRPr sz="3600" b="0" spc="-36">
                <a:solidFill>
                  <a:schemeClr val="accent2">
                    <a:hueOff val="-11349316"/>
                    <a:satOff val="-100000"/>
                    <a:lumOff val="-34701"/>
                  </a:schemeClr>
                </a:solidFill>
              </a:defRPr>
            </a:pPr>
            <a:r>
              <a:rPr lang="en-US">
                <a:latin typeface="Arial" charset="0"/>
                <a:ea typeface="Arial" charset="0"/>
                <a:cs typeface="Arial" charset="0"/>
              </a:rPr>
              <a:t>Hit *Enter* if you want to create a new bullet. Hit *</a:t>
            </a:r>
            <a:r>
              <a:rPr lang="en-US" err="1">
                <a:latin typeface="Arial" charset="0"/>
                <a:ea typeface="Arial" charset="0"/>
                <a:cs typeface="Arial" charset="0"/>
              </a:rPr>
              <a:t>Shift+Enter</a:t>
            </a:r>
            <a:r>
              <a:rPr lang="en-US">
                <a:latin typeface="Arial" charset="0"/>
                <a:ea typeface="Arial" charset="0"/>
                <a:cs typeface="Arial" charset="0"/>
              </a:rPr>
              <a:t>* if you want a new line under the same bullet.</a:t>
            </a:r>
          </a:p>
        </p:txBody>
      </p:sp>
      <p:sp>
        <p:nvSpPr>
          <p:cNvPr id="5" name="Text Placeholder 4"/>
          <p:cNvSpPr>
            <a:spLocks noGrp="1"/>
          </p:cNvSpPr>
          <p:nvPr>
            <p:ph type="body" sz="quarter" idx="22"/>
          </p:nvPr>
        </p:nvSpPr>
        <p:spPr>
          <a:xfrm>
            <a:off x="1822450" y="5760000"/>
            <a:ext cx="8348400" cy="3605026"/>
          </a:xfrm>
        </p:spPr>
        <p:txBody>
          <a:bodyPr/>
          <a:lstStyle/>
          <a:p>
            <a:pPr>
              <a:defRPr sz="3600" b="0" spc="-36">
                <a:solidFill>
                  <a:schemeClr val="accent2">
                    <a:hueOff val="-11349316"/>
                    <a:satOff val="-100000"/>
                    <a:lumOff val="-34701"/>
                  </a:schemeClr>
                </a:solidFill>
              </a:defRPr>
            </a:pPr>
            <a:r>
              <a:rPr lang="en-US">
                <a:latin typeface="Arial" charset="0"/>
                <a:ea typeface="Arial" charset="0"/>
                <a:cs typeface="Arial" charset="0"/>
              </a:rPr>
              <a:t>Think before you fire off a bullet! Is this really ideal for a presentation?</a:t>
            </a:r>
          </a:p>
          <a:p>
            <a:pPr>
              <a:defRPr sz="3600" b="0" spc="-36">
                <a:solidFill>
                  <a:schemeClr val="accent2">
                    <a:hueOff val="-11349316"/>
                    <a:satOff val="-100000"/>
                    <a:lumOff val="-34701"/>
                  </a:schemeClr>
                </a:solidFill>
              </a:defRPr>
            </a:pPr>
            <a:r>
              <a:rPr lang="en-US">
                <a:latin typeface="Arial" charset="0"/>
                <a:ea typeface="Arial" charset="0"/>
                <a:cs typeface="Arial" charset="0"/>
              </a:rPr>
              <a:t>Hit *Enter* if you want to create a new bullet. Hit *</a:t>
            </a:r>
            <a:r>
              <a:rPr lang="en-US" err="1">
                <a:latin typeface="Arial" charset="0"/>
                <a:ea typeface="Arial" charset="0"/>
                <a:cs typeface="Arial" charset="0"/>
              </a:rPr>
              <a:t>Shift+Enter</a:t>
            </a:r>
            <a:r>
              <a:rPr lang="en-US">
                <a:latin typeface="Arial" charset="0"/>
                <a:ea typeface="Arial" charset="0"/>
                <a:cs typeface="Arial" charset="0"/>
              </a:rPr>
              <a:t>* if you want a new line under the same bullet.</a:t>
            </a:r>
          </a:p>
        </p:txBody>
      </p:sp>
      <p:sp>
        <p:nvSpPr>
          <p:cNvPr id="6" name="Text Placeholder 5"/>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1760554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7"/>
          </p:nvPr>
        </p:nvSpPr>
        <p:spPr/>
        <p:txBody>
          <a:bodyPr anchor="ctr"/>
          <a:lstStyle/>
          <a:p>
            <a:r>
              <a:rPr lang="en-US"/>
              <a:t>APPENDIX/CREDITS</a:t>
            </a:r>
          </a:p>
        </p:txBody>
      </p:sp>
      <p:sp>
        <p:nvSpPr>
          <p:cNvPr id="8" name="Text Placeholder 7"/>
          <p:cNvSpPr>
            <a:spLocks noGrp="1"/>
          </p:cNvSpPr>
          <p:nvPr>
            <p:ph type="body" sz="quarter" idx="21"/>
          </p:nvPr>
        </p:nvSpPr>
        <p:spPr/>
        <p:txBody>
          <a:bodyPr anchor="t"/>
          <a:lstStyle/>
          <a:p>
            <a:pPr>
              <a:lnSpc>
                <a:spcPct val="120000"/>
              </a:lnSpc>
              <a:defRPr sz="4800" b="0" spc="-48">
                <a:solidFill>
                  <a:schemeClr val="accent2">
                    <a:hueOff val="-11349316"/>
                    <a:satOff val="-100000"/>
                    <a:lumOff val="-34701"/>
                  </a:schemeClr>
                </a:solidFill>
              </a:defRPr>
            </a:pPr>
            <a:r>
              <a:rPr lang="en-US"/>
              <a:t>PGS Software services, 2017 (source - </a:t>
            </a:r>
            <a:r>
              <a:rPr lang="en-US" u="sng">
                <a:hlinkClick r:id="rId2"/>
              </a:rPr>
              <a:t>PGS Software page</a:t>
            </a:r>
            <a:r>
              <a:rPr lang="en-US"/>
              <a:t>).</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Maximum twelve elements per slide.</a:t>
            </a:r>
          </a:p>
        </p:txBody>
      </p:sp>
    </p:spTree>
    <p:extLst>
      <p:ext uri="{BB962C8B-B14F-4D97-AF65-F5344CB8AC3E}">
        <p14:creationId xmlns:p14="http://schemas.microsoft.com/office/powerpoint/2010/main" val="5389083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24"/>
          </p:nvPr>
        </p:nvSpPr>
        <p:spPr>
          <a:xfrm>
            <a:off x="0" y="0"/>
            <a:ext cx="24406637" cy="13703947"/>
          </a:xfrm>
        </p:spPr>
        <p:txBody>
          <a:bodyPr/>
          <a:lstStyle/>
          <a:p>
            <a:endParaRPr lang="en-US"/>
          </a:p>
        </p:txBody>
      </p:sp>
      <p:sp>
        <p:nvSpPr>
          <p:cNvPr id="4" name="Title 3"/>
          <p:cNvSpPr>
            <a:spLocks noGrp="1"/>
          </p:cNvSpPr>
          <p:nvPr>
            <p:ph type="ctrTitle"/>
          </p:nvPr>
        </p:nvSpPr>
        <p:spPr/>
        <p:txBody>
          <a:bodyPr anchor="t"/>
          <a:lstStyle/>
          <a:p>
            <a:r>
              <a:rPr lang="en-US"/>
              <a:t>Screenshot intro text</a:t>
            </a:r>
          </a:p>
        </p:txBody>
      </p:sp>
      <p:sp>
        <p:nvSpPr>
          <p:cNvPr id="5" name="Text Placeholder 4"/>
          <p:cNvSpPr>
            <a:spLocks noGrp="1"/>
          </p:cNvSpPr>
          <p:nvPr>
            <p:ph type="body" sz="quarter" idx="18"/>
          </p:nvPr>
        </p:nvSpPr>
        <p:spPr/>
        <p:txBody>
          <a:bodyPr anchor="b">
            <a:noAutofit/>
          </a:bodyPr>
          <a:lstStyle/>
          <a:p>
            <a:r>
              <a:rPr lang="en-US"/>
              <a:t>Introducing</a:t>
            </a:r>
          </a:p>
        </p:txBody>
      </p:sp>
    </p:spTree>
    <p:extLst>
      <p:ext uri="{BB962C8B-B14F-4D97-AF65-F5344CB8AC3E}">
        <p14:creationId xmlns:p14="http://schemas.microsoft.com/office/powerpoint/2010/main" val="20226532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p:sp>
    </p:spTree>
    <p:extLst>
      <p:ext uri="{BB962C8B-B14F-4D97-AF65-F5344CB8AC3E}">
        <p14:creationId xmlns:p14="http://schemas.microsoft.com/office/powerpoint/2010/main" val="21453718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Tree>
    <p:extLst>
      <p:ext uri="{BB962C8B-B14F-4D97-AF65-F5344CB8AC3E}">
        <p14:creationId xmlns:p14="http://schemas.microsoft.com/office/powerpoint/2010/main" val="10150229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p:sp>
    </p:spTree>
    <p:extLst>
      <p:ext uri="{BB962C8B-B14F-4D97-AF65-F5344CB8AC3E}">
        <p14:creationId xmlns:p14="http://schemas.microsoft.com/office/powerpoint/2010/main" val="20279780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19"/>
          </p:nvPr>
        </p:nvSpPr>
        <p:spPr/>
        <p:txBody>
          <a:bodyPr>
            <a:noAutofit/>
          </a:bodyPr>
          <a:lstStyle/>
          <a:p>
            <a:pPr>
              <a:lnSpc>
                <a:spcPct val="90000"/>
              </a:lnSpc>
              <a:spcBef>
                <a:spcPts val="2500"/>
              </a:spcBef>
              <a:defRPr sz="8000" spc="-79">
                <a:solidFill>
                  <a:schemeClr val="accent2">
                    <a:hueOff val="-11349316"/>
                    <a:satOff val="-100000"/>
                    <a:lumOff val="-34701"/>
                  </a:schemeClr>
                </a:solidFill>
              </a:defRPr>
            </a:pPr>
            <a:r>
              <a:rPr lang="en-US" b="1"/>
              <a:t>Talking point</a:t>
            </a:r>
          </a:p>
          <a:p>
            <a:pPr>
              <a:defRPr sz="4800" b="0" spc="-48">
                <a:solidFill>
                  <a:schemeClr val="accent2">
                    <a:hueOff val="-11349316"/>
                    <a:satOff val="-100000"/>
                    <a:lumOff val="-34701"/>
                  </a:schemeClr>
                </a:solidFill>
              </a:defRPr>
            </a:pPr>
            <a:r>
              <a:rPr lang="en-US"/>
              <a:t>Supporting text should be brief </a:t>
            </a:r>
            <a:br>
              <a:rPr lang="en-US"/>
            </a:br>
            <a:r>
              <a:rPr lang="en-US"/>
              <a:t>and no longer than 4 lines. </a:t>
            </a:r>
          </a:p>
          <a:p>
            <a:pPr>
              <a:defRPr sz="4800" b="0" spc="-48">
                <a:solidFill>
                  <a:schemeClr val="accent2">
                    <a:hueOff val="-11349316"/>
                    <a:satOff val="-100000"/>
                    <a:lumOff val="-34701"/>
                  </a:schemeClr>
                </a:solidFill>
              </a:defRPr>
            </a:pPr>
            <a:r>
              <a:rPr lang="en-US"/>
              <a:t>Limit one talking point and image per slide.</a:t>
            </a:r>
          </a:p>
        </p:txBody>
      </p:sp>
    </p:spTree>
    <p:extLst>
      <p:ext uri="{BB962C8B-B14F-4D97-AF65-F5344CB8AC3E}">
        <p14:creationId xmlns:p14="http://schemas.microsoft.com/office/powerpoint/2010/main" val="15274144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21"/>
          </p:nvPr>
        </p:nvSpPr>
        <p:spPr>
          <a:xfrm>
            <a:off x="1606030" y="3817789"/>
            <a:ext cx="5184178" cy="1754326"/>
          </a:xfrm>
        </p:spPr>
        <p:txBody>
          <a:bodyPr anchor="t">
            <a:noAutofit/>
          </a:bodyPr>
          <a:lstStyle/>
          <a:p>
            <a:pPr>
              <a:defRPr sz="3600" b="1" spc="-36"/>
            </a:pPr>
            <a:r>
              <a:rPr lang="en-US"/>
              <a:t>Short header</a:t>
            </a:r>
          </a:p>
          <a:p>
            <a:pPr>
              <a:defRPr sz="2400" spc="-24"/>
            </a:pPr>
            <a:r>
              <a:rPr lang="en-US"/>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8256151"/>
            <a:ext cx="5184178" cy="1754326"/>
          </a:xfrm>
        </p:spPr>
        <p:txBody>
          <a:bodyPr anchor="t">
            <a:noAutofit/>
          </a:bodyPr>
          <a:lstStyle/>
          <a:p>
            <a:pPr>
              <a:defRPr sz="3600" b="1" spc="-36"/>
            </a:pPr>
            <a:r>
              <a:rPr lang="en-US"/>
              <a:t>Short header</a:t>
            </a:r>
          </a:p>
          <a:p>
            <a:pPr>
              <a:defRPr sz="2400" spc="-24"/>
            </a:pPr>
            <a:r>
              <a:rPr lang="en-US"/>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1005386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9</a:t>
            </a:fld>
            <a:endParaRPr lang="en-US" dirty="0"/>
          </a:p>
        </p:txBody>
      </p:sp>
      <p:sp>
        <p:nvSpPr>
          <p:cNvPr id="3" name="Text Placeholder 2"/>
          <p:cNvSpPr>
            <a:spLocks noGrp="1"/>
          </p:cNvSpPr>
          <p:nvPr>
            <p:ph type="body" sz="quarter" idx="17"/>
          </p:nvPr>
        </p:nvSpPr>
        <p:spPr>
          <a:xfrm>
            <a:off x="8086750" y="1081485"/>
            <a:ext cx="9840390" cy="830997"/>
          </a:xfrm>
        </p:spPr>
        <p:txBody>
          <a:bodyPr anchor="ctr"/>
          <a:lstStyle/>
          <a:p>
            <a:r>
              <a:rPr lang="pl-PL" dirty="0" err="1"/>
              <a:t>TeamMembersController.cs</a:t>
            </a:r>
            <a:endParaRPr lang="en-US" dirty="0"/>
          </a:p>
        </p:txBody>
      </p:sp>
      <p:sp>
        <p:nvSpPr>
          <p:cNvPr id="5" name="Text Placeholder 4"/>
          <p:cNvSpPr>
            <a:spLocks noGrp="1"/>
          </p:cNvSpPr>
          <p:nvPr>
            <p:ph type="body" sz="quarter" idx="30"/>
          </p:nvPr>
        </p:nvSpPr>
        <p:spPr>
          <a:xfrm>
            <a:off x="7700565" y="1264251"/>
            <a:ext cx="295200" cy="489600"/>
          </a:xfrm>
        </p:spPr>
        <p:txBody>
          <a:bodyPr/>
          <a:lstStyle/>
          <a:p>
            <a:endParaRPr lang="en-US" dirty="0"/>
          </a:p>
        </p:txBody>
      </p:sp>
      <p:sp>
        <p:nvSpPr>
          <p:cNvPr id="10" name="pole tekstowe 9">
            <a:extLst>
              <a:ext uri="{FF2B5EF4-FFF2-40B4-BE49-F238E27FC236}">
                <a16:creationId xmlns:a16="http://schemas.microsoft.com/office/drawing/2014/main" id="{4C6FEC52-C792-4EBF-B44E-AF799CC04309}"/>
              </a:ext>
            </a:extLst>
          </p:cNvPr>
          <p:cNvSpPr txBox="1"/>
          <p:nvPr/>
        </p:nvSpPr>
        <p:spPr>
          <a:xfrm>
            <a:off x="957958" y="2838045"/>
            <a:ext cx="21386376" cy="8395568"/>
          </a:xfrm>
          <a:prstGeom prst="rect">
            <a:avLst/>
          </a:prstGeom>
          <a:noFill/>
        </p:spPr>
        <p:txBody>
          <a:bodyPr wrap="square" rtlCol="0">
            <a:spAutoFit/>
          </a:bodyPr>
          <a:lstStyle/>
          <a:p>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Route</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class</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TeamMembersController</a:t>
            </a:r>
            <a:r>
              <a:rPr lang="pl-PL" dirty="0">
                <a:solidFill>
                  <a:srgbClr val="D4D4D4"/>
                </a:solidFill>
                <a:latin typeface="Consolas" panose="020B0609020204030204" pitchFamily="49" charset="0"/>
              </a:rPr>
              <a:t> : </a:t>
            </a:r>
            <a:r>
              <a:rPr lang="pl-PL" dirty="0" err="1">
                <a:solidFill>
                  <a:srgbClr val="4EC9B0"/>
                </a:solidFill>
                <a:latin typeface="Consolas" panose="020B0609020204030204" pitchFamily="49" charset="0"/>
              </a:rPr>
              <a:t>ControllerBase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a:t>
            </a:r>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HttpGet</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IActionResult</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Guid</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var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service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if</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err="1">
                <a:solidFill>
                  <a:srgbClr val="569CD6"/>
                </a:solidFill>
                <a:latin typeface="Consolas" panose="020B0609020204030204" pitchFamily="49" charset="0"/>
              </a:rPr>
              <a:t>null</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NotFound</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 </a:t>
            </a:r>
            <a:r>
              <a:rPr lang="pl-PL" dirty="0" err="1">
                <a:solidFill>
                  <a:srgbClr val="CE9178"/>
                </a:solidFill>
                <a:latin typeface="Consolas" panose="020B0609020204030204" pitchFamily="49" charset="0"/>
              </a:rPr>
              <a:t>member</a:t>
            </a:r>
            <a:r>
              <a:rPr lang="pl-PL" dirty="0">
                <a:solidFill>
                  <a:srgbClr val="CE9178"/>
                </a:solidFill>
                <a:latin typeface="Consolas" panose="020B0609020204030204" pitchFamily="49" charset="0"/>
              </a:rPr>
              <a:t> with </a:t>
            </a:r>
            <a:r>
              <a:rPr lang="pl-PL" dirty="0" err="1">
                <a:solidFill>
                  <a:srgbClr val="CE9178"/>
                </a:solidFill>
                <a:latin typeface="Consolas" panose="020B0609020204030204" pitchFamily="49" charset="0"/>
              </a:rPr>
              <a:t>given</a:t>
            </a:r>
            <a:r>
              <a:rPr lang="pl-PL" dirty="0">
                <a:solidFill>
                  <a:srgbClr val="CE9178"/>
                </a:solidFill>
                <a:latin typeface="Consolas" panose="020B0609020204030204" pitchFamily="49" charset="0"/>
              </a:rPr>
              <a:t> id '{</a:t>
            </a:r>
            <a:r>
              <a:rPr lang="pl-PL" dirty="0">
                <a:solidFill>
                  <a:srgbClr val="9CDCFE"/>
                </a:solidFill>
                <a:latin typeface="Consolas" panose="020B0609020204030204" pitchFamily="49" charset="0"/>
              </a:rPr>
              <a:t>id</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does</a:t>
            </a:r>
            <a:r>
              <a:rPr lang="pl-PL" dirty="0">
                <a:solidFill>
                  <a:srgbClr val="CE9178"/>
                </a:solidFill>
                <a:latin typeface="Consolas" panose="020B0609020204030204" pitchFamily="49" charset="0"/>
              </a:rPr>
              <a:t> not </a:t>
            </a:r>
            <a:r>
              <a:rPr lang="pl-PL" dirty="0" err="1">
                <a:solidFill>
                  <a:srgbClr val="CE9178"/>
                </a:solidFill>
                <a:latin typeface="Consolas" panose="020B0609020204030204" pitchFamily="49" charset="0"/>
              </a:rPr>
              <a:t>exist</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Ok</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216876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21"/>
          </p:nvPr>
        </p:nvSpPr>
        <p:spPr>
          <a:xfrm>
            <a:off x="17592204" y="3863663"/>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7592204" y="8282285"/>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8779982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p:sp>
      <p:sp>
        <p:nvSpPr>
          <p:cNvPr id="3" name="Picture Placeholder 2"/>
          <p:cNvSpPr>
            <a:spLocks noGrp="1"/>
          </p:cNvSpPr>
          <p:nvPr>
            <p:ph type="pic" sz="quarter" idx="18"/>
          </p:nvPr>
        </p:nvSpPr>
        <p:spPr/>
      </p:sp>
      <p:sp>
        <p:nvSpPr>
          <p:cNvPr id="4" name="Picture Placeholder 3"/>
          <p:cNvSpPr>
            <a:spLocks noGrp="1"/>
          </p:cNvSpPr>
          <p:nvPr>
            <p:ph type="pic" sz="quarter" idx="16"/>
          </p:nvPr>
        </p:nvSpPr>
        <p:spPr/>
      </p:sp>
    </p:spTree>
    <p:extLst>
      <p:ext uri="{BB962C8B-B14F-4D97-AF65-F5344CB8AC3E}">
        <p14:creationId xmlns:p14="http://schemas.microsoft.com/office/powerpoint/2010/main" val="13230704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19"/>
          </p:nvPr>
        </p:nvSpPr>
        <p:spPr/>
        <p:txBody>
          <a:bodyPr>
            <a:noAutofit/>
          </a:bodyPr>
          <a:lstStyle/>
          <a:p>
            <a:pPr>
              <a:lnSpc>
                <a:spcPct val="90000"/>
              </a:lnSpc>
              <a:spcBef>
                <a:spcPts val="2500"/>
              </a:spcBef>
              <a:defRPr sz="8000" spc="-79">
                <a:solidFill>
                  <a:schemeClr val="accent2">
                    <a:hueOff val="-11349316"/>
                    <a:satOff val="-100000"/>
                    <a:lumOff val="-34701"/>
                  </a:schemeClr>
                </a:solidFill>
              </a:defRPr>
            </a:pPr>
            <a:r>
              <a:rPr lang="en-US" b="1">
                <a:latin typeface="Arial" charset="0"/>
                <a:ea typeface="Arial" charset="0"/>
                <a:cs typeface="Arial" charset="0"/>
              </a:rPr>
              <a:t>Talking point</a:t>
            </a:r>
          </a:p>
          <a:p>
            <a:pPr>
              <a:defRPr sz="4800" b="0" spc="-48">
                <a:solidFill>
                  <a:schemeClr val="accent2">
                    <a:hueOff val="-11349316"/>
                    <a:satOff val="-100000"/>
                    <a:lumOff val="-34701"/>
                  </a:schemeClr>
                </a:solidFill>
              </a:defRPr>
            </a:pPr>
            <a:r>
              <a:rPr lang="en-US">
                <a:latin typeface="Arial" charset="0"/>
                <a:ea typeface="Arial" charset="0"/>
                <a:cs typeface="Arial" charset="0"/>
              </a:rPr>
              <a:t>Supporting text should be brief </a:t>
            </a:r>
            <a:br>
              <a:rPr lang="en-US">
                <a:latin typeface="Arial" charset="0"/>
                <a:ea typeface="Arial" charset="0"/>
                <a:cs typeface="Arial" charset="0"/>
              </a:rPr>
            </a:br>
            <a:r>
              <a:rPr lang="en-US">
                <a:latin typeface="Arial" charset="0"/>
                <a:ea typeface="Arial" charset="0"/>
                <a:cs typeface="Arial" charset="0"/>
              </a:rPr>
              <a:t>and no longer than 4 lines. </a:t>
            </a:r>
          </a:p>
          <a:p>
            <a:pPr>
              <a:defRPr sz="4800" b="0" spc="-48">
                <a:solidFill>
                  <a:schemeClr val="accent2">
                    <a:hueOff val="-11349316"/>
                    <a:satOff val="-100000"/>
                    <a:lumOff val="-34701"/>
                  </a:schemeClr>
                </a:solidFill>
              </a:defRPr>
            </a:pPr>
            <a:r>
              <a:rPr lang="en-US">
                <a:latin typeface="Arial" charset="0"/>
                <a:ea typeface="Arial" charset="0"/>
                <a:cs typeface="Arial" charset="0"/>
              </a:rPr>
              <a:t>Limit one talking point and image per slide.</a:t>
            </a:r>
          </a:p>
        </p:txBody>
      </p:sp>
    </p:spTree>
    <p:extLst>
      <p:ext uri="{BB962C8B-B14F-4D97-AF65-F5344CB8AC3E}">
        <p14:creationId xmlns:p14="http://schemas.microsoft.com/office/powerpoint/2010/main" val="10660902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p:sp>
      <p:sp>
        <p:nvSpPr>
          <p:cNvPr id="3" name="Text Placeholder 2"/>
          <p:cNvSpPr>
            <a:spLocks noGrp="1"/>
          </p:cNvSpPr>
          <p:nvPr>
            <p:ph type="body" sz="quarter" idx="21"/>
          </p:nvPr>
        </p:nvSpPr>
        <p:spPr>
          <a:xfrm>
            <a:off x="1606030" y="5978029"/>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10416391"/>
            <a:ext cx="5184178" cy="1754326"/>
          </a:xfrm>
        </p:spPr>
        <p:txBody>
          <a:bodyPr anchor="b">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
        <p:nvSpPr>
          <p:cNvPr id="7" name="Text Placeholder 6"/>
          <p:cNvSpPr>
            <a:spLocks noGrp="1"/>
          </p:cNvSpPr>
          <p:nvPr>
            <p:ph type="body" sz="quarter" idx="25"/>
          </p:nvPr>
        </p:nvSpPr>
        <p:spPr>
          <a:xfrm>
            <a:off x="17592204" y="3863663"/>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8" name="Text Placeholder 7"/>
          <p:cNvSpPr>
            <a:spLocks noGrp="1"/>
          </p:cNvSpPr>
          <p:nvPr>
            <p:ph type="body" sz="quarter" idx="26"/>
          </p:nvPr>
        </p:nvSpPr>
        <p:spPr>
          <a:xfrm>
            <a:off x="17592204" y="8282285"/>
            <a:ext cx="5184178" cy="1754326"/>
          </a:xfrm>
        </p:spPr>
        <p:txBody>
          <a:bodyPr anchor="b">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9" name="Text Placeholder 8"/>
          <p:cNvSpPr>
            <a:spLocks noGrp="1"/>
          </p:cNvSpPr>
          <p:nvPr>
            <p:ph type="body" sz="quarter" idx="27"/>
          </p:nvPr>
        </p:nvSpPr>
        <p:spPr/>
        <p:txBody>
          <a:bodyPr/>
          <a:lstStyle/>
          <a:p>
            <a:endParaRPr lang="en-US"/>
          </a:p>
        </p:txBody>
      </p:sp>
      <p:sp>
        <p:nvSpPr>
          <p:cNvPr id="10" name="Text Placeholder 9"/>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17185732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p:sp>
      <p:sp>
        <p:nvSpPr>
          <p:cNvPr id="3" name="Text Placeholder 2"/>
          <p:cNvSpPr>
            <a:spLocks noGrp="1"/>
          </p:cNvSpPr>
          <p:nvPr>
            <p:ph type="body" sz="quarter" idx="21"/>
          </p:nvPr>
        </p:nvSpPr>
        <p:spPr>
          <a:xfrm>
            <a:off x="1606030" y="3699907"/>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7608079"/>
            <a:ext cx="5184178" cy="1754326"/>
          </a:xfrm>
        </p:spPr>
        <p:txBody>
          <a:bodyPr anchor="b">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
        <p:nvSpPr>
          <p:cNvPr id="7" name="Text Placeholder 6"/>
          <p:cNvSpPr>
            <a:spLocks noGrp="1"/>
          </p:cNvSpPr>
          <p:nvPr>
            <p:ph type="body" sz="quarter" idx="25"/>
          </p:nvPr>
        </p:nvSpPr>
        <p:spPr>
          <a:xfrm>
            <a:off x="17592204" y="1585541"/>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8" name="Text Placeholder 7"/>
          <p:cNvSpPr>
            <a:spLocks noGrp="1"/>
          </p:cNvSpPr>
          <p:nvPr>
            <p:ph type="body" sz="quarter" idx="26"/>
          </p:nvPr>
        </p:nvSpPr>
        <p:spPr>
          <a:xfrm>
            <a:off x="17592204" y="5473973"/>
            <a:ext cx="5184178" cy="1754326"/>
          </a:xfrm>
        </p:spPr>
        <p:txBody>
          <a:bodyPr anchor="b">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9" name="Text Placeholder 8"/>
          <p:cNvSpPr>
            <a:spLocks noGrp="1"/>
          </p:cNvSpPr>
          <p:nvPr>
            <p:ph type="body" sz="quarter" idx="27"/>
          </p:nvPr>
        </p:nvSpPr>
        <p:spPr/>
        <p:txBody>
          <a:bodyPr/>
          <a:lstStyle/>
          <a:p>
            <a:endParaRPr lang="en-US"/>
          </a:p>
        </p:txBody>
      </p:sp>
      <p:sp>
        <p:nvSpPr>
          <p:cNvPr id="10" name="Text Placeholder 9"/>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134279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Picture Placeholder 2"/>
          <p:cNvSpPr>
            <a:spLocks noGrp="1"/>
          </p:cNvSpPr>
          <p:nvPr>
            <p:ph type="pic" sz="quarter" idx="22"/>
          </p:nvPr>
        </p:nvSpPr>
        <p:spPr/>
      </p:sp>
      <p:sp>
        <p:nvSpPr>
          <p:cNvPr id="4" name="Text Placeholder 3"/>
          <p:cNvSpPr>
            <a:spLocks noGrp="1"/>
          </p:cNvSpPr>
          <p:nvPr>
            <p:ph type="body" sz="quarter" idx="18"/>
          </p:nvPr>
        </p:nvSpPr>
        <p:spPr>
          <a:xfrm>
            <a:off x="1843698" y="7435083"/>
            <a:ext cx="3938796" cy="2696123"/>
          </a:xfrm>
        </p:spPr>
        <p:txBody>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5" name="Text Placeholder 4"/>
          <p:cNvSpPr>
            <a:spLocks noGrp="1"/>
          </p:cNvSpPr>
          <p:nvPr>
            <p:ph type="body" sz="quarter" idx="19"/>
          </p:nvPr>
        </p:nvSpPr>
        <p:spPr>
          <a:xfrm>
            <a:off x="18621562" y="7435083"/>
            <a:ext cx="3938796" cy="2696123"/>
          </a:xfrm>
        </p:spPr>
        <p:txBody>
          <a:bodyPr/>
          <a:lstStyle/>
          <a:p>
            <a:pPr marL="0" indent="0" algn="r" defTabSz="825500">
              <a:spcBef>
                <a:spcPts val="0"/>
              </a:spcBef>
              <a:defRPr sz="4800" spc="-48">
                <a:solidFill>
                  <a:schemeClr val="accent2">
                    <a:hueOff val="-11349316"/>
                    <a:satOff val="-100000"/>
                    <a:lumOff val="-34701"/>
                  </a:schemeClr>
                </a:solidFill>
              </a:defRPr>
            </a:pPr>
            <a:r>
              <a:rPr lang="en-US"/>
              <a:t>Point 1</a:t>
            </a:r>
          </a:p>
          <a:p>
            <a:pPr marL="0" indent="0" algn="r"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6" name="Text Placeholder 5"/>
          <p:cNvSpPr>
            <a:spLocks noGrp="1"/>
          </p:cNvSpPr>
          <p:nvPr>
            <p:ph type="body" sz="quarter" idx="15"/>
          </p:nvPr>
        </p:nvSpPr>
        <p:spPr/>
        <p:txBody>
          <a:bodyPr/>
          <a:lstStyle/>
          <a:p>
            <a:r>
              <a:rPr lang="en-US"/>
              <a:t>Screen name</a:t>
            </a:r>
          </a:p>
        </p:txBody>
      </p:sp>
      <p:sp>
        <p:nvSpPr>
          <p:cNvPr id="7" name="Text Placeholder 6"/>
          <p:cNvSpPr>
            <a:spLocks noGrp="1"/>
          </p:cNvSpPr>
          <p:nvPr>
            <p:ph type="body" sz="quarter" idx="20"/>
          </p:nvPr>
        </p:nvSpPr>
        <p:spPr/>
        <p:txBody>
          <a:bodyPr/>
          <a:lstStyle/>
          <a:p>
            <a:r>
              <a:rPr lang="en-US"/>
              <a:t>Screen name</a:t>
            </a:r>
          </a:p>
        </p:txBody>
      </p:sp>
      <p:sp>
        <p:nvSpPr>
          <p:cNvPr id="8" name="Text Placeholder 7"/>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19488646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chor="t"/>
          <a:lstStyle/>
          <a:p>
            <a:r>
              <a:rPr lang="en-US"/>
              <a:t>Screen name</a:t>
            </a:r>
          </a:p>
        </p:txBody>
      </p:sp>
      <p:sp>
        <p:nvSpPr>
          <p:cNvPr id="3" name="Text Placeholder 2"/>
          <p:cNvSpPr>
            <a:spLocks noGrp="1"/>
          </p:cNvSpPr>
          <p:nvPr>
            <p:ph type="body" sz="quarter" idx="20"/>
          </p:nvPr>
        </p:nvSpPr>
        <p:spPr/>
        <p:txBody>
          <a:bodyPr anchor="t"/>
          <a:lstStyle/>
          <a:p>
            <a:r>
              <a:rPr lang="en-US"/>
              <a:t>Screen name</a:t>
            </a:r>
          </a:p>
        </p:txBody>
      </p:sp>
      <p:sp>
        <p:nvSpPr>
          <p:cNvPr id="4" name="Text Placeholder 3"/>
          <p:cNvSpPr>
            <a:spLocks noGrp="1"/>
          </p:cNvSpPr>
          <p:nvPr>
            <p:ph type="body" sz="quarter" idx="22"/>
          </p:nvPr>
        </p:nvSpPr>
        <p:spPr/>
        <p:txBody>
          <a:bodyPr anchor="t"/>
          <a:lstStyle/>
          <a:p>
            <a:r>
              <a:rPr lang="en-US"/>
              <a:t>Screen name</a:t>
            </a:r>
          </a:p>
        </p:txBody>
      </p:sp>
      <p:sp>
        <p:nvSpPr>
          <p:cNvPr id="5" name="Text Placeholder 4"/>
          <p:cNvSpPr>
            <a:spLocks noGrp="1"/>
          </p:cNvSpPr>
          <p:nvPr>
            <p:ph type="body" sz="quarter" idx="24"/>
          </p:nvPr>
        </p:nvSpPr>
        <p:spPr/>
        <p:txBody>
          <a:bodyPr/>
          <a:lstStyle/>
          <a:p>
            <a:r>
              <a:rPr lang="en-US"/>
              <a:t>Screen name</a:t>
            </a:r>
          </a:p>
        </p:txBody>
      </p:sp>
      <p:sp>
        <p:nvSpPr>
          <p:cNvPr id="6" name="Picture Placeholder 5"/>
          <p:cNvSpPr>
            <a:spLocks noGrp="1"/>
          </p:cNvSpPr>
          <p:nvPr>
            <p:ph type="pic" sz="quarter" idx="16"/>
          </p:nvPr>
        </p:nvSpPr>
        <p:spPr/>
      </p:sp>
      <p:sp>
        <p:nvSpPr>
          <p:cNvPr id="7" name="Picture Placeholder 6"/>
          <p:cNvSpPr>
            <a:spLocks noGrp="1"/>
          </p:cNvSpPr>
          <p:nvPr>
            <p:ph type="pic" sz="quarter" idx="25"/>
          </p:nvPr>
        </p:nvSpPr>
        <p:spPr/>
      </p:sp>
      <p:sp>
        <p:nvSpPr>
          <p:cNvPr id="8" name="Picture Placeholder 7"/>
          <p:cNvSpPr>
            <a:spLocks noGrp="1"/>
          </p:cNvSpPr>
          <p:nvPr>
            <p:ph type="pic" sz="quarter" idx="26"/>
          </p:nvPr>
        </p:nvSpPr>
        <p:spPr/>
      </p:sp>
      <p:sp>
        <p:nvSpPr>
          <p:cNvPr id="9" name="Picture Placeholder 8"/>
          <p:cNvSpPr>
            <a:spLocks noGrp="1"/>
          </p:cNvSpPr>
          <p:nvPr>
            <p:ph type="pic" sz="quarter" idx="27"/>
          </p:nvPr>
        </p:nvSpPr>
        <p:spPr/>
      </p:sp>
    </p:spTree>
    <p:extLst>
      <p:ext uri="{BB962C8B-B14F-4D97-AF65-F5344CB8AC3E}">
        <p14:creationId xmlns:p14="http://schemas.microsoft.com/office/powerpoint/2010/main" val="101069693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p:sp>
      <p:sp>
        <p:nvSpPr>
          <p:cNvPr id="11" name="Text Placeholder 10"/>
          <p:cNvSpPr>
            <a:spLocks noGrp="1"/>
          </p:cNvSpPr>
          <p:nvPr>
            <p:ph type="body" sz="quarter" idx="19"/>
          </p:nvPr>
        </p:nvSpPr>
        <p:spPr>
          <a:xfrm>
            <a:off x="1822450" y="4610125"/>
            <a:ext cx="10369550" cy="4464000"/>
          </a:xfrm>
        </p:spPr>
        <p:txBody>
          <a:bodyPr anchor="t">
            <a:noAutofit/>
          </a:bodyPr>
          <a:lstStyle/>
          <a:p>
            <a:pPr>
              <a:lnSpc>
                <a:spcPct val="90000"/>
              </a:lnSpc>
              <a:spcBef>
                <a:spcPts val="2500"/>
              </a:spcBef>
              <a:defRPr sz="8000" spc="-79">
                <a:solidFill>
                  <a:schemeClr val="accent2">
                    <a:hueOff val="-11349316"/>
                    <a:satOff val="-100000"/>
                    <a:lumOff val="-34701"/>
                  </a:schemeClr>
                </a:solidFill>
              </a:defRPr>
            </a:pPr>
            <a:r>
              <a:rPr lang="en-US" b="1">
                <a:latin typeface="Arial" charset="0"/>
                <a:ea typeface="Arial" charset="0"/>
                <a:cs typeface="Arial" charset="0"/>
              </a:rPr>
              <a:t>Talking point</a:t>
            </a:r>
          </a:p>
          <a:p>
            <a:pPr>
              <a:defRPr sz="4800" b="0" spc="-48">
                <a:solidFill>
                  <a:schemeClr val="accent2">
                    <a:hueOff val="-11349316"/>
                    <a:satOff val="-100000"/>
                    <a:lumOff val="-34701"/>
                  </a:schemeClr>
                </a:solidFill>
              </a:defRPr>
            </a:pPr>
            <a:r>
              <a:rPr lang="en-US">
                <a:latin typeface="Arial" charset="0"/>
                <a:ea typeface="Arial" charset="0"/>
                <a:cs typeface="Arial" charset="0"/>
              </a:rPr>
              <a:t>Supporting text should be brief </a:t>
            </a:r>
            <a:br>
              <a:rPr lang="en-US">
                <a:latin typeface="Arial" charset="0"/>
                <a:ea typeface="Arial" charset="0"/>
                <a:cs typeface="Arial" charset="0"/>
              </a:rPr>
            </a:br>
            <a:r>
              <a:rPr lang="en-US">
                <a:latin typeface="Arial" charset="0"/>
                <a:ea typeface="Arial" charset="0"/>
                <a:cs typeface="Arial" charset="0"/>
              </a:rPr>
              <a:t>and no longer than 4 lines. </a:t>
            </a:r>
          </a:p>
          <a:p>
            <a:pPr>
              <a:defRPr sz="4800" b="0" spc="-48">
                <a:solidFill>
                  <a:schemeClr val="accent2">
                    <a:hueOff val="-11349316"/>
                    <a:satOff val="-100000"/>
                    <a:lumOff val="-34701"/>
                  </a:schemeClr>
                </a:solidFill>
              </a:defRPr>
            </a:pPr>
            <a:r>
              <a:rPr lang="en-US">
                <a:latin typeface="Arial" charset="0"/>
                <a:ea typeface="Arial" charset="0"/>
                <a:cs typeface="Arial" charset="0"/>
              </a:rPr>
              <a:t>Limit one talking point and image per slide.</a:t>
            </a:r>
          </a:p>
        </p:txBody>
      </p:sp>
    </p:spTree>
    <p:extLst>
      <p:ext uri="{BB962C8B-B14F-4D97-AF65-F5344CB8AC3E}">
        <p14:creationId xmlns:p14="http://schemas.microsoft.com/office/powerpoint/2010/main" val="210672466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p:sp>
      <p:sp>
        <p:nvSpPr>
          <p:cNvPr id="5" name="Text Placeholder 4"/>
          <p:cNvSpPr>
            <a:spLocks noGrp="1"/>
          </p:cNvSpPr>
          <p:nvPr>
            <p:ph type="body" sz="quarter" idx="21"/>
          </p:nvPr>
        </p:nvSpPr>
        <p:spPr>
          <a:xfrm>
            <a:off x="1606030" y="597802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6" name="Text Placeholder 5"/>
          <p:cNvSpPr>
            <a:spLocks noGrp="1"/>
          </p:cNvSpPr>
          <p:nvPr>
            <p:ph type="body" sz="quarter" idx="22"/>
          </p:nvPr>
        </p:nvSpPr>
        <p:spPr>
          <a:xfrm>
            <a:off x="1606030" y="1041639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7" name="Text Placeholder 6"/>
          <p:cNvSpPr>
            <a:spLocks noGrp="1"/>
          </p:cNvSpPr>
          <p:nvPr>
            <p:ph type="body" sz="quarter" idx="23"/>
          </p:nvPr>
        </p:nvSpPr>
        <p:spPr/>
        <p:txBody>
          <a:bodyPr/>
          <a:lstStyle/>
          <a:p>
            <a:endParaRPr lang="en-US"/>
          </a:p>
        </p:txBody>
      </p:sp>
      <p:sp>
        <p:nvSpPr>
          <p:cNvPr id="8" name="Text Placeholder 7"/>
          <p:cNvSpPr>
            <a:spLocks noGrp="1"/>
          </p:cNvSpPr>
          <p:nvPr>
            <p:ph type="body" sz="quarter" idx="24"/>
          </p:nvPr>
        </p:nvSpPr>
        <p:spPr/>
        <p:txBody>
          <a:bodyPr/>
          <a:lstStyle/>
          <a:p>
            <a:endParaRPr lang="en-US"/>
          </a:p>
        </p:txBody>
      </p:sp>
      <p:sp>
        <p:nvSpPr>
          <p:cNvPr id="9" name="Text Placeholder 8"/>
          <p:cNvSpPr>
            <a:spLocks noGrp="1"/>
          </p:cNvSpPr>
          <p:nvPr>
            <p:ph type="body" sz="quarter" idx="25"/>
          </p:nvPr>
        </p:nvSpPr>
        <p:spPr>
          <a:xfrm>
            <a:off x="17592204" y="3863663"/>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0" name="Text Placeholder 9"/>
          <p:cNvSpPr>
            <a:spLocks noGrp="1"/>
          </p:cNvSpPr>
          <p:nvPr>
            <p:ph type="body" sz="quarter" idx="26"/>
          </p:nvPr>
        </p:nvSpPr>
        <p:spPr>
          <a:xfrm>
            <a:off x="17592204" y="8282285"/>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1" name="Text Placeholder 10"/>
          <p:cNvSpPr>
            <a:spLocks noGrp="1"/>
          </p:cNvSpPr>
          <p:nvPr>
            <p:ph type="body" sz="quarter" idx="27"/>
          </p:nvPr>
        </p:nvSpPr>
        <p:spPr/>
        <p:txBody>
          <a:bodyPr/>
          <a:lstStyle/>
          <a:p>
            <a:endParaRPr lang="en-US"/>
          </a:p>
        </p:txBody>
      </p:sp>
      <p:sp>
        <p:nvSpPr>
          <p:cNvPr id="12" name="Text Placeholder 11"/>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626072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p:cNvSpPr>
            <a:spLocks noGrp="1"/>
          </p:cNvSpPr>
          <p:nvPr>
            <p:ph type="pic" sz="quarter" idx="16"/>
          </p:nvPr>
        </p:nvSpPr>
        <p:spPr/>
      </p:sp>
      <p:sp>
        <p:nvSpPr>
          <p:cNvPr id="12" name="Text Placeholder 11"/>
          <p:cNvSpPr>
            <a:spLocks noGrp="1"/>
          </p:cNvSpPr>
          <p:nvPr>
            <p:ph type="body" sz="quarter" idx="21"/>
          </p:nvPr>
        </p:nvSpPr>
        <p:spPr>
          <a:xfrm>
            <a:off x="1606030" y="2881685"/>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3" name="Text Placeholder 12"/>
          <p:cNvSpPr>
            <a:spLocks noGrp="1"/>
          </p:cNvSpPr>
          <p:nvPr>
            <p:ph type="body" sz="quarter" idx="22"/>
          </p:nvPr>
        </p:nvSpPr>
        <p:spPr>
          <a:xfrm>
            <a:off x="1606030" y="7320047"/>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4" name="Text Placeholder 13"/>
          <p:cNvSpPr>
            <a:spLocks noGrp="1"/>
          </p:cNvSpPr>
          <p:nvPr>
            <p:ph type="body" sz="quarter" idx="23"/>
          </p:nvPr>
        </p:nvSpPr>
        <p:spPr/>
        <p:txBody>
          <a:bodyPr/>
          <a:lstStyle/>
          <a:p>
            <a:endParaRPr lang="en-US"/>
          </a:p>
        </p:txBody>
      </p:sp>
      <p:sp>
        <p:nvSpPr>
          <p:cNvPr id="15" name="Text Placeholder 14"/>
          <p:cNvSpPr>
            <a:spLocks noGrp="1"/>
          </p:cNvSpPr>
          <p:nvPr>
            <p:ph type="body" sz="quarter" idx="24"/>
          </p:nvPr>
        </p:nvSpPr>
        <p:spPr/>
        <p:txBody>
          <a:bodyPr/>
          <a:lstStyle/>
          <a:p>
            <a:endParaRPr lang="en-US"/>
          </a:p>
        </p:txBody>
      </p:sp>
      <p:sp>
        <p:nvSpPr>
          <p:cNvPr id="16" name="Text Placeholder 15"/>
          <p:cNvSpPr>
            <a:spLocks noGrp="1"/>
          </p:cNvSpPr>
          <p:nvPr>
            <p:ph type="body" sz="quarter" idx="25"/>
          </p:nvPr>
        </p:nvSpPr>
        <p:spPr>
          <a:xfrm>
            <a:off x="17592204" y="158554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7" name="Text Placeholder 16"/>
          <p:cNvSpPr>
            <a:spLocks noGrp="1"/>
          </p:cNvSpPr>
          <p:nvPr>
            <p:ph type="body" sz="quarter" idx="26"/>
          </p:nvPr>
        </p:nvSpPr>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8" name="Text Placeholder 17"/>
          <p:cNvSpPr>
            <a:spLocks noGrp="1"/>
          </p:cNvSpPr>
          <p:nvPr>
            <p:ph type="body" sz="quarter" idx="27"/>
          </p:nvPr>
        </p:nvSpPr>
        <p:spPr/>
        <p:txBody>
          <a:bodyPr/>
          <a:lstStyle/>
          <a:p>
            <a:endParaRPr lang="en-US"/>
          </a:p>
        </p:txBody>
      </p:sp>
      <p:sp>
        <p:nvSpPr>
          <p:cNvPr id="19" name="Text Placeholder 18"/>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2061140436"/>
      </p:ext>
    </p:extLst>
  </p:cSld>
  <p:clrMapOvr>
    <a:masterClrMapping/>
  </p:clrMapOvr>
</p:sld>
</file>

<file path=ppt/theme/theme1.xml><?xml version="1.0" encoding="utf-8"?>
<a:theme xmlns:a="http://schemas.openxmlformats.org/drawingml/2006/main" name="PGS Softwar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6-9 PGS Software presentation template 201710" id="{6D51E78B-69F4-BF4B-958F-0DD4A5A7D57A}" vid="{934D31A8-94C9-C849-8589-2A9EE9081C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3975614DBC88443A95BDEBF215B294F" ma:contentTypeVersion="10" ma:contentTypeDescription="Create a new document." ma:contentTypeScope="" ma:versionID="a4de274021d2a261e5f7e11f961dff8d">
  <xsd:schema xmlns:xsd="http://www.w3.org/2001/XMLSchema" xmlns:xs="http://www.w3.org/2001/XMLSchema" xmlns:p="http://schemas.microsoft.com/office/2006/metadata/properties" xmlns:ns2="46a6cdf7-b716-4dae-b0dd-6c556b356f4d" xmlns:ns3="c077920e-b99b-49b7-83b9-168c28aa1442" targetNamespace="http://schemas.microsoft.com/office/2006/metadata/properties" ma:root="true" ma:fieldsID="f1779d33e866488cb3f6a3b50666669b" ns2:_="" ns3:_="">
    <xsd:import namespace="46a6cdf7-b716-4dae-b0dd-6c556b356f4d"/>
    <xsd:import namespace="c077920e-b99b-49b7-83b9-168c28aa144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a6cdf7-b716-4dae-b0dd-6c556b356f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77920e-b99b-49b7-83b9-168c28aa144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D9916-C76B-4AD6-ACE2-3DE018372E3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7831E58-B504-4A2E-A37B-7D2350E074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a6cdf7-b716-4dae-b0dd-6c556b356f4d"/>
    <ds:schemaRef ds:uri="c077920e-b99b-49b7-83b9-168c28aa14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4F49F6-0CF0-4E6E-9BA8-78197D57ED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PGS SharpDev 2020</Template>
  <TotalTime>10296</TotalTime>
  <Words>5562</Words>
  <Application>Microsoft Office PowerPoint</Application>
  <PresentationFormat>Niestandardowy</PresentationFormat>
  <Paragraphs>720</Paragraphs>
  <Slides>128</Slides>
  <Notes>5</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128</vt:i4>
      </vt:variant>
    </vt:vector>
  </HeadingPairs>
  <TitlesOfParts>
    <vt:vector size="136" baseType="lpstr">
      <vt:lpstr>Arial</vt:lpstr>
      <vt:lpstr>Calibri</vt:lpstr>
      <vt:lpstr>Consolas</vt:lpstr>
      <vt:lpstr>Courier New</vt:lpstr>
      <vt:lpstr>Gill Sans</vt:lpstr>
      <vt:lpstr>Helvetica</vt:lpstr>
      <vt:lpstr>Helvetica Light</vt:lpstr>
      <vt:lpstr>PGS Software Theme</vt:lpstr>
      <vt:lpstr>Prezentacja programu PowerPoint</vt:lpstr>
      <vt:lpstr>.NET Core 3.0</vt:lpstr>
      <vt:lpstr>Agenda</vt:lpstr>
      <vt:lpstr>API Endpoints</vt:lpstr>
      <vt:lpstr>A way to implement first endpoint</vt:lpstr>
      <vt:lpstr>Prezentacja programu PowerPoint</vt:lpstr>
      <vt:lpstr>Single endpoints  as RESTful API?  Let’s check it out!</vt:lpstr>
      <vt:lpstr>API Controllers</vt:lpstr>
      <vt:lpstr>Prezentacja programu PowerPoint</vt:lpstr>
      <vt:lpstr>Prezentacja programu PowerPoint</vt:lpstr>
      <vt:lpstr>Built-in middleware</vt:lpstr>
      <vt:lpstr>Request life cycle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Startup.cs</vt:lpstr>
      <vt:lpstr>Prezentacja programu PowerPoint</vt:lpstr>
      <vt:lpstr>Prezentacja programu PowerPoint</vt:lpstr>
      <vt:lpstr>Prezentacja programu PowerPoint</vt:lpstr>
      <vt:lpstr>API Endpoints</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2017</vt:lpstr>
      <vt:lpstr>2017</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Large visual with title</vt:lpstr>
      <vt:lpstr>Blank with title</vt:lpstr>
      <vt:lpstr>Code with title</vt:lpstr>
      <vt:lpstr>Timeline with title</vt:lpstr>
      <vt:lpstr>Two points with illustrations</vt:lpstr>
      <vt:lpstr>Three points with illustrations</vt:lpstr>
      <vt:lpstr>Four points with illustrations</vt:lpstr>
      <vt:lpstr>Three points with text light</vt:lpstr>
      <vt:lpstr>Three points with text strong</vt:lpstr>
      <vt:lpstr>Four points with text light</vt:lpstr>
      <vt:lpstr>Four points with text strong</vt:lpstr>
      <vt:lpstr>Eight points with text light</vt:lpstr>
      <vt:lpstr>Eight points with text light</vt:lpstr>
      <vt:lpstr>We use a 50% transparency box over a full-bleed photo when using text overlays</vt:lpstr>
      <vt:lpstr>Use a white gradient on  light photos to create enough contrast for your text For the additional description use a lighter text style. Remember to keep it short. More talking less reading. </vt:lpstr>
      <vt:lpstr>Use a dark gradient overlay to create enough contrast for your text For the additional description use a lighter text style. Remember to keep it short. More talking less reading.</vt:lpstr>
      <vt:lpstr>Use a dark gradient overlay to create enough contrast for your text For the additional description use a lighter text style. Remember to keep it short. More talking less reading.</vt:lpstr>
      <vt:lpstr>Prezentacja programu PowerPoint</vt:lpstr>
      <vt:lpstr>Use a transparent overlay over a full-width photo</vt:lpstr>
      <vt:lpstr>Voiceover points only</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Recommendation</vt:lpstr>
      <vt:lpstr>A good way to do bullets when you must Keep your bullet points short and sweet. Do most of your explanation in voiceover but don’t be redundant!  Only visually show what’s necessary.</vt:lpstr>
      <vt:lpstr>A good way to do bullets when you must Keep your bullet points short and sweet. Do most of your explanation in voiceover but don’t be redundant!  Only visually show what’s necessary.</vt:lpstr>
      <vt:lpstr>Prezentacja programu PowerPoint</vt:lpstr>
      <vt:lpstr>Screenshot intro text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Thank you!</vt:lpstr>
      <vt:lpstr>Prezentacja programu PowerPoint</vt:lpstr>
    </vt:vector>
  </TitlesOfParts>
  <Manager/>
  <Company/>
  <LinksUpToDate>false</LinksUpToDate>
  <SharedDoc>false</SharedDoc>
  <HyperlinkBase>https://www.pgs-soft.com/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PGS SharpDev</dc:title>
  <dc:subject/>
  <dc:creator>Janusz Marcinik</dc:creator>
  <cp:keywords/>
  <dc:description/>
  <cp:lastModifiedBy>Janusz Marcinik</cp:lastModifiedBy>
  <cp:revision>41</cp:revision>
  <dcterms:created xsi:type="dcterms:W3CDTF">2020-01-19T06:42:11Z</dcterms:created>
  <dcterms:modified xsi:type="dcterms:W3CDTF">2020-02-11T19:56:07Z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0x01010063975614DBC88443A95BDEBF215B294F</vt:lpwstr>
  </property>
</Properties>
</file>