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128"/>
  </p:notesMasterIdLst>
  <p:handoutMasterIdLst>
    <p:handoutMasterId r:id="rId129"/>
  </p:handoutMasterIdLst>
  <p:sldIdLst>
    <p:sldId id="269" r:id="rId5"/>
    <p:sldId id="453" r:id="rId6"/>
    <p:sldId id="265" r:id="rId7"/>
    <p:sldId id="414" r:id="rId8"/>
    <p:sldId id="456" r:id="rId9"/>
    <p:sldId id="455" r:id="rId10"/>
    <p:sldId id="458" r:id="rId11"/>
    <p:sldId id="459" r:id="rId12"/>
    <p:sldId id="460" r:id="rId13"/>
    <p:sldId id="461" r:id="rId14"/>
    <p:sldId id="462" r:id="rId15"/>
    <p:sldId id="317" r:id="rId16"/>
    <p:sldId id="464" r:id="rId17"/>
    <p:sldId id="463" r:id="rId18"/>
    <p:sldId id="454" r:id="rId19"/>
    <p:sldId id="408" r:id="rId20"/>
    <p:sldId id="274" r:id="rId21"/>
    <p:sldId id="276" r:id="rId22"/>
    <p:sldId id="457" r:id="rId23"/>
    <p:sldId id="278" r:id="rId24"/>
    <p:sldId id="451" r:id="rId25"/>
    <p:sldId id="279" r:id="rId26"/>
    <p:sldId id="281" r:id="rId27"/>
    <p:sldId id="450" r:id="rId28"/>
    <p:sldId id="283" r:id="rId29"/>
    <p:sldId id="285" r:id="rId30"/>
    <p:sldId id="452" r:id="rId31"/>
    <p:sldId id="286" r:id="rId32"/>
    <p:sldId id="287" r:id="rId33"/>
    <p:sldId id="290" r:id="rId34"/>
    <p:sldId id="291" r:id="rId35"/>
    <p:sldId id="293" r:id="rId36"/>
    <p:sldId id="295" r:id="rId37"/>
    <p:sldId id="297" r:id="rId38"/>
    <p:sldId id="298" r:id="rId39"/>
    <p:sldId id="299" r:id="rId40"/>
    <p:sldId id="301" r:id="rId41"/>
    <p:sldId id="302" r:id="rId42"/>
    <p:sldId id="303" r:id="rId43"/>
    <p:sldId id="305" r:id="rId44"/>
    <p:sldId id="406" r:id="rId45"/>
    <p:sldId id="308" r:id="rId46"/>
    <p:sldId id="310" r:id="rId47"/>
    <p:sldId id="311" r:id="rId48"/>
    <p:sldId id="313" r:id="rId49"/>
    <p:sldId id="314" r:id="rId50"/>
    <p:sldId id="316" r:id="rId51"/>
    <p:sldId id="318" r:id="rId52"/>
    <p:sldId id="319" r:id="rId53"/>
    <p:sldId id="409" r:id="rId54"/>
    <p:sldId id="321" r:id="rId55"/>
    <p:sldId id="410" r:id="rId56"/>
    <p:sldId id="411" r:id="rId57"/>
    <p:sldId id="415" r:id="rId58"/>
    <p:sldId id="416" r:id="rId59"/>
    <p:sldId id="417" r:id="rId60"/>
    <p:sldId id="418" r:id="rId61"/>
    <p:sldId id="332" r:id="rId62"/>
    <p:sldId id="426" r:id="rId63"/>
    <p:sldId id="334" r:id="rId64"/>
    <p:sldId id="335" r:id="rId65"/>
    <p:sldId id="425" r:id="rId66"/>
    <p:sldId id="424" r:id="rId67"/>
    <p:sldId id="423" r:id="rId68"/>
    <p:sldId id="342" r:id="rId69"/>
    <p:sldId id="419" r:id="rId70"/>
    <p:sldId id="420" r:id="rId71"/>
    <p:sldId id="346" r:id="rId72"/>
    <p:sldId id="347" r:id="rId73"/>
    <p:sldId id="412" r:id="rId74"/>
    <p:sldId id="413" r:id="rId75"/>
    <p:sldId id="348" r:id="rId76"/>
    <p:sldId id="349" r:id="rId77"/>
    <p:sldId id="350" r:id="rId78"/>
    <p:sldId id="351" r:id="rId79"/>
    <p:sldId id="421" r:id="rId80"/>
    <p:sldId id="422" r:id="rId81"/>
    <p:sldId id="354" r:id="rId82"/>
    <p:sldId id="356" r:id="rId83"/>
    <p:sldId id="357" r:id="rId84"/>
    <p:sldId id="358" r:id="rId85"/>
    <p:sldId id="359" r:id="rId86"/>
    <p:sldId id="445" r:id="rId87"/>
    <p:sldId id="446" r:id="rId88"/>
    <p:sldId id="447" r:id="rId89"/>
    <p:sldId id="364" r:id="rId90"/>
    <p:sldId id="433" r:id="rId91"/>
    <p:sldId id="434" r:id="rId92"/>
    <p:sldId id="435" r:id="rId93"/>
    <p:sldId id="436" r:id="rId94"/>
    <p:sldId id="432" r:id="rId95"/>
    <p:sldId id="371" r:id="rId96"/>
    <p:sldId id="372" r:id="rId97"/>
    <p:sldId id="373" r:id="rId98"/>
    <p:sldId id="375" r:id="rId99"/>
    <p:sldId id="376" r:id="rId100"/>
    <p:sldId id="378" r:id="rId101"/>
    <p:sldId id="379" r:id="rId102"/>
    <p:sldId id="380" r:id="rId103"/>
    <p:sldId id="437" r:id="rId104"/>
    <p:sldId id="438" r:id="rId105"/>
    <p:sldId id="439" r:id="rId106"/>
    <p:sldId id="440" r:id="rId107"/>
    <p:sldId id="385" r:id="rId108"/>
    <p:sldId id="387" r:id="rId109"/>
    <p:sldId id="388" r:id="rId110"/>
    <p:sldId id="441" r:id="rId111"/>
    <p:sldId id="390" r:id="rId112"/>
    <p:sldId id="442" r:id="rId113"/>
    <p:sldId id="443" r:id="rId114"/>
    <p:sldId id="444" r:id="rId115"/>
    <p:sldId id="395" r:id="rId116"/>
    <p:sldId id="396" r:id="rId117"/>
    <p:sldId id="397" r:id="rId118"/>
    <p:sldId id="398" r:id="rId119"/>
    <p:sldId id="399" r:id="rId120"/>
    <p:sldId id="404" r:id="rId121"/>
    <p:sldId id="403" r:id="rId122"/>
    <p:sldId id="400" r:id="rId123"/>
    <p:sldId id="401" r:id="rId124"/>
    <p:sldId id="405" r:id="rId125"/>
    <p:sldId id="427" r:id="rId126"/>
    <p:sldId id="315" r:id="rId127"/>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070"/>
    <a:srgbClr val="141414"/>
    <a:srgbClr val="E5E5E5"/>
    <a:srgbClr val="FF7626"/>
    <a:srgbClr val="1464BC"/>
    <a:srgbClr val="D84617"/>
    <a:srgbClr val="CCCCCC"/>
    <a:srgbClr val="FFAB19"/>
    <a:srgbClr val="140A6C"/>
    <a:srgbClr val="0AB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3"/>
    <p:restoredTop sz="94761"/>
  </p:normalViewPr>
  <p:slideViewPr>
    <p:cSldViewPr snapToObjects="1" showGuides="1">
      <p:cViewPr varScale="1">
        <p:scale>
          <a:sx n="41" d="100"/>
          <a:sy n="41" d="100"/>
        </p:scale>
        <p:origin x="538" y="62"/>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Marcinik" userId="6d1f9512217825c4" providerId="LiveId" clId="{6E0D2F4B-E6DF-4EF1-9442-8333C3F4802C}"/>
    <pc:docChg chg="undo redo custSel addSld delSld modSld sldOrd">
      <pc:chgData name="Janusz Marcinik" userId="6d1f9512217825c4" providerId="LiveId" clId="{6E0D2F4B-E6DF-4EF1-9442-8333C3F4802C}" dt="2020-02-08T12:14:31.819" v="3902" actId="20577"/>
      <pc:docMkLst>
        <pc:docMk/>
      </pc:docMkLst>
      <pc:sldChg chg="modSp">
        <pc:chgData name="Janusz Marcinik" userId="6d1f9512217825c4" providerId="LiveId" clId="{6E0D2F4B-E6DF-4EF1-9442-8333C3F4802C}" dt="2020-02-08T09:29:53.935" v="2807" actId="20577"/>
        <pc:sldMkLst>
          <pc:docMk/>
          <pc:sldMk cId="541743685" sldId="265"/>
        </pc:sldMkLst>
        <pc:spChg chg="mod">
          <ac:chgData name="Janusz Marcinik" userId="6d1f9512217825c4" providerId="LiveId" clId="{6E0D2F4B-E6DF-4EF1-9442-8333C3F4802C}" dt="2020-02-08T09:29:35.765" v="2787" actId="20577"/>
          <ac:spMkLst>
            <pc:docMk/>
            <pc:sldMk cId="541743685" sldId="265"/>
            <ac:spMk id="5" creationId="{00000000-0000-0000-0000-000000000000}"/>
          </ac:spMkLst>
        </pc:spChg>
        <pc:spChg chg="mod">
          <ac:chgData name="Janusz Marcinik" userId="6d1f9512217825c4" providerId="LiveId" clId="{6E0D2F4B-E6DF-4EF1-9442-8333C3F4802C}" dt="2020-02-08T09:29:41.264" v="2790"/>
          <ac:spMkLst>
            <pc:docMk/>
            <pc:sldMk cId="541743685" sldId="265"/>
            <ac:spMk id="6" creationId="{00000000-0000-0000-0000-000000000000}"/>
          </ac:spMkLst>
        </pc:spChg>
        <pc:spChg chg="mod">
          <ac:chgData name="Janusz Marcinik" userId="6d1f9512217825c4" providerId="LiveId" clId="{6E0D2F4B-E6DF-4EF1-9442-8333C3F4802C}" dt="2020-02-08T09:29:49.655" v="2794" actId="20577"/>
          <ac:spMkLst>
            <pc:docMk/>
            <pc:sldMk cId="541743685" sldId="265"/>
            <ac:spMk id="7" creationId="{00000000-0000-0000-0000-000000000000}"/>
          </ac:spMkLst>
        </pc:spChg>
        <pc:spChg chg="mod">
          <ac:chgData name="Janusz Marcinik" userId="6d1f9512217825c4" providerId="LiveId" clId="{6E0D2F4B-E6DF-4EF1-9442-8333C3F4802C}" dt="2020-02-08T09:29:53.935" v="2807" actId="20577"/>
          <ac:spMkLst>
            <pc:docMk/>
            <pc:sldMk cId="541743685" sldId="265"/>
            <ac:spMk id="8" creationId="{00000000-0000-0000-0000-000000000000}"/>
          </ac:spMkLst>
        </pc:spChg>
        <pc:spChg chg="mod">
          <ac:chgData name="Janusz Marcinik" userId="6d1f9512217825c4" providerId="LiveId" clId="{6E0D2F4B-E6DF-4EF1-9442-8333C3F4802C}" dt="2020-02-04T19:40:21.235" v="1657" actId="13926"/>
          <ac:spMkLst>
            <pc:docMk/>
            <pc:sldMk cId="541743685" sldId="265"/>
            <ac:spMk id="9" creationId="{00000000-0000-0000-0000-000000000000}"/>
          </ac:spMkLst>
        </pc:spChg>
        <pc:spChg chg="mod">
          <ac:chgData name="Janusz Marcinik" userId="6d1f9512217825c4" providerId="LiveId" clId="{6E0D2F4B-E6DF-4EF1-9442-8333C3F4802C}" dt="2020-02-04T19:40:10.151" v="1655" actId="13926"/>
          <ac:spMkLst>
            <pc:docMk/>
            <pc:sldMk cId="541743685" sldId="265"/>
            <ac:spMk id="10" creationId="{00000000-0000-0000-0000-000000000000}"/>
          </ac:spMkLst>
        </pc:spChg>
      </pc:sldChg>
      <pc:sldChg chg="del">
        <pc:chgData name="Janusz Marcinik" userId="6d1f9512217825c4" providerId="LiveId" clId="{6E0D2F4B-E6DF-4EF1-9442-8333C3F4802C}" dt="2020-01-19T07:54:58.994" v="151" actId="47"/>
        <pc:sldMkLst>
          <pc:docMk/>
          <pc:sldMk cId="1378087256" sldId="288"/>
        </pc:sldMkLst>
      </pc:sldChg>
      <pc:sldChg chg="del">
        <pc:chgData name="Janusz Marcinik" userId="6d1f9512217825c4" providerId="LiveId" clId="{6E0D2F4B-E6DF-4EF1-9442-8333C3F4802C}" dt="2020-01-19T07:54:58.994" v="151" actId="47"/>
        <pc:sldMkLst>
          <pc:docMk/>
          <pc:sldMk cId="1645883501" sldId="289"/>
        </pc:sldMkLst>
      </pc:sldChg>
      <pc:sldChg chg="addSp delSp modSp ord setBg">
        <pc:chgData name="Janusz Marcinik" userId="6d1f9512217825c4" providerId="LiveId" clId="{6E0D2F4B-E6DF-4EF1-9442-8333C3F4802C}" dt="2020-02-08T12:08:58.482" v="3767"/>
        <pc:sldMkLst>
          <pc:docMk/>
          <pc:sldMk cId="1716030698" sldId="317"/>
        </pc:sldMkLst>
        <pc:spChg chg="add del">
          <ac:chgData name="Janusz Marcinik" userId="6d1f9512217825c4" providerId="LiveId" clId="{6E0D2F4B-E6DF-4EF1-9442-8333C3F4802C}" dt="2020-02-08T11:02:43.178" v="2975" actId="478"/>
          <ac:spMkLst>
            <pc:docMk/>
            <pc:sldMk cId="1716030698" sldId="317"/>
            <ac:spMk id="2" creationId="{00000000-0000-0000-0000-000000000000}"/>
          </ac:spMkLst>
        </pc:spChg>
        <pc:spChg chg="add del mod">
          <ac:chgData name="Janusz Marcinik" userId="6d1f9512217825c4" providerId="LiveId" clId="{6E0D2F4B-E6DF-4EF1-9442-8333C3F4802C}" dt="2020-02-08T11:04:12.981" v="2987" actId="1076"/>
          <ac:spMkLst>
            <pc:docMk/>
            <pc:sldMk cId="1716030698" sldId="317"/>
            <ac:spMk id="4" creationId="{00000000-0000-0000-0000-000000000000}"/>
          </ac:spMkLst>
        </pc:spChg>
        <pc:spChg chg="add del mod">
          <ac:chgData name="Janusz Marcinik" userId="6d1f9512217825c4" providerId="LiveId" clId="{6E0D2F4B-E6DF-4EF1-9442-8333C3F4802C}" dt="2020-02-08T11:06:20.113" v="3010" actId="478"/>
          <ac:spMkLst>
            <pc:docMk/>
            <pc:sldMk cId="1716030698" sldId="317"/>
            <ac:spMk id="5"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6"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7"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8"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9"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0" creationId="{00000000-0000-0000-0000-000000000000}"/>
          </ac:spMkLst>
        </pc:spChg>
        <pc:spChg chg="add del mod">
          <ac:chgData name="Janusz Marcinik" userId="6d1f9512217825c4" providerId="LiveId" clId="{6E0D2F4B-E6DF-4EF1-9442-8333C3F4802C}" dt="2020-02-08T11:18:08.420" v="3592" actId="478"/>
          <ac:spMkLst>
            <pc:docMk/>
            <pc:sldMk cId="1716030698" sldId="317"/>
            <ac:spMk id="11"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2" creationId="{00000000-0000-0000-0000-000000000000}"/>
          </ac:spMkLst>
        </pc:spChg>
        <pc:spChg chg="add del mod">
          <ac:chgData name="Janusz Marcinik" userId="6d1f9512217825c4" providerId="LiveId" clId="{6E0D2F4B-E6DF-4EF1-9442-8333C3F4802C}" dt="2020-02-08T11:02:43.178" v="2975" actId="478"/>
          <ac:spMkLst>
            <pc:docMk/>
            <pc:sldMk cId="1716030698" sldId="317"/>
            <ac:spMk id="13" creationId="{D4B512A2-4138-460C-98B0-49978FA987D2}"/>
          </ac:spMkLst>
        </pc:spChg>
        <pc:spChg chg="add del mod">
          <ac:chgData name="Janusz Marcinik" userId="6d1f9512217825c4" providerId="LiveId" clId="{6E0D2F4B-E6DF-4EF1-9442-8333C3F4802C}" dt="2020-02-08T11:02:43.178" v="2975" actId="478"/>
          <ac:spMkLst>
            <pc:docMk/>
            <pc:sldMk cId="1716030698" sldId="317"/>
            <ac:spMk id="18" creationId="{336F4998-A186-42A8-B6A3-BF94F9BA242C}"/>
          </ac:spMkLst>
        </pc:spChg>
        <pc:spChg chg="add del mod">
          <ac:chgData name="Janusz Marcinik" userId="6d1f9512217825c4" providerId="LiveId" clId="{6E0D2F4B-E6DF-4EF1-9442-8333C3F4802C}" dt="2020-02-08T11:02:43.178" v="2975" actId="478"/>
          <ac:spMkLst>
            <pc:docMk/>
            <pc:sldMk cId="1716030698" sldId="317"/>
            <ac:spMk id="20" creationId="{BFC48CCC-6BCB-417A-863D-0DD81AD54FD7}"/>
          </ac:spMkLst>
        </pc:spChg>
        <pc:spChg chg="add del mod">
          <ac:chgData name="Janusz Marcinik" userId="6d1f9512217825c4" providerId="LiveId" clId="{6E0D2F4B-E6DF-4EF1-9442-8333C3F4802C}" dt="2020-02-08T11:02:43.178" v="2975" actId="478"/>
          <ac:spMkLst>
            <pc:docMk/>
            <pc:sldMk cId="1716030698" sldId="317"/>
            <ac:spMk id="22" creationId="{B23F1BA6-197E-47A2-91B8-3A098F4975C5}"/>
          </ac:spMkLst>
        </pc:spChg>
        <pc:spChg chg="add del mod">
          <ac:chgData name="Janusz Marcinik" userId="6d1f9512217825c4" providerId="LiveId" clId="{6E0D2F4B-E6DF-4EF1-9442-8333C3F4802C}" dt="2020-02-08T11:02:43.178" v="2975" actId="478"/>
          <ac:spMkLst>
            <pc:docMk/>
            <pc:sldMk cId="1716030698" sldId="317"/>
            <ac:spMk id="24" creationId="{6FF010F6-E61A-4BC1-9566-0121993BB136}"/>
          </ac:spMkLst>
        </pc:spChg>
        <pc:spChg chg="add del mod">
          <ac:chgData name="Janusz Marcinik" userId="6d1f9512217825c4" providerId="LiveId" clId="{6E0D2F4B-E6DF-4EF1-9442-8333C3F4802C}" dt="2020-02-08T11:02:43.178" v="2975" actId="478"/>
          <ac:spMkLst>
            <pc:docMk/>
            <pc:sldMk cId="1716030698" sldId="317"/>
            <ac:spMk id="26" creationId="{96ED6C86-C24B-4DC2-93CA-FCC183CA7597}"/>
          </ac:spMkLst>
        </pc:spChg>
        <pc:spChg chg="add del mod">
          <ac:chgData name="Janusz Marcinik" userId="6d1f9512217825c4" providerId="LiveId" clId="{6E0D2F4B-E6DF-4EF1-9442-8333C3F4802C}" dt="2020-02-08T11:02:43.178" v="2975" actId="478"/>
          <ac:spMkLst>
            <pc:docMk/>
            <pc:sldMk cId="1716030698" sldId="317"/>
            <ac:spMk id="28" creationId="{79C4DC2B-5AB8-46C8-9A84-7177E7472EAF}"/>
          </ac:spMkLst>
        </pc:spChg>
        <pc:spChg chg="add del mod">
          <ac:chgData name="Janusz Marcinik" userId="6d1f9512217825c4" providerId="LiveId" clId="{6E0D2F4B-E6DF-4EF1-9442-8333C3F4802C}" dt="2020-02-08T11:02:43.178" v="2975" actId="478"/>
          <ac:spMkLst>
            <pc:docMk/>
            <pc:sldMk cId="1716030698" sldId="317"/>
            <ac:spMk id="30" creationId="{90AAB1E5-CB79-46DB-93E8-C19751FCA912}"/>
          </ac:spMkLst>
        </pc:spChg>
        <pc:spChg chg="add del mod">
          <ac:chgData name="Janusz Marcinik" userId="6d1f9512217825c4" providerId="LiveId" clId="{6E0D2F4B-E6DF-4EF1-9442-8333C3F4802C}" dt="2020-02-08T11:02:43.178" v="2975" actId="478"/>
          <ac:spMkLst>
            <pc:docMk/>
            <pc:sldMk cId="1716030698" sldId="317"/>
            <ac:spMk id="32" creationId="{DFA6819D-440E-4F62-A3A3-01B451C3CCF7}"/>
          </ac:spMkLst>
        </pc:spChg>
        <pc:spChg chg="add mod">
          <ac:chgData name="Janusz Marcinik" userId="6d1f9512217825c4" providerId="LiveId" clId="{6E0D2F4B-E6DF-4EF1-9442-8333C3F4802C}" dt="2020-02-08T11:23:41.976" v="3765" actId="1076"/>
          <ac:spMkLst>
            <pc:docMk/>
            <pc:sldMk cId="1716030698" sldId="317"/>
            <ac:spMk id="33" creationId="{ABF862A9-1C57-45B2-BD70-347C40A22037}"/>
          </ac:spMkLst>
        </pc:spChg>
        <pc:spChg chg="add del mod">
          <ac:chgData name="Janusz Marcinik" userId="6d1f9512217825c4" providerId="LiveId" clId="{6E0D2F4B-E6DF-4EF1-9442-8333C3F4802C}" dt="2020-02-08T11:06:22.479" v="3011" actId="478"/>
          <ac:spMkLst>
            <pc:docMk/>
            <pc:sldMk cId="1716030698" sldId="317"/>
            <ac:spMk id="35" creationId="{0F6AF4D1-0992-459D-840C-A64C4C6E52E4}"/>
          </ac:spMkLst>
        </pc:spChg>
        <pc:spChg chg="add del mod">
          <ac:chgData name="Janusz Marcinik" userId="6d1f9512217825c4" providerId="LiveId" clId="{6E0D2F4B-E6DF-4EF1-9442-8333C3F4802C}" dt="2020-02-08T11:23:00.837" v="3762" actId="478"/>
          <ac:spMkLst>
            <pc:docMk/>
            <pc:sldMk cId="1716030698" sldId="317"/>
            <ac:spMk id="36" creationId="{AA4A0137-A816-4107-9CB2-F8CA47E8FF07}"/>
          </ac:spMkLst>
        </pc:spChg>
        <pc:spChg chg="add mod">
          <ac:chgData name="Janusz Marcinik" userId="6d1f9512217825c4" providerId="LiveId" clId="{6E0D2F4B-E6DF-4EF1-9442-8333C3F4802C}" dt="2020-02-08T11:23:41.976" v="3765" actId="1076"/>
          <ac:spMkLst>
            <pc:docMk/>
            <pc:sldMk cId="1716030698" sldId="317"/>
            <ac:spMk id="37" creationId="{D230BCC1-E612-4DA8-AE2B-D2E4B0B81BA8}"/>
          </ac:spMkLst>
        </pc:spChg>
        <pc:spChg chg="add mod">
          <ac:chgData name="Janusz Marcinik" userId="6d1f9512217825c4" providerId="LiveId" clId="{6E0D2F4B-E6DF-4EF1-9442-8333C3F4802C}" dt="2020-02-08T11:23:41.976" v="3765" actId="1076"/>
          <ac:spMkLst>
            <pc:docMk/>
            <pc:sldMk cId="1716030698" sldId="317"/>
            <ac:spMk id="38" creationId="{083DB53D-DC4C-450B-B0E5-CA0BC22B831F}"/>
          </ac:spMkLst>
        </pc:spChg>
        <pc:spChg chg="add mod">
          <ac:chgData name="Janusz Marcinik" userId="6d1f9512217825c4" providerId="LiveId" clId="{6E0D2F4B-E6DF-4EF1-9442-8333C3F4802C}" dt="2020-02-08T11:23:41.976" v="3765" actId="1076"/>
          <ac:spMkLst>
            <pc:docMk/>
            <pc:sldMk cId="1716030698" sldId="317"/>
            <ac:spMk id="39" creationId="{41BEF5DC-1AAD-47B5-A2C1-63AC49F4E132}"/>
          </ac:spMkLst>
        </pc:spChg>
        <pc:spChg chg="add mod">
          <ac:chgData name="Janusz Marcinik" userId="6d1f9512217825c4" providerId="LiveId" clId="{6E0D2F4B-E6DF-4EF1-9442-8333C3F4802C}" dt="2020-02-08T11:23:41.976" v="3765" actId="1076"/>
          <ac:spMkLst>
            <pc:docMk/>
            <pc:sldMk cId="1716030698" sldId="317"/>
            <ac:spMk id="40" creationId="{D340D50D-1298-4EC9-858D-484054FBE0F1}"/>
          </ac:spMkLst>
        </pc:spChg>
        <pc:spChg chg="add del mod">
          <ac:chgData name="Janusz Marcinik" userId="6d1f9512217825c4" providerId="LiveId" clId="{6E0D2F4B-E6DF-4EF1-9442-8333C3F4802C}" dt="2020-02-08T11:17:48.480" v="3588" actId="478"/>
          <ac:spMkLst>
            <pc:docMk/>
            <pc:sldMk cId="1716030698" sldId="317"/>
            <ac:spMk id="41" creationId="{0F1ABF38-5D0B-41C2-9FCD-5AA537941A31}"/>
          </ac:spMkLst>
        </pc:spChg>
        <pc:spChg chg="add mod">
          <ac:chgData name="Janusz Marcinik" userId="6d1f9512217825c4" providerId="LiveId" clId="{6E0D2F4B-E6DF-4EF1-9442-8333C3F4802C}" dt="2020-02-08T11:23:41.976" v="3765" actId="1076"/>
          <ac:spMkLst>
            <pc:docMk/>
            <pc:sldMk cId="1716030698" sldId="317"/>
            <ac:spMk id="42" creationId="{40987D9A-6E56-4539-940F-30271586B406}"/>
          </ac:spMkLst>
        </pc:spChg>
        <pc:spChg chg="add del mod">
          <ac:chgData name="Janusz Marcinik" userId="6d1f9512217825c4" providerId="LiveId" clId="{6E0D2F4B-E6DF-4EF1-9442-8333C3F4802C}" dt="2020-02-08T11:18:11.927" v="3593" actId="478"/>
          <ac:spMkLst>
            <pc:docMk/>
            <pc:sldMk cId="1716030698" sldId="317"/>
            <ac:spMk id="44" creationId="{276453ED-9E39-4853-96CE-A83828FF502C}"/>
          </ac:spMkLst>
        </pc:spChg>
        <pc:spChg chg="add mod">
          <ac:chgData name="Janusz Marcinik" userId="6d1f9512217825c4" providerId="LiveId" clId="{6E0D2F4B-E6DF-4EF1-9442-8333C3F4802C}" dt="2020-02-08T11:23:41.976" v="3765" actId="1076"/>
          <ac:spMkLst>
            <pc:docMk/>
            <pc:sldMk cId="1716030698" sldId="317"/>
            <ac:spMk id="45" creationId="{C947A65B-1F01-4A99-AE15-A0B29C431B7E}"/>
          </ac:spMkLst>
        </pc:spChg>
        <pc:spChg chg="add mod">
          <ac:chgData name="Janusz Marcinik" userId="6d1f9512217825c4" providerId="LiveId" clId="{6E0D2F4B-E6DF-4EF1-9442-8333C3F4802C}" dt="2020-02-08T11:23:41.976" v="3765" actId="1076"/>
          <ac:spMkLst>
            <pc:docMk/>
            <pc:sldMk cId="1716030698" sldId="317"/>
            <ac:spMk id="46" creationId="{C14F4569-F6CA-4B8E-92CC-58CB12914F7B}"/>
          </ac:spMkLst>
        </pc:spChg>
        <pc:spChg chg="add mod">
          <ac:chgData name="Janusz Marcinik" userId="6d1f9512217825c4" providerId="LiveId" clId="{6E0D2F4B-E6DF-4EF1-9442-8333C3F4802C}" dt="2020-02-08T11:23:41.976" v="3765" actId="1076"/>
          <ac:spMkLst>
            <pc:docMk/>
            <pc:sldMk cId="1716030698" sldId="317"/>
            <ac:spMk id="47" creationId="{9DCDA7E2-C7FC-4CB1-9898-E4D0C5B00CE5}"/>
          </ac:spMkLst>
        </pc:spChg>
        <pc:spChg chg="add mod">
          <ac:chgData name="Janusz Marcinik" userId="6d1f9512217825c4" providerId="LiveId" clId="{6E0D2F4B-E6DF-4EF1-9442-8333C3F4802C}" dt="2020-02-08T11:23:41.976" v="3765" actId="1076"/>
          <ac:spMkLst>
            <pc:docMk/>
            <pc:sldMk cId="1716030698" sldId="317"/>
            <ac:spMk id="48" creationId="{A4099631-A36B-4170-89AC-44A913A58C58}"/>
          </ac:spMkLst>
        </pc:spChg>
        <pc:grpChg chg="add del mod">
          <ac:chgData name="Janusz Marcinik" userId="6d1f9512217825c4" providerId="LiveId" clId="{6E0D2F4B-E6DF-4EF1-9442-8333C3F4802C}" dt="2020-02-08T11:23:41.976" v="3765" actId="1076"/>
          <ac:grpSpMkLst>
            <pc:docMk/>
            <pc:sldMk cId="1716030698" sldId="317"/>
            <ac:grpSpMk id="17" creationId="{00000000-0000-0000-0000-000000000000}"/>
          </ac:grpSpMkLst>
        </pc:grpChg>
      </pc:sldChg>
      <pc:sldChg chg="modSp">
        <pc:chgData name="Janusz Marcinik" userId="6d1f9512217825c4" providerId="LiveId" clId="{6E0D2F4B-E6DF-4EF1-9442-8333C3F4802C}" dt="2020-01-19T08:07:20.246" v="455" actId="790"/>
        <pc:sldMkLst>
          <pc:docMk/>
          <pc:sldMk cId="833610901" sldId="414"/>
        </pc:sldMkLst>
        <pc:spChg chg="mod">
          <ac:chgData name="Janusz Marcinik" userId="6d1f9512217825c4" providerId="LiveId" clId="{6E0D2F4B-E6DF-4EF1-9442-8333C3F4802C}" dt="2020-01-19T08:06:11.262" v="309" actId="20577"/>
          <ac:spMkLst>
            <pc:docMk/>
            <pc:sldMk cId="833610901" sldId="414"/>
            <ac:spMk id="2" creationId="{00000000-0000-0000-0000-000000000000}"/>
          </ac:spMkLst>
        </pc:spChg>
        <pc:spChg chg="mod">
          <ac:chgData name="Janusz Marcinik" userId="6d1f9512217825c4" providerId="LiveId" clId="{6E0D2F4B-E6DF-4EF1-9442-8333C3F4802C}" dt="2020-01-19T08:07:20.246" v="455" actId="790"/>
          <ac:spMkLst>
            <pc:docMk/>
            <pc:sldMk cId="833610901" sldId="414"/>
            <ac:spMk id="3" creationId="{00000000-0000-0000-0000-000000000000}"/>
          </ac:spMkLst>
        </pc:spChg>
      </pc:sldChg>
      <pc:sldChg chg="del">
        <pc:chgData name="Janusz Marcinik" userId="6d1f9512217825c4" providerId="LiveId" clId="{6E0D2F4B-E6DF-4EF1-9442-8333C3F4802C}" dt="2020-01-19T07:14:04.776" v="0" actId="47"/>
        <pc:sldMkLst>
          <pc:docMk/>
          <pc:sldMk cId="20380027" sldId="449"/>
        </pc:sldMkLst>
      </pc:sldChg>
      <pc:sldChg chg="modSp add ord">
        <pc:chgData name="Janusz Marcinik" userId="6d1f9512217825c4" providerId="LiveId" clId="{6E0D2F4B-E6DF-4EF1-9442-8333C3F4802C}" dt="2020-01-19T08:11:49.276" v="474" actId="14100"/>
        <pc:sldMkLst>
          <pc:docMk/>
          <pc:sldMk cId="3092489889" sldId="454"/>
        </pc:sldMkLst>
        <pc:spChg chg="mod">
          <ac:chgData name="Janusz Marcinik" userId="6d1f9512217825c4" providerId="LiveId" clId="{6E0D2F4B-E6DF-4EF1-9442-8333C3F4802C}" dt="2020-01-19T08:11:01.214" v="468" actId="20577"/>
          <ac:spMkLst>
            <pc:docMk/>
            <pc:sldMk cId="3092489889" sldId="454"/>
            <ac:spMk id="3" creationId="{00000000-0000-0000-0000-000000000000}"/>
          </ac:spMkLst>
        </pc:spChg>
        <pc:spChg chg="mod">
          <ac:chgData name="Janusz Marcinik" userId="6d1f9512217825c4" providerId="LiveId" clId="{6E0D2F4B-E6DF-4EF1-9442-8333C3F4802C}" dt="2020-01-19T08:11:49.276" v="474" actId="14100"/>
          <ac:spMkLst>
            <pc:docMk/>
            <pc:sldMk cId="3092489889" sldId="454"/>
            <ac:spMk id="4" creationId="{00000000-0000-0000-0000-000000000000}"/>
          </ac:spMkLst>
        </pc:spChg>
      </pc:sldChg>
      <pc:sldChg chg="addSp delSp modSp add ord">
        <pc:chgData name="Janusz Marcinik" userId="6d1f9512217825c4" providerId="LiveId" clId="{6E0D2F4B-E6DF-4EF1-9442-8333C3F4802C}" dt="2020-01-19T08:17:50.714" v="584" actId="1076"/>
        <pc:sldMkLst>
          <pc:docMk/>
          <pc:sldMk cId="668588970" sldId="455"/>
        </pc:sldMkLst>
        <pc:spChg chg="mod">
          <ac:chgData name="Janusz Marcinik" userId="6d1f9512217825c4" providerId="LiveId" clId="{6E0D2F4B-E6DF-4EF1-9442-8333C3F4802C}" dt="2020-01-19T08:12:50.065" v="489" actId="20577"/>
          <ac:spMkLst>
            <pc:docMk/>
            <pc:sldMk cId="668588970" sldId="455"/>
            <ac:spMk id="3" creationId="{00000000-0000-0000-0000-000000000000}"/>
          </ac:spMkLst>
        </pc:spChg>
        <pc:spChg chg="add del mod">
          <ac:chgData name="Janusz Marcinik" userId="6d1f9512217825c4" providerId="LiveId" clId="{6E0D2F4B-E6DF-4EF1-9442-8333C3F4802C}" dt="2020-01-19T08:17:01.236" v="554" actId="478"/>
          <ac:spMkLst>
            <pc:docMk/>
            <pc:sldMk cId="668588970" sldId="455"/>
            <ac:spMk id="4" creationId="{00000000-0000-0000-0000-000000000000}"/>
          </ac:spMkLst>
        </pc:spChg>
        <pc:spChg chg="del">
          <ac:chgData name="Janusz Marcinik" userId="6d1f9512217825c4" providerId="LiveId" clId="{6E0D2F4B-E6DF-4EF1-9442-8333C3F4802C}" dt="2020-01-19T08:13:13.261" v="495" actId="478"/>
          <ac:spMkLst>
            <pc:docMk/>
            <pc:sldMk cId="668588970" sldId="455"/>
            <ac:spMk id="6" creationId="{00000000-0000-0000-0000-000000000000}"/>
          </ac:spMkLst>
        </pc:spChg>
        <pc:spChg chg="add del">
          <ac:chgData name="Janusz Marcinik" userId="6d1f9512217825c4" providerId="LiveId" clId="{6E0D2F4B-E6DF-4EF1-9442-8333C3F4802C}" dt="2020-01-19T08:13:52.698" v="508"/>
          <ac:spMkLst>
            <pc:docMk/>
            <pc:sldMk cId="668588970" sldId="455"/>
            <ac:spMk id="7" creationId="{39CE0B1E-F652-4A6A-A882-6E7831405E8B}"/>
          </ac:spMkLst>
        </pc:spChg>
        <pc:spChg chg="add del">
          <ac:chgData name="Janusz Marcinik" userId="6d1f9512217825c4" providerId="LiveId" clId="{6E0D2F4B-E6DF-4EF1-9442-8333C3F4802C}" dt="2020-01-19T08:13:54.240" v="510"/>
          <ac:spMkLst>
            <pc:docMk/>
            <pc:sldMk cId="668588970" sldId="455"/>
            <ac:spMk id="8" creationId="{5050240E-1C89-408C-A2C6-6D499CF5EF66}"/>
          </ac:spMkLst>
        </pc:spChg>
        <pc:spChg chg="add del">
          <ac:chgData name="Janusz Marcinik" userId="6d1f9512217825c4" providerId="LiveId" clId="{6E0D2F4B-E6DF-4EF1-9442-8333C3F4802C}" dt="2020-01-19T08:13:58.588" v="512"/>
          <ac:spMkLst>
            <pc:docMk/>
            <pc:sldMk cId="668588970" sldId="455"/>
            <ac:spMk id="9" creationId="{6DF8BDDF-42ED-4EBB-BA20-40AA95B0FE76}"/>
          </ac:spMkLst>
        </pc:spChg>
        <pc:spChg chg="add del mod">
          <ac:chgData name="Janusz Marcinik" userId="6d1f9512217825c4" providerId="LiveId" clId="{6E0D2F4B-E6DF-4EF1-9442-8333C3F4802C}" dt="2020-01-19T08:17:02.683" v="555" actId="478"/>
          <ac:spMkLst>
            <pc:docMk/>
            <pc:sldMk cId="668588970" sldId="455"/>
            <ac:spMk id="12" creationId="{91E6F5FF-1661-4E5A-B2B1-2F06DB6CBC6B}"/>
          </ac:spMkLst>
        </pc:spChg>
        <pc:spChg chg="add del mod">
          <ac:chgData name="Janusz Marcinik" userId="6d1f9512217825c4" providerId="LiveId" clId="{6E0D2F4B-E6DF-4EF1-9442-8333C3F4802C}" dt="2020-01-19T08:17:50.714" v="584" actId="1076"/>
          <ac:spMkLst>
            <pc:docMk/>
            <pc:sldMk cId="668588970" sldId="455"/>
            <ac:spMk id="13" creationId="{A6A52168-E0C6-41C6-AB32-C76400836DAA}"/>
          </ac:spMkLst>
        </pc:spChg>
        <pc:picChg chg="add del mod">
          <ac:chgData name="Janusz Marcinik" userId="6d1f9512217825c4" providerId="LiveId" clId="{6E0D2F4B-E6DF-4EF1-9442-8333C3F4802C}" dt="2020-01-19T08:15:36.337" v="519"/>
          <ac:picMkLst>
            <pc:docMk/>
            <pc:sldMk cId="668588970" sldId="455"/>
            <ac:picMk id="10" creationId="{5E4A8C44-8F1A-4DED-AEDD-8A9D04CCFBE0}"/>
          </ac:picMkLst>
        </pc:picChg>
      </pc:sldChg>
      <pc:sldChg chg="modSp add ord">
        <pc:chgData name="Janusz Marcinik" userId="6d1f9512217825c4" providerId="LiveId" clId="{6E0D2F4B-E6DF-4EF1-9442-8333C3F4802C}" dt="2020-01-19T10:32:42.786" v="1214" actId="20577"/>
        <pc:sldMkLst>
          <pc:docMk/>
          <pc:sldMk cId="772164858" sldId="456"/>
        </pc:sldMkLst>
        <pc:spChg chg="mod">
          <ac:chgData name="Janusz Marcinik" userId="6d1f9512217825c4" providerId="LiveId" clId="{6E0D2F4B-E6DF-4EF1-9442-8333C3F4802C}" dt="2020-01-19T10:15:43.870" v="813" actId="20577"/>
          <ac:spMkLst>
            <pc:docMk/>
            <pc:sldMk cId="772164858" sldId="456"/>
            <ac:spMk id="3" creationId="{00000000-0000-0000-0000-000000000000}"/>
          </ac:spMkLst>
        </pc:spChg>
        <pc:spChg chg="mod">
          <ac:chgData name="Janusz Marcinik" userId="6d1f9512217825c4" providerId="LiveId" clId="{6E0D2F4B-E6DF-4EF1-9442-8333C3F4802C}" dt="2020-01-19T10:29:03.574" v="1082" actId="20577"/>
          <ac:spMkLst>
            <pc:docMk/>
            <pc:sldMk cId="772164858" sldId="456"/>
            <ac:spMk id="4" creationId="{00000000-0000-0000-0000-000000000000}"/>
          </ac:spMkLst>
        </pc:spChg>
        <pc:spChg chg="mod">
          <ac:chgData name="Janusz Marcinik" userId="6d1f9512217825c4" providerId="LiveId" clId="{6E0D2F4B-E6DF-4EF1-9442-8333C3F4802C}" dt="2020-01-19T10:32:42.786" v="1214" actId="20577"/>
          <ac:spMkLst>
            <pc:docMk/>
            <pc:sldMk cId="772164858" sldId="456"/>
            <ac:spMk id="5" creationId="{00000000-0000-0000-0000-000000000000}"/>
          </ac:spMkLst>
        </pc:spChg>
        <pc:spChg chg="mod">
          <ac:chgData name="Janusz Marcinik" userId="6d1f9512217825c4" providerId="LiveId" clId="{6E0D2F4B-E6DF-4EF1-9442-8333C3F4802C}" dt="2020-01-19T10:29:05.952" v="1084" actId="20577"/>
          <ac:spMkLst>
            <pc:docMk/>
            <pc:sldMk cId="772164858" sldId="456"/>
            <ac:spMk id="6" creationId="{00000000-0000-0000-0000-000000000000}"/>
          </ac:spMkLst>
        </pc:spChg>
      </pc:sldChg>
      <pc:sldChg chg="add ord">
        <pc:chgData name="Janusz Marcinik" userId="6d1f9512217825c4" providerId="LiveId" clId="{6E0D2F4B-E6DF-4EF1-9442-8333C3F4802C}" dt="2020-01-19T11:02:09.882" v="1217"/>
        <pc:sldMkLst>
          <pc:docMk/>
          <pc:sldMk cId="2906085552" sldId="457"/>
        </pc:sldMkLst>
      </pc:sldChg>
      <pc:sldChg chg="addSp delSp modSp add ord modNotesTx">
        <pc:chgData name="Janusz Marcinik" userId="6d1f9512217825c4" providerId="LiveId" clId="{6E0D2F4B-E6DF-4EF1-9442-8333C3F4802C}" dt="2020-01-19T11:11:18.277" v="1444" actId="20577"/>
        <pc:sldMkLst>
          <pc:docMk/>
          <pc:sldMk cId="2087168219" sldId="458"/>
        </pc:sldMkLst>
        <pc:spChg chg="mod">
          <ac:chgData name="Janusz Marcinik" userId="6d1f9512217825c4" providerId="LiveId" clId="{6E0D2F4B-E6DF-4EF1-9442-8333C3F4802C}" dt="2020-01-19T11:05:33.488" v="1432" actId="20577"/>
          <ac:spMkLst>
            <pc:docMk/>
            <pc:sldMk cId="2087168219" sldId="458"/>
            <ac:spMk id="2" creationId="{00000000-0000-0000-0000-000000000000}"/>
          </ac:spMkLst>
        </pc:spChg>
        <pc:spChg chg="del">
          <ac:chgData name="Janusz Marcinik" userId="6d1f9512217825c4" providerId="LiveId" clId="{6E0D2F4B-E6DF-4EF1-9442-8333C3F4802C}" dt="2020-01-19T11:05:01.424" v="1424" actId="478"/>
          <ac:spMkLst>
            <pc:docMk/>
            <pc:sldMk cId="2087168219" sldId="458"/>
            <ac:spMk id="3" creationId="{00000000-0000-0000-0000-000000000000}"/>
          </ac:spMkLst>
        </pc:spChg>
        <pc:spChg chg="add del mod">
          <ac:chgData name="Janusz Marcinik" userId="6d1f9512217825c4" providerId="LiveId" clId="{6E0D2F4B-E6DF-4EF1-9442-8333C3F4802C}" dt="2020-01-19T11:05:15.527" v="1430" actId="478"/>
          <ac:spMkLst>
            <pc:docMk/>
            <pc:sldMk cId="2087168219" sldId="458"/>
            <ac:spMk id="6" creationId="{56C58B64-8284-4CC8-A659-AEF8069CF085}"/>
          </ac:spMkLst>
        </pc:spChg>
      </pc:sldChg>
      <pc:sldChg chg="modSp add ord">
        <pc:chgData name="Janusz Marcinik" userId="6d1f9512217825c4" providerId="LiveId" clId="{6E0D2F4B-E6DF-4EF1-9442-8333C3F4802C}" dt="2020-01-19T11:25:03.550" v="1653" actId="20577"/>
        <pc:sldMkLst>
          <pc:docMk/>
          <pc:sldMk cId="2098723884" sldId="459"/>
        </pc:sldMkLst>
        <pc:spChg chg="mod">
          <ac:chgData name="Janusz Marcinik" userId="6d1f9512217825c4" providerId="LiveId" clId="{6E0D2F4B-E6DF-4EF1-9442-8333C3F4802C}" dt="2020-01-19T11:21:28.402" v="1470" actId="6549"/>
          <ac:spMkLst>
            <pc:docMk/>
            <pc:sldMk cId="2098723884" sldId="459"/>
            <ac:spMk id="2" creationId="{00000000-0000-0000-0000-000000000000}"/>
          </ac:spMkLst>
        </pc:spChg>
        <pc:spChg chg="mod">
          <ac:chgData name="Janusz Marcinik" userId="6d1f9512217825c4" providerId="LiveId" clId="{6E0D2F4B-E6DF-4EF1-9442-8333C3F4802C}" dt="2020-01-19T11:25:03.550" v="1653" actId="20577"/>
          <ac:spMkLst>
            <pc:docMk/>
            <pc:sldMk cId="2098723884" sldId="459"/>
            <ac:spMk id="3" creationId="{00000000-0000-0000-0000-000000000000}"/>
          </ac:spMkLst>
        </pc:spChg>
      </pc:sldChg>
      <pc:sldChg chg="addSp delSp modSp add ord">
        <pc:chgData name="Janusz Marcinik" userId="6d1f9512217825c4" providerId="LiveId" clId="{6E0D2F4B-E6DF-4EF1-9442-8333C3F4802C}" dt="2020-02-04T20:04:37.944" v="1886" actId="1076"/>
        <pc:sldMkLst>
          <pc:docMk/>
          <pc:sldMk cId="3021687612" sldId="460"/>
        </pc:sldMkLst>
        <pc:spChg chg="mod">
          <ac:chgData name="Janusz Marcinik" userId="6d1f9512217825c4" providerId="LiveId" clId="{6E0D2F4B-E6DF-4EF1-9442-8333C3F4802C}" dt="2020-02-04T20:04:37.944" v="1886" actId="1076"/>
          <ac:spMkLst>
            <pc:docMk/>
            <pc:sldMk cId="3021687612" sldId="460"/>
            <ac:spMk id="3" creationId="{00000000-0000-0000-0000-000000000000}"/>
          </ac:spMkLst>
        </pc:spChg>
        <pc:spChg chg="add del">
          <ac:chgData name="Janusz Marcinik" userId="6d1f9512217825c4" providerId="LiveId" clId="{6E0D2F4B-E6DF-4EF1-9442-8333C3F4802C}" dt="2020-02-04T19:57:56.831" v="1716"/>
          <ac:spMkLst>
            <pc:docMk/>
            <pc:sldMk cId="3021687612" sldId="460"/>
            <ac:spMk id="4" creationId="{1AD81C26-3D03-44E1-93EC-44A69F6F1B4F}"/>
          </ac:spMkLst>
        </pc:spChg>
        <pc:spChg chg="mod">
          <ac:chgData name="Janusz Marcinik" userId="6d1f9512217825c4" providerId="LiveId" clId="{6E0D2F4B-E6DF-4EF1-9442-8333C3F4802C}" dt="2020-02-04T20:04:37.944" v="1886" actId="1076"/>
          <ac:spMkLst>
            <pc:docMk/>
            <pc:sldMk cId="3021687612" sldId="460"/>
            <ac:spMk id="5" creationId="{00000000-0000-0000-0000-000000000000}"/>
          </ac:spMkLst>
        </pc:spChg>
        <pc:spChg chg="add del">
          <ac:chgData name="Janusz Marcinik" userId="6d1f9512217825c4" providerId="LiveId" clId="{6E0D2F4B-E6DF-4EF1-9442-8333C3F4802C}" dt="2020-02-04T19:58:00.034" v="1722"/>
          <ac:spMkLst>
            <pc:docMk/>
            <pc:sldMk cId="3021687612" sldId="460"/>
            <ac:spMk id="6" creationId="{9E8228E8-98B3-429F-A25C-6612455026CC}"/>
          </ac:spMkLst>
        </pc:spChg>
        <pc:spChg chg="add del">
          <ac:chgData name="Janusz Marcinik" userId="6d1f9512217825c4" providerId="LiveId" clId="{6E0D2F4B-E6DF-4EF1-9442-8333C3F4802C}" dt="2020-02-04T19:58:05.461" v="1731"/>
          <ac:spMkLst>
            <pc:docMk/>
            <pc:sldMk cId="3021687612" sldId="460"/>
            <ac:spMk id="7" creationId="{1BE3F996-DBAF-4B45-B4EA-51FB9F57540D}"/>
          </ac:spMkLst>
        </pc:spChg>
        <pc:spChg chg="add del mod">
          <ac:chgData name="Janusz Marcinik" userId="6d1f9512217825c4" providerId="LiveId" clId="{6E0D2F4B-E6DF-4EF1-9442-8333C3F4802C}" dt="2020-02-04T19:58:19.429" v="1755"/>
          <ac:spMkLst>
            <pc:docMk/>
            <pc:sldMk cId="3021687612" sldId="460"/>
            <ac:spMk id="8" creationId="{AE5DE3C9-9D78-4D80-90DC-66B62CD06DD6}"/>
          </ac:spMkLst>
        </pc:spChg>
        <pc:spChg chg="add del mod">
          <ac:chgData name="Janusz Marcinik" userId="6d1f9512217825c4" providerId="LiveId" clId="{6E0D2F4B-E6DF-4EF1-9442-8333C3F4802C}" dt="2020-02-04T19:58:56.077" v="1781"/>
          <ac:spMkLst>
            <pc:docMk/>
            <pc:sldMk cId="3021687612" sldId="460"/>
            <ac:spMk id="9" creationId="{CDE9621A-CD36-43F2-91E2-F85FED70C3EA}"/>
          </ac:spMkLst>
        </pc:spChg>
        <pc:spChg chg="add mod">
          <ac:chgData name="Janusz Marcinik" userId="6d1f9512217825c4" providerId="LiveId" clId="{6E0D2F4B-E6DF-4EF1-9442-8333C3F4802C}" dt="2020-02-04T20:03:59.688" v="1883" actId="1076"/>
          <ac:spMkLst>
            <pc:docMk/>
            <pc:sldMk cId="3021687612" sldId="460"/>
            <ac:spMk id="10" creationId="{4C6FEC52-C792-4EBF-B44E-AF799CC04309}"/>
          </ac:spMkLst>
        </pc:spChg>
        <pc:spChg chg="add del">
          <ac:chgData name="Janusz Marcinik" userId="6d1f9512217825c4" providerId="LiveId" clId="{6E0D2F4B-E6DF-4EF1-9442-8333C3F4802C}" dt="2020-02-04T20:02:42.725" v="1817"/>
          <ac:spMkLst>
            <pc:docMk/>
            <pc:sldMk cId="3021687612" sldId="460"/>
            <ac:spMk id="11" creationId="{604FAD43-67CB-4B83-BCD1-29C156D355F8}"/>
          </ac:spMkLst>
        </pc:spChg>
        <pc:spChg chg="add del mod">
          <ac:chgData name="Janusz Marcinik" userId="6d1f9512217825c4" providerId="LiveId" clId="{6E0D2F4B-E6DF-4EF1-9442-8333C3F4802C}" dt="2020-02-04T20:01:50.998" v="1794" actId="478"/>
          <ac:spMkLst>
            <pc:docMk/>
            <pc:sldMk cId="3021687612" sldId="460"/>
            <ac:spMk id="13" creationId="{A6A52168-E0C6-41C6-AB32-C76400836DAA}"/>
          </ac:spMkLst>
        </pc:spChg>
      </pc:sldChg>
      <pc:sldChg chg="add del">
        <pc:chgData name="Janusz Marcinik" userId="6d1f9512217825c4" providerId="LiveId" clId="{6E0D2F4B-E6DF-4EF1-9442-8333C3F4802C}" dt="2020-02-04T20:01:53.964" v="1796"/>
        <pc:sldMkLst>
          <pc:docMk/>
          <pc:sldMk cId="3214057055" sldId="461"/>
        </pc:sldMkLst>
      </pc:sldChg>
      <pc:sldChg chg="modSp add ord">
        <pc:chgData name="Janusz Marcinik" userId="6d1f9512217825c4" providerId="LiveId" clId="{6E0D2F4B-E6DF-4EF1-9442-8333C3F4802C}" dt="2020-02-08T08:58:24.337" v="1987" actId="123"/>
        <pc:sldMkLst>
          <pc:docMk/>
          <pc:sldMk cId="3708784431" sldId="461"/>
        </pc:sldMkLst>
        <pc:spChg chg="mod">
          <ac:chgData name="Janusz Marcinik" userId="6d1f9512217825c4" providerId="LiveId" clId="{6E0D2F4B-E6DF-4EF1-9442-8333C3F4802C}" dt="2020-02-08T08:58:13.307" v="1985" actId="20577"/>
          <ac:spMkLst>
            <pc:docMk/>
            <pc:sldMk cId="3708784431" sldId="461"/>
            <ac:spMk id="5" creationId="{00000000-0000-0000-0000-000000000000}"/>
          </ac:spMkLst>
        </pc:spChg>
        <pc:spChg chg="mod">
          <ac:chgData name="Janusz Marcinik" userId="6d1f9512217825c4" providerId="LiveId" clId="{6E0D2F4B-E6DF-4EF1-9442-8333C3F4802C}" dt="2020-02-08T08:58:24.337" v="1987" actId="123"/>
          <ac:spMkLst>
            <pc:docMk/>
            <pc:sldMk cId="3708784431" sldId="461"/>
            <ac:spMk id="6" creationId="{00000000-0000-0000-0000-000000000000}"/>
          </ac:spMkLst>
        </pc:spChg>
      </pc:sldChg>
      <pc:sldChg chg="modSp add ord">
        <pc:chgData name="Janusz Marcinik" userId="6d1f9512217825c4" providerId="LiveId" clId="{6E0D2F4B-E6DF-4EF1-9442-8333C3F4802C}" dt="2020-02-08T12:13:16.872" v="3772"/>
        <pc:sldMkLst>
          <pc:docMk/>
          <pc:sldMk cId="491749764" sldId="462"/>
        </pc:sldMkLst>
        <pc:spChg chg="mod">
          <ac:chgData name="Janusz Marcinik" userId="6d1f9512217825c4" providerId="LiveId" clId="{6E0D2F4B-E6DF-4EF1-9442-8333C3F4802C}" dt="2020-02-08T09:02:54.082" v="2153" actId="20577"/>
          <ac:spMkLst>
            <pc:docMk/>
            <pc:sldMk cId="491749764" sldId="462"/>
            <ac:spMk id="3" creationId="{00000000-0000-0000-0000-000000000000}"/>
          </ac:spMkLst>
        </pc:spChg>
      </pc:sldChg>
      <pc:sldChg chg="modSp add ord">
        <pc:chgData name="Janusz Marcinik" userId="6d1f9512217825c4" providerId="LiveId" clId="{6E0D2F4B-E6DF-4EF1-9442-8333C3F4802C}" dt="2020-02-08T09:28:56.985" v="2769" actId="20577"/>
        <pc:sldMkLst>
          <pc:docMk/>
          <pc:sldMk cId="3437105054" sldId="463"/>
        </pc:sldMkLst>
        <pc:spChg chg="mod">
          <ac:chgData name="Janusz Marcinik" userId="6d1f9512217825c4" providerId="LiveId" clId="{6E0D2F4B-E6DF-4EF1-9442-8333C3F4802C}" dt="2020-02-08T09:28:48.012" v="2745" actId="20577"/>
          <ac:spMkLst>
            <pc:docMk/>
            <pc:sldMk cId="3437105054" sldId="463"/>
            <ac:spMk id="4" creationId="{00000000-0000-0000-0000-000000000000}"/>
          </ac:spMkLst>
        </pc:spChg>
        <pc:spChg chg="mod">
          <ac:chgData name="Janusz Marcinik" userId="6d1f9512217825c4" providerId="LiveId" clId="{6E0D2F4B-E6DF-4EF1-9442-8333C3F4802C}" dt="2020-02-08T09:28:56.985" v="2769" actId="20577"/>
          <ac:spMkLst>
            <pc:docMk/>
            <pc:sldMk cId="3437105054" sldId="463"/>
            <ac:spMk id="5" creationId="{00000000-0000-0000-0000-000000000000}"/>
          </ac:spMkLst>
        </pc:spChg>
      </pc:sldChg>
      <pc:sldChg chg="addSp delSp add del ord">
        <pc:chgData name="Janusz Marcinik" userId="6d1f9512217825c4" providerId="LiveId" clId="{6E0D2F4B-E6DF-4EF1-9442-8333C3F4802C}" dt="2020-02-08T11:05:57.312" v="3008" actId="47"/>
        <pc:sldMkLst>
          <pc:docMk/>
          <pc:sldMk cId="155470714" sldId="464"/>
        </pc:sldMkLst>
        <pc:spChg chg="add del">
          <ac:chgData name="Janusz Marcinik" userId="6d1f9512217825c4" providerId="LiveId" clId="{6E0D2F4B-E6DF-4EF1-9442-8333C3F4802C}" dt="2020-02-08T11:04:59.947" v="2994"/>
          <ac:spMkLst>
            <pc:docMk/>
            <pc:sldMk cId="155470714" sldId="464"/>
            <ac:spMk id="3" creationId="{EC3560EB-DAE9-41B3-8CB0-9934A33083D6}"/>
          </ac:spMkLst>
        </pc:spChg>
        <pc:spChg chg="add del">
          <ac:chgData name="Janusz Marcinik" userId="6d1f9512217825c4" providerId="LiveId" clId="{6E0D2F4B-E6DF-4EF1-9442-8333C3F4802C}" dt="2020-02-08T11:04:59.947" v="2994"/>
          <ac:spMkLst>
            <pc:docMk/>
            <pc:sldMk cId="155470714" sldId="464"/>
            <ac:spMk id="4" creationId="{17AD7C49-7A9A-48B1-BBD0-342F391E2E57}"/>
          </ac:spMkLst>
        </pc:spChg>
        <pc:spChg chg="add del">
          <ac:chgData name="Janusz Marcinik" userId="6d1f9512217825c4" providerId="LiveId" clId="{6E0D2F4B-E6DF-4EF1-9442-8333C3F4802C}" dt="2020-02-08T11:04:59.947" v="2994"/>
          <ac:spMkLst>
            <pc:docMk/>
            <pc:sldMk cId="155470714" sldId="464"/>
            <ac:spMk id="5" creationId="{D3B07DC6-AC8E-40B4-A86C-4C1E914178AA}"/>
          </ac:spMkLst>
        </pc:spChg>
        <pc:spChg chg="add del">
          <ac:chgData name="Janusz Marcinik" userId="6d1f9512217825c4" providerId="LiveId" clId="{6E0D2F4B-E6DF-4EF1-9442-8333C3F4802C}" dt="2020-02-08T11:04:59.947" v="2994"/>
          <ac:spMkLst>
            <pc:docMk/>
            <pc:sldMk cId="155470714" sldId="464"/>
            <ac:spMk id="6" creationId="{456091E1-DACC-41E7-80D5-92E804FB602C}"/>
          </ac:spMkLst>
        </pc:spChg>
        <pc:spChg chg="add del">
          <ac:chgData name="Janusz Marcinik" userId="6d1f9512217825c4" providerId="LiveId" clId="{6E0D2F4B-E6DF-4EF1-9442-8333C3F4802C}" dt="2020-02-08T11:04:59.947" v="2994"/>
          <ac:spMkLst>
            <pc:docMk/>
            <pc:sldMk cId="155470714" sldId="464"/>
            <ac:spMk id="7" creationId="{95B99292-B5B5-456B-9541-2F691698351E}"/>
          </ac:spMkLst>
        </pc:spChg>
        <pc:spChg chg="add del">
          <ac:chgData name="Janusz Marcinik" userId="6d1f9512217825c4" providerId="LiveId" clId="{6E0D2F4B-E6DF-4EF1-9442-8333C3F4802C}" dt="2020-02-08T11:04:59.947" v="2994"/>
          <ac:spMkLst>
            <pc:docMk/>
            <pc:sldMk cId="155470714" sldId="464"/>
            <ac:spMk id="8" creationId="{F5FEA9BF-D119-4900-92F2-F4EF3E1408DA}"/>
          </ac:spMkLst>
        </pc:spChg>
        <pc:spChg chg="add del">
          <ac:chgData name="Janusz Marcinik" userId="6d1f9512217825c4" providerId="LiveId" clId="{6E0D2F4B-E6DF-4EF1-9442-8333C3F4802C}" dt="2020-02-08T11:04:59.947" v="2994"/>
          <ac:spMkLst>
            <pc:docMk/>
            <pc:sldMk cId="155470714" sldId="464"/>
            <ac:spMk id="9" creationId="{5CE62C14-318F-49FA-9078-C79EC360C236}"/>
          </ac:spMkLst>
        </pc:spChg>
        <pc:spChg chg="add del">
          <ac:chgData name="Janusz Marcinik" userId="6d1f9512217825c4" providerId="LiveId" clId="{6E0D2F4B-E6DF-4EF1-9442-8333C3F4802C}" dt="2020-02-08T11:04:59.947" v="2994"/>
          <ac:spMkLst>
            <pc:docMk/>
            <pc:sldMk cId="155470714" sldId="464"/>
            <ac:spMk id="10" creationId="{C4BAC620-62E7-40D6-AE73-343EA25C0A59}"/>
          </ac:spMkLst>
        </pc:spChg>
        <pc:spChg chg="add del">
          <ac:chgData name="Janusz Marcinik" userId="6d1f9512217825c4" providerId="LiveId" clId="{6E0D2F4B-E6DF-4EF1-9442-8333C3F4802C}" dt="2020-02-08T11:04:59.947" v="2994"/>
          <ac:spMkLst>
            <pc:docMk/>
            <pc:sldMk cId="155470714" sldId="464"/>
            <ac:spMk id="11" creationId="{E210D3F7-9686-48AC-A9D4-1BB190264CD0}"/>
          </ac:spMkLst>
        </pc:spChg>
        <pc:spChg chg="add del">
          <ac:chgData name="Janusz Marcinik" userId="6d1f9512217825c4" providerId="LiveId" clId="{6E0D2F4B-E6DF-4EF1-9442-8333C3F4802C}" dt="2020-02-08T11:04:59.947" v="2994"/>
          <ac:spMkLst>
            <pc:docMk/>
            <pc:sldMk cId="155470714" sldId="464"/>
            <ac:spMk id="15" creationId="{E3A1C4E1-B40D-4CD9-A904-85B007F21CEF}"/>
          </ac:spMkLst>
        </pc:spChg>
        <pc:spChg chg="add del">
          <ac:chgData name="Janusz Marcinik" userId="6d1f9512217825c4" providerId="LiveId" clId="{6E0D2F4B-E6DF-4EF1-9442-8333C3F4802C}" dt="2020-02-08T11:04:55.868" v="2993"/>
          <ac:spMkLst>
            <pc:docMk/>
            <pc:sldMk cId="155470714" sldId="464"/>
            <ac:spMk id="16" creationId="{3AC66EC0-CBD4-412D-85D5-2BCA54B644D0}"/>
          </ac:spMkLst>
        </pc:spChg>
        <pc:spChg chg="add del">
          <ac:chgData name="Janusz Marcinik" userId="6d1f9512217825c4" providerId="LiveId" clId="{6E0D2F4B-E6DF-4EF1-9442-8333C3F4802C}" dt="2020-02-08T11:05:30.928" v="2997"/>
          <ac:spMkLst>
            <pc:docMk/>
            <pc:sldMk cId="155470714" sldId="464"/>
            <ac:spMk id="17" creationId="{2D65AC45-8B4C-4FFB-BEFA-3BC258F12FB6}"/>
          </ac:spMkLst>
        </pc:spChg>
        <pc:grpChg chg="add del">
          <ac:chgData name="Janusz Marcinik" userId="6d1f9512217825c4" providerId="LiveId" clId="{6E0D2F4B-E6DF-4EF1-9442-8333C3F4802C}" dt="2020-02-08T11:04:59.947" v="2994"/>
          <ac:grpSpMkLst>
            <pc:docMk/>
            <pc:sldMk cId="155470714" sldId="464"/>
            <ac:grpSpMk id="12" creationId="{E8F552D7-6E41-41B6-9EC2-662FA6E034FF}"/>
          </ac:grpSpMkLst>
        </pc:grpChg>
      </pc:sldChg>
      <pc:sldChg chg="modSp add ord">
        <pc:chgData name="Janusz Marcinik" userId="6d1f9512217825c4" providerId="LiveId" clId="{6E0D2F4B-E6DF-4EF1-9442-8333C3F4802C}" dt="2020-02-08T12:14:31.819" v="3902" actId="20577"/>
        <pc:sldMkLst>
          <pc:docMk/>
          <pc:sldMk cId="2126742528" sldId="464"/>
        </pc:sldMkLst>
        <pc:spChg chg="mod">
          <ac:chgData name="Janusz Marcinik" userId="6d1f9512217825c4" providerId="LiveId" clId="{6E0D2F4B-E6DF-4EF1-9442-8333C3F4802C}" dt="2020-02-08T12:13:37.569" v="3832" actId="14100"/>
          <ac:spMkLst>
            <pc:docMk/>
            <pc:sldMk cId="2126742528" sldId="464"/>
            <ac:spMk id="13" creationId="{00000000-0000-0000-0000-000000000000}"/>
          </ac:spMkLst>
        </pc:spChg>
        <pc:spChg chg="mod">
          <ac:chgData name="Janusz Marcinik" userId="6d1f9512217825c4" providerId="LiveId" clId="{6E0D2F4B-E6DF-4EF1-9442-8333C3F4802C}" dt="2020-02-08T12:14:16.458" v="3846" actId="20577"/>
          <ac:spMkLst>
            <pc:docMk/>
            <pc:sldMk cId="2126742528" sldId="464"/>
            <ac:spMk id="16" creationId="{00000000-0000-0000-0000-000000000000}"/>
          </ac:spMkLst>
        </pc:spChg>
        <pc:spChg chg="mod">
          <ac:chgData name="Janusz Marcinik" userId="6d1f9512217825c4" providerId="LiveId" clId="{6E0D2F4B-E6DF-4EF1-9442-8333C3F4802C}" dt="2020-02-08T12:14:21.616" v="3860" actId="20577"/>
          <ac:spMkLst>
            <pc:docMk/>
            <pc:sldMk cId="2126742528" sldId="464"/>
            <ac:spMk id="17" creationId="{00000000-0000-0000-0000-000000000000}"/>
          </ac:spMkLst>
        </pc:spChg>
        <pc:spChg chg="mod">
          <ac:chgData name="Janusz Marcinik" userId="6d1f9512217825c4" providerId="LiveId" clId="{6E0D2F4B-E6DF-4EF1-9442-8333C3F4802C}" dt="2020-02-08T12:14:26.384" v="3882" actId="20577"/>
          <ac:spMkLst>
            <pc:docMk/>
            <pc:sldMk cId="2126742528" sldId="464"/>
            <ac:spMk id="18" creationId="{00000000-0000-0000-0000-000000000000}"/>
          </ac:spMkLst>
        </pc:spChg>
        <pc:spChg chg="mod">
          <ac:chgData name="Janusz Marcinik" userId="6d1f9512217825c4" providerId="LiveId" clId="{6E0D2F4B-E6DF-4EF1-9442-8333C3F4802C}" dt="2020-02-08T12:14:31.819" v="3902" actId="20577"/>
          <ac:spMkLst>
            <pc:docMk/>
            <pc:sldMk cId="2126742528" sldId="464"/>
            <ac:spMk id="1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2/8/2020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9</a:t>
            </a:fld>
            <a:endParaRPr lang="en-US" dirty="0"/>
          </a:p>
        </p:txBody>
      </p:sp>
    </p:spTree>
    <p:extLst>
      <p:ext uri="{BB962C8B-B14F-4D97-AF65-F5344CB8AC3E}">
        <p14:creationId xmlns:p14="http://schemas.microsoft.com/office/powerpoint/2010/main" val="1263550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1.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8.emf"/><Relationship Id="rId18" Type="http://schemas.openxmlformats.org/officeDocument/2006/relationships/image" Target="../media/image43.emf"/><Relationship Id="rId26" Type="http://schemas.openxmlformats.org/officeDocument/2006/relationships/image" Target="../media/image51.emf"/><Relationship Id="rId3" Type="http://schemas.openxmlformats.org/officeDocument/2006/relationships/image" Target="../media/image28.emf"/><Relationship Id="rId21" Type="http://schemas.openxmlformats.org/officeDocument/2006/relationships/image" Target="../media/image46.emf"/><Relationship Id="rId34" Type="http://schemas.openxmlformats.org/officeDocument/2006/relationships/image" Target="../media/image59.emf"/><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2.emf"/><Relationship Id="rId25" Type="http://schemas.openxmlformats.org/officeDocument/2006/relationships/image" Target="../media/image50.emf"/><Relationship Id="rId33" Type="http://schemas.openxmlformats.org/officeDocument/2006/relationships/image" Target="../media/image58.emf"/><Relationship Id="rId2" Type="http://schemas.openxmlformats.org/officeDocument/2006/relationships/image" Target="../media/image27.emf"/><Relationship Id="rId16" Type="http://schemas.openxmlformats.org/officeDocument/2006/relationships/image" Target="../media/image41.emf"/><Relationship Id="rId20" Type="http://schemas.openxmlformats.org/officeDocument/2006/relationships/image" Target="../media/image45.emf"/><Relationship Id="rId29" Type="http://schemas.openxmlformats.org/officeDocument/2006/relationships/image" Target="../media/image54.emf"/><Relationship Id="rId1" Type="http://schemas.openxmlformats.org/officeDocument/2006/relationships/slideLayout" Target="../slideLayouts/slideLayout112.xml"/><Relationship Id="rId6" Type="http://schemas.openxmlformats.org/officeDocument/2006/relationships/image" Target="../media/image31.emf"/><Relationship Id="rId11" Type="http://schemas.openxmlformats.org/officeDocument/2006/relationships/image" Target="../media/image36.emf"/><Relationship Id="rId24" Type="http://schemas.openxmlformats.org/officeDocument/2006/relationships/image" Target="../media/image49.emf"/><Relationship Id="rId32" Type="http://schemas.openxmlformats.org/officeDocument/2006/relationships/image" Target="../media/image57.emf"/><Relationship Id="rId5" Type="http://schemas.openxmlformats.org/officeDocument/2006/relationships/image" Target="../media/image30.emf"/><Relationship Id="rId15" Type="http://schemas.openxmlformats.org/officeDocument/2006/relationships/image" Target="../media/image40.emf"/><Relationship Id="rId23" Type="http://schemas.openxmlformats.org/officeDocument/2006/relationships/image" Target="../media/image48.emf"/><Relationship Id="rId28" Type="http://schemas.openxmlformats.org/officeDocument/2006/relationships/image" Target="../media/image53.emf"/><Relationship Id="rId36" Type="http://schemas.openxmlformats.org/officeDocument/2006/relationships/image" Target="../media/image61.emf"/><Relationship Id="rId10" Type="http://schemas.openxmlformats.org/officeDocument/2006/relationships/image" Target="../media/image35.emf"/><Relationship Id="rId19" Type="http://schemas.openxmlformats.org/officeDocument/2006/relationships/image" Target="../media/image44.emf"/><Relationship Id="rId31" Type="http://schemas.openxmlformats.org/officeDocument/2006/relationships/image" Target="../media/image56.emf"/><Relationship Id="rId4" Type="http://schemas.openxmlformats.org/officeDocument/2006/relationships/image" Target="../media/image29.emf"/><Relationship Id="rId9" Type="http://schemas.openxmlformats.org/officeDocument/2006/relationships/image" Target="../media/image34.emf"/><Relationship Id="rId14" Type="http://schemas.openxmlformats.org/officeDocument/2006/relationships/image" Target="../media/image39.emf"/><Relationship Id="rId22" Type="http://schemas.openxmlformats.org/officeDocument/2006/relationships/image" Target="../media/image47.emf"/><Relationship Id="rId27" Type="http://schemas.openxmlformats.org/officeDocument/2006/relationships/image" Target="../media/image52.emf"/><Relationship Id="rId30" Type="http://schemas.openxmlformats.org/officeDocument/2006/relationships/image" Target="../media/image55.emf"/><Relationship Id="rId35" Type="http://schemas.openxmlformats.org/officeDocument/2006/relationships/image" Target="../media/image60.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8.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Layout" Target="../slideLayouts/slideLayout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10</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597802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41639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271989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369990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13826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158554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60041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9672381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Text Placeholder 2"/>
          <p:cNvSpPr>
            <a:spLocks noGrp="1"/>
          </p:cNvSpPr>
          <p:nvPr>
            <p:ph type="body" sz="quarter" idx="21"/>
          </p:nvPr>
        </p:nvSpPr>
        <p:spPr>
          <a:xfrm>
            <a:off x="1606030" y="381778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25615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6577195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Text Placeholder 2"/>
          <p:cNvSpPr>
            <a:spLocks noGrp="1"/>
          </p:cNvSpPr>
          <p:nvPr>
            <p:ph type="body" sz="quarter" idx="21"/>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247839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a:t>Screen name</a:t>
            </a:r>
          </a:p>
        </p:txBody>
      </p:sp>
      <p:sp>
        <p:nvSpPr>
          <p:cNvPr id="8" name="Picture Placeholder 7"/>
          <p:cNvSpPr>
            <a:spLocks noGrp="1"/>
          </p:cNvSpPr>
          <p:nvPr>
            <p:ph type="pic" sz="quarter" idx="16"/>
          </p:nvPr>
        </p:nvSpPr>
        <p:spPr>
          <a:xfrm>
            <a:off x="6544800" y="3322800"/>
            <a:ext cx="4636800" cy="6228000"/>
          </a:xfrm>
        </p:spPr>
      </p:sp>
      <p:sp>
        <p:nvSpPr>
          <p:cNvPr id="9" name="Picture Placeholder 8"/>
          <p:cNvSpPr>
            <a:spLocks noGrp="1"/>
          </p:cNvSpPr>
          <p:nvPr>
            <p:ph type="pic" sz="quarter" idx="17"/>
          </p:nvPr>
        </p:nvSpPr>
        <p:spPr>
          <a:xfrm>
            <a:off x="13255200" y="3322800"/>
            <a:ext cx="4636800" cy="6228000"/>
          </a:xfrm>
        </p:spPr>
      </p:sp>
      <p:sp>
        <p:nvSpPr>
          <p:cNvPr id="10" name="Text Placeholder 9"/>
          <p:cNvSpPr>
            <a:spLocks noGrp="1"/>
          </p:cNvSpPr>
          <p:nvPr>
            <p:ph type="body" sz="quarter" idx="18"/>
          </p:nvPr>
        </p:nvSpPr>
        <p:spPr>
          <a:xfrm>
            <a:off x="1843698" y="7435083"/>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11" name="Text Placeholder 10"/>
          <p:cNvSpPr>
            <a:spLocks noGrp="1"/>
          </p:cNvSpPr>
          <p:nvPr>
            <p:ph type="body" sz="quarter" idx="19"/>
          </p:nvPr>
        </p:nvSpPr>
        <p:spPr>
          <a:xfrm>
            <a:off x="18621562" y="7435083"/>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12" name="Text Placeholder 11"/>
          <p:cNvSpPr>
            <a:spLocks noGrp="1"/>
          </p:cNvSpPr>
          <p:nvPr>
            <p:ph type="body" sz="quarter" idx="20"/>
          </p:nvPr>
        </p:nvSpPr>
        <p:spPr/>
        <p:txBody>
          <a:bodyPr/>
          <a:lstStyle/>
          <a:p>
            <a:r>
              <a:rPr lang="en-US"/>
              <a:t>Screen name</a:t>
            </a:r>
          </a:p>
        </p:txBody>
      </p:sp>
      <p:sp>
        <p:nvSpPr>
          <p:cNvPr id="13" name="Text Placeholder 12"/>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2930833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3"/>
          </p:nvPr>
        </p:nvSpPr>
        <p:spPr>
          <a:xfrm>
            <a:off x="13137237" y="4507894"/>
            <a:ext cx="5459157" cy="4062423"/>
          </a:xfrm>
        </p:spPr>
      </p:sp>
      <p:sp>
        <p:nvSpPr>
          <p:cNvPr id="3" name="Text Placeholder 2"/>
          <p:cNvSpPr>
            <a:spLocks noGrp="1"/>
          </p:cNvSpPr>
          <p:nvPr>
            <p:ph type="body" sz="quarter" idx="24"/>
          </p:nvPr>
        </p:nvSpPr>
        <p:spPr/>
        <p:txBody>
          <a:bodyPr/>
          <a:lstStyle/>
          <a:p>
            <a:r>
              <a:rPr lang="en-US"/>
              <a:t>Screen name</a:t>
            </a:r>
          </a:p>
        </p:txBody>
      </p:sp>
      <p:sp>
        <p:nvSpPr>
          <p:cNvPr id="4" name="Picture Placeholder 3"/>
          <p:cNvSpPr>
            <a:spLocks noGrp="1"/>
          </p:cNvSpPr>
          <p:nvPr>
            <p:ph type="pic" sz="quarter" idx="22"/>
          </p:nvPr>
        </p:nvSpPr>
        <p:spPr>
          <a:xfrm>
            <a:off x="5907500" y="4507894"/>
            <a:ext cx="5459157" cy="4062423"/>
          </a:xfrm>
        </p:spPr>
      </p:sp>
      <p:sp>
        <p:nvSpPr>
          <p:cNvPr id="5" name="Text Placeholder 4"/>
          <p:cNvSpPr>
            <a:spLocks noGrp="1"/>
          </p:cNvSpPr>
          <p:nvPr>
            <p:ph type="body" sz="quarter" idx="15"/>
          </p:nvPr>
        </p:nvSpPr>
        <p:spPr/>
        <p:txBody>
          <a:bodyPr/>
          <a:lstStyle/>
          <a:p>
            <a:r>
              <a:rPr lang="en-US"/>
              <a:t>Screen name</a:t>
            </a:r>
          </a:p>
        </p:txBody>
      </p:sp>
      <p:sp>
        <p:nvSpPr>
          <p:cNvPr id="6" name="Text Placeholder 5"/>
          <p:cNvSpPr>
            <a:spLocks noGrp="1"/>
          </p:cNvSpPr>
          <p:nvPr>
            <p:ph type="body" sz="quarter" idx="18"/>
          </p:nvPr>
        </p:nvSpPr>
        <p:spPr>
          <a:xfrm>
            <a:off x="1204442"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7" name="Text Placeholder 6"/>
          <p:cNvSpPr>
            <a:spLocks noGrp="1"/>
          </p:cNvSpPr>
          <p:nvPr>
            <p:ph type="body" sz="quarter" idx="19"/>
          </p:nvPr>
        </p:nvSpPr>
        <p:spPr>
          <a:xfrm>
            <a:off x="19319998"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7908067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a:t>Screen name</a:t>
            </a:r>
          </a:p>
          <a:p>
            <a:endParaRPr lang="en-US"/>
          </a:p>
        </p:txBody>
      </p:sp>
      <p:sp>
        <p:nvSpPr>
          <p:cNvPr id="10" name="Picture Placeholder 9"/>
          <p:cNvSpPr>
            <a:spLocks noGrp="1"/>
          </p:cNvSpPr>
          <p:nvPr>
            <p:ph type="pic" sz="quarter" idx="16"/>
          </p:nvPr>
        </p:nvSpPr>
        <p:spPr/>
      </p:sp>
      <p:sp>
        <p:nvSpPr>
          <p:cNvPr id="11" name="Picture Placeholder 10"/>
          <p:cNvSpPr>
            <a:spLocks noGrp="1"/>
          </p:cNvSpPr>
          <p:nvPr>
            <p:ph type="pic" sz="quarter" idx="17"/>
          </p:nvPr>
        </p:nvSpPr>
        <p:spPr/>
      </p:sp>
      <p:sp>
        <p:nvSpPr>
          <p:cNvPr id="12" name="Text Placeholder 11"/>
          <p:cNvSpPr>
            <a:spLocks noGrp="1"/>
          </p:cNvSpPr>
          <p:nvPr>
            <p:ph type="body" sz="quarter" idx="20"/>
          </p:nvPr>
        </p:nvSpPr>
        <p:spPr/>
        <p:txBody>
          <a:bodyPr/>
          <a:lstStyle/>
          <a:p>
            <a:r>
              <a:rPr lang="en-US"/>
              <a:t>Screen name</a:t>
            </a:r>
          </a:p>
          <a:p>
            <a:endParaRPr lang="en-US"/>
          </a:p>
        </p:txBody>
      </p:sp>
      <p:sp>
        <p:nvSpPr>
          <p:cNvPr id="13" name="Picture Placeholder 12"/>
          <p:cNvSpPr>
            <a:spLocks noGrp="1"/>
          </p:cNvSpPr>
          <p:nvPr>
            <p:ph type="pic" sz="quarter" idx="21"/>
          </p:nvPr>
        </p:nvSpPr>
        <p:spPr/>
      </p:sp>
      <p:sp>
        <p:nvSpPr>
          <p:cNvPr id="14" name="Text Placeholder 13"/>
          <p:cNvSpPr>
            <a:spLocks noGrp="1"/>
          </p:cNvSpPr>
          <p:nvPr>
            <p:ph type="body" sz="quarter" idx="22"/>
          </p:nvPr>
        </p:nvSpPr>
        <p:spPr/>
        <p:txBody>
          <a:bodyPr/>
          <a:lstStyle/>
          <a:p>
            <a:r>
              <a:rPr lang="en-US"/>
              <a:t>Screen name</a:t>
            </a:r>
          </a:p>
        </p:txBody>
      </p:sp>
    </p:spTree>
    <p:extLst>
      <p:ext uri="{BB962C8B-B14F-4D97-AF65-F5344CB8AC3E}">
        <p14:creationId xmlns:p14="http://schemas.microsoft.com/office/powerpoint/2010/main" val="9566024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Screen name</a:t>
            </a:r>
          </a:p>
        </p:txBody>
      </p:sp>
      <p:sp>
        <p:nvSpPr>
          <p:cNvPr id="3" name="Picture Placeholder 2"/>
          <p:cNvSpPr>
            <a:spLocks noGrp="1"/>
          </p:cNvSpPr>
          <p:nvPr>
            <p:ph type="pic" sz="quarter" idx="22"/>
          </p:nvPr>
        </p:nvSpPr>
        <p:spPr/>
      </p:sp>
      <p:sp>
        <p:nvSpPr>
          <p:cNvPr id="4" name="Text Placeholder 3"/>
          <p:cNvSpPr>
            <a:spLocks noGrp="1"/>
          </p:cNvSpPr>
          <p:nvPr>
            <p:ph type="body" sz="quarter" idx="15"/>
          </p:nvPr>
        </p:nvSpPr>
        <p:spPr/>
        <p:txBody>
          <a:bodyPr/>
          <a:lstStyle/>
          <a:p>
            <a:r>
              <a:rPr lang="en-US"/>
              <a:t>Screen name</a:t>
            </a:r>
          </a:p>
        </p:txBody>
      </p:sp>
      <p:sp>
        <p:nvSpPr>
          <p:cNvPr id="5" name="Text Placeholder 4"/>
          <p:cNvSpPr>
            <a:spLocks noGrp="1"/>
          </p:cNvSpPr>
          <p:nvPr>
            <p:ph type="body" sz="quarter" idx="26"/>
          </p:nvPr>
        </p:nvSpPr>
        <p:spPr/>
        <p:txBody>
          <a:bodyPr/>
          <a:lstStyle/>
          <a:p>
            <a:r>
              <a:rPr lang="en-US"/>
              <a:t>Screen name</a:t>
            </a:r>
          </a:p>
        </p:txBody>
      </p:sp>
      <p:sp>
        <p:nvSpPr>
          <p:cNvPr id="6" name="Picture Placeholder 5"/>
          <p:cNvSpPr>
            <a:spLocks noGrp="1"/>
          </p:cNvSpPr>
          <p:nvPr>
            <p:ph type="pic" sz="quarter" idx="27"/>
          </p:nvPr>
        </p:nvSpPr>
        <p:spPr/>
      </p:sp>
      <p:sp>
        <p:nvSpPr>
          <p:cNvPr id="7" name="Picture Placeholder 6"/>
          <p:cNvSpPr>
            <a:spLocks noGrp="1"/>
          </p:cNvSpPr>
          <p:nvPr>
            <p:ph type="pic" sz="quarter" idx="28"/>
          </p:nvPr>
        </p:nvSpPr>
        <p:spPr/>
      </p:sp>
    </p:spTree>
    <p:extLst>
      <p:ext uri="{BB962C8B-B14F-4D97-AF65-F5344CB8AC3E}">
        <p14:creationId xmlns:p14="http://schemas.microsoft.com/office/powerpoint/2010/main" val="15819812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9" name="Text Placeholder 8"/>
          <p:cNvSpPr>
            <a:spLocks noGrp="1"/>
          </p:cNvSpPr>
          <p:nvPr>
            <p:ph type="body" sz="quarter" idx="19"/>
          </p:nvPr>
        </p:nvSpPr>
        <p:spPr/>
        <p:txBody>
          <a:bodyPr anchor="t">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0577449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606030" y="568999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12835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491764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933627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72460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11</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en-US">
                <a:latin typeface="Arial" charset="0"/>
                <a:ea typeface="Arial" charset="0"/>
                <a:cs typeface="Arial" charset="0"/>
              </a:rPr>
              <a:t>Point 2</a:t>
            </a:r>
          </a:p>
          <a:p>
            <a:r>
              <a:rPr lang="en-US" sz="2800" b="0">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3"/>
          </p:nvPr>
        </p:nvSpPr>
        <p:spPr>
          <a:xfrm>
            <a:off x="12790800" y="4600800"/>
            <a:ext cx="4442400" cy="2123658"/>
          </a:xfrm>
        </p:spPr>
        <p:txBody>
          <a:bodyPr anchor="t"/>
          <a:lstStyle/>
          <a:p>
            <a:r>
              <a:rPr lang="en-US" dirty="0">
                <a:latin typeface="Arial" charset="0"/>
                <a:ea typeface="Arial" charset="0"/>
                <a:cs typeface="Arial" charset="0"/>
              </a:rPr>
              <a:t>Point 3</a:t>
            </a:r>
          </a:p>
          <a:p>
            <a:r>
              <a:rPr lang="en-US" sz="2800" b="0" dirty="0">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4"/>
          </p:nvPr>
        </p:nvSpPr>
        <p:spPr>
          <a:xfrm>
            <a:off x="18093600" y="4600800"/>
            <a:ext cx="4442400" cy="2123658"/>
          </a:xfrm>
        </p:spPr>
        <p:txBody>
          <a:bodyPr anchor="t"/>
          <a:lstStyle/>
          <a:p>
            <a:r>
              <a:rPr lang="en-US">
                <a:latin typeface="Arial" charset="0"/>
                <a:ea typeface="Arial" charset="0"/>
                <a:cs typeface="Arial" charset="0"/>
              </a:rPr>
              <a:t>Point 4</a:t>
            </a:r>
          </a:p>
          <a:p>
            <a:r>
              <a:rPr lang="en-US" sz="2800" b="0">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5"/>
          </p:nvPr>
        </p:nvSpPr>
        <p:spPr>
          <a:xfrm>
            <a:off x="2253600" y="8138269"/>
            <a:ext cx="4442400" cy="2123658"/>
          </a:xfrm>
        </p:spPr>
        <p:txBody>
          <a:bodyPr anchor="t"/>
          <a:lstStyle/>
          <a:p>
            <a:r>
              <a:rPr lang="en-US">
                <a:latin typeface="Arial" charset="0"/>
                <a:ea typeface="Arial" charset="0"/>
                <a:cs typeface="Arial" charset="0"/>
              </a:rPr>
              <a:t>Point 5</a:t>
            </a:r>
          </a:p>
          <a:p>
            <a:r>
              <a:rPr lang="en-US" sz="2800" b="0">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6"/>
          </p:nvPr>
        </p:nvSpPr>
        <p:spPr>
          <a:xfrm>
            <a:off x="7336800" y="8186400"/>
            <a:ext cx="4442400" cy="2123658"/>
          </a:xfrm>
        </p:spPr>
        <p:txBody>
          <a:bodyPr anchor="t"/>
          <a:lstStyle/>
          <a:p>
            <a:r>
              <a:rPr lang="en-US">
                <a:latin typeface="Arial" charset="0"/>
                <a:ea typeface="Arial" charset="0"/>
                <a:cs typeface="Arial" charset="0"/>
              </a:rPr>
              <a:t>Point 6</a:t>
            </a:r>
          </a:p>
          <a:p>
            <a:r>
              <a:rPr lang="en-US" sz="2800" b="0">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7"/>
          </p:nvPr>
        </p:nvSpPr>
        <p:spPr>
          <a:xfrm>
            <a:off x="12790800" y="8138269"/>
            <a:ext cx="4442400" cy="2123658"/>
          </a:xfrm>
        </p:spPr>
        <p:txBody>
          <a:bodyPr anchor="t"/>
          <a:lstStyle/>
          <a:p>
            <a:r>
              <a:rPr lang="en-US">
                <a:latin typeface="Arial" charset="0"/>
                <a:ea typeface="Arial" charset="0"/>
                <a:cs typeface="Arial" charset="0"/>
              </a:rPr>
              <a:t>Point 7</a:t>
            </a:r>
          </a:p>
          <a:p>
            <a:r>
              <a:rPr lang="en-US" sz="2800" b="0">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8"/>
          </p:nvPr>
        </p:nvSpPr>
        <p:spPr>
          <a:xfrm>
            <a:off x="18093600" y="8138269"/>
            <a:ext cx="4442400" cy="2123658"/>
          </a:xfrm>
        </p:spPr>
        <p:txBody>
          <a:bodyPr anchor="t"/>
          <a:lstStyle/>
          <a:p>
            <a:r>
              <a:rPr lang="en-US">
                <a:latin typeface="Arial" charset="0"/>
                <a:ea typeface="Arial" charset="0"/>
                <a:cs typeface="Arial" charset="0"/>
              </a:rPr>
              <a:t>Point 8</a:t>
            </a:r>
          </a:p>
          <a:p>
            <a:r>
              <a:rPr lang="en-US" sz="2800" b="0">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9"/>
          </p:nvPr>
        </p:nvSpPr>
        <p:spPr>
          <a:xfrm>
            <a:off x="2253600" y="4609877"/>
            <a:ext cx="4442400" cy="2123658"/>
          </a:xfrm>
        </p:spPr>
        <p:txBody>
          <a:bodyPr anchor="t"/>
          <a:lstStyle/>
          <a:p>
            <a:r>
              <a:rPr lang="en-US">
                <a:latin typeface="Arial" charset="0"/>
                <a:ea typeface="Arial" charset="0"/>
                <a:cs typeface="Arial" charset="0"/>
              </a:rPr>
              <a:t>Point 1</a:t>
            </a:r>
          </a:p>
          <a:p>
            <a:r>
              <a:rPr lang="en-US" sz="2800" b="0">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Picture Placeholder 2"/>
          <p:cNvSpPr>
            <a:spLocks noGrp="1"/>
          </p:cNvSpPr>
          <p:nvPr>
            <p:ph type="pic" sz="quarter" idx="26"/>
          </p:nvPr>
        </p:nvSpPr>
        <p:spPr/>
      </p:sp>
      <p:sp>
        <p:nvSpPr>
          <p:cNvPr id="4" name="Text Placeholder 3"/>
          <p:cNvSpPr>
            <a:spLocks noGrp="1"/>
          </p:cNvSpPr>
          <p:nvPr>
            <p:ph type="body" sz="quarter" idx="21"/>
          </p:nvPr>
        </p:nvSpPr>
        <p:spPr/>
        <p:txBody>
          <a:bodyPr/>
          <a:lstStyle/>
          <a:p>
            <a:endParaRPr lang="en-US"/>
          </a:p>
        </p:txBody>
      </p:sp>
      <p:sp>
        <p:nvSpPr>
          <p:cNvPr id="5" name="Text Placeholder 4"/>
          <p:cNvSpPr>
            <a:spLocks noGrp="1"/>
          </p:cNvSpPr>
          <p:nvPr>
            <p:ph type="body" sz="quarter" idx="24"/>
          </p:nvPr>
        </p:nvSpPr>
        <p:spPr/>
        <p:txBody>
          <a:bodyPr/>
          <a:lstStyle/>
          <a:p>
            <a:r>
              <a:rPr lang="en-US"/>
              <a:t>Screen name</a:t>
            </a:r>
          </a:p>
        </p:txBody>
      </p:sp>
      <p:sp>
        <p:nvSpPr>
          <p:cNvPr id="6" name="Text Placeholder 5"/>
          <p:cNvSpPr>
            <a:spLocks noGrp="1"/>
          </p:cNvSpPr>
          <p:nvPr>
            <p:ph type="body" sz="quarter" idx="15"/>
          </p:nvPr>
        </p:nvSpPr>
        <p:spPr/>
        <p:txBody>
          <a:bodyPr/>
          <a:lstStyle/>
          <a:p>
            <a:r>
              <a:rPr lang="en-US"/>
              <a:t>Screen name</a:t>
            </a:r>
          </a:p>
        </p:txBody>
      </p:sp>
      <p:sp>
        <p:nvSpPr>
          <p:cNvPr id="7" name="Text Placeholder 6"/>
          <p:cNvSpPr>
            <a:spLocks noGrp="1"/>
          </p:cNvSpPr>
          <p:nvPr>
            <p:ph type="body" sz="quarter" idx="18"/>
          </p:nvPr>
        </p:nvSpPr>
        <p:spPr>
          <a:xfrm>
            <a:off x="1843698"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8" name="Text Placeholder 7"/>
          <p:cNvSpPr>
            <a:spLocks noGrp="1"/>
          </p:cNvSpPr>
          <p:nvPr>
            <p:ph type="body" sz="quarter" idx="19"/>
          </p:nvPr>
        </p:nvSpPr>
        <p:spPr>
          <a:xfrm>
            <a:off x="18621562"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Tree>
    <p:extLst>
      <p:ext uri="{BB962C8B-B14F-4D97-AF65-F5344CB8AC3E}">
        <p14:creationId xmlns:p14="http://schemas.microsoft.com/office/powerpoint/2010/main" val="11645888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Screen name</a:t>
            </a:r>
          </a:p>
          <a:p>
            <a:endParaRPr lang="en-US"/>
          </a:p>
        </p:txBody>
      </p:sp>
      <p:sp>
        <p:nvSpPr>
          <p:cNvPr id="3" name="Text Placeholder 2"/>
          <p:cNvSpPr>
            <a:spLocks noGrp="1"/>
          </p:cNvSpPr>
          <p:nvPr>
            <p:ph type="body" sz="quarter" idx="15"/>
          </p:nvPr>
        </p:nvSpPr>
        <p:spPr/>
        <p:txBody>
          <a:bodyPr/>
          <a:lstStyle/>
          <a:p>
            <a:r>
              <a:rPr lang="en-US"/>
              <a:t>Screen name</a:t>
            </a:r>
          </a:p>
          <a:p>
            <a:endParaRPr lang="en-US"/>
          </a:p>
        </p:txBody>
      </p:sp>
      <p:sp>
        <p:nvSpPr>
          <p:cNvPr id="4" name="Text Placeholder 3"/>
          <p:cNvSpPr>
            <a:spLocks noGrp="1"/>
          </p:cNvSpPr>
          <p:nvPr>
            <p:ph type="body" sz="quarter" idx="26"/>
          </p:nvPr>
        </p:nvSpPr>
        <p:spPr/>
        <p:txBody>
          <a:bodyPr/>
          <a:lstStyle/>
          <a:p>
            <a:r>
              <a:rPr lang="en-US"/>
              <a:t>Screen name</a:t>
            </a:r>
          </a:p>
          <a:p>
            <a:endParaRPr lang="en-US"/>
          </a:p>
        </p:txBody>
      </p:sp>
      <p:sp>
        <p:nvSpPr>
          <p:cNvPr id="5" name="Text Placeholder 4"/>
          <p:cNvSpPr>
            <a:spLocks noGrp="1"/>
          </p:cNvSpPr>
          <p:nvPr>
            <p:ph type="body" sz="quarter" idx="28"/>
          </p:nvPr>
        </p:nvSpPr>
        <p:spPr/>
        <p:txBody>
          <a:bodyPr/>
          <a:lstStyle/>
          <a:p>
            <a:r>
              <a:rPr lang="en-US"/>
              <a:t>Screen name</a:t>
            </a:r>
          </a:p>
          <a:p>
            <a:endParaRPr lang="en-US"/>
          </a:p>
        </p:txBody>
      </p:sp>
      <p:sp>
        <p:nvSpPr>
          <p:cNvPr id="6" name="Picture Placeholder 5"/>
          <p:cNvSpPr>
            <a:spLocks noGrp="1"/>
          </p:cNvSpPr>
          <p:nvPr>
            <p:ph type="pic" sz="quarter" idx="25"/>
          </p:nvPr>
        </p:nvSpPr>
        <p:spPr/>
      </p:sp>
      <p:sp>
        <p:nvSpPr>
          <p:cNvPr id="7" name="Picture Placeholder 6"/>
          <p:cNvSpPr>
            <a:spLocks noGrp="1"/>
          </p:cNvSpPr>
          <p:nvPr>
            <p:ph type="pic" sz="quarter" idx="29"/>
          </p:nvPr>
        </p:nvSpPr>
        <p:spPr/>
      </p:sp>
      <p:sp>
        <p:nvSpPr>
          <p:cNvPr id="8" name="Picture Placeholder 7"/>
          <p:cNvSpPr>
            <a:spLocks noGrp="1"/>
          </p:cNvSpPr>
          <p:nvPr>
            <p:ph type="pic" sz="quarter" idx="30"/>
          </p:nvPr>
        </p:nvSpPr>
        <p:spPr/>
      </p:sp>
      <p:sp>
        <p:nvSpPr>
          <p:cNvPr id="9" name="Picture Placeholder 8"/>
          <p:cNvSpPr>
            <a:spLocks noGrp="1"/>
          </p:cNvSpPr>
          <p:nvPr>
            <p:ph type="pic" sz="quarter" idx="31"/>
          </p:nvPr>
        </p:nvSpPr>
        <p:spPr/>
      </p:sp>
    </p:spTree>
    <p:extLst>
      <p:ext uri="{BB962C8B-B14F-4D97-AF65-F5344CB8AC3E}">
        <p14:creationId xmlns:p14="http://schemas.microsoft.com/office/powerpoint/2010/main" val="9983894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0"/>
          </p:nvPr>
        </p:nvSpPr>
        <p:spPr/>
      </p:sp>
    </p:spTree>
    <p:extLst>
      <p:ext uri="{BB962C8B-B14F-4D97-AF65-F5344CB8AC3E}">
        <p14:creationId xmlns:p14="http://schemas.microsoft.com/office/powerpoint/2010/main" val="11510516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11925742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6" name="Picture Placeholder 5"/>
          <p:cNvSpPr>
            <a:spLocks noGrp="1"/>
          </p:cNvSpPr>
          <p:nvPr>
            <p:ph type="pic" sz="quarter" idx="12"/>
          </p:nvPr>
        </p:nvSpPr>
        <p:spPr/>
      </p:sp>
    </p:spTree>
    <p:extLst>
      <p:ext uri="{BB962C8B-B14F-4D97-AF65-F5344CB8AC3E}">
        <p14:creationId xmlns:p14="http://schemas.microsoft.com/office/powerpoint/2010/main" val="11305591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Tree>
    <p:extLst>
      <p:ext uri="{BB962C8B-B14F-4D97-AF65-F5344CB8AC3E}">
        <p14:creationId xmlns:p14="http://schemas.microsoft.com/office/powerpoint/2010/main" val="3715858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
        <p:nvSpPr>
          <p:cNvPr id="8" name="Picture Placeholder 7"/>
          <p:cNvSpPr>
            <a:spLocks noGrp="1"/>
          </p:cNvSpPr>
          <p:nvPr>
            <p:ph type="pic" sz="quarter" idx="14"/>
          </p:nvPr>
        </p:nvSpPr>
        <p:spPr/>
      </p:sp>
    </p:spTree>
    <p:extLst>
      <p:ext uri="{BB962C8B-B14F-4D97-AF65-F5344CB8AC3E}">
        <p14:creationId xmlns:p14="http://schemas.microsoft.com/office/powerpoint/2010/main" val="3615405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12181656" y="5687963"/>
            <a:ext cx="10369550" cy="2308324"/>
          </a:xfrm>
        </p:spPr>
        <p:txBody>
          <a:bodyPr anchor="ctr"/>
          <a:lstStyle/>
          <a:p>
            <a:pPr>
              <a:lnSpc>
                <a:spcPct val="90000"/>
              </a:lnSpc>
              <a:spcBef>
                <a:spcPts val="2500"/>
              </a:spcBef>
              <a:defRPr sz="8000" b="1" spc="-79"/>
            </a:pPr>
            <a:r>
              <a:rPr lang="en-US"/>
              <a:t>Confidential</a:t>
            </a:r>
          </a:p>
          <a:p>
            <a:r>
              <a:rPr lang="en-US" b="0"/>
              <a:t>Next slides are private. </a:t>
            </a:r>
          </a:p>
          <a:p>
            <a:r>
              <a:rPr lang="en-US" b="0"/>
              <a:t>No tweets, photos, sharing etc.</a:t>
            </a:r>
          </a:p>
        </p:txBody>
      </p:sp>
    </p:spTree>
    <p:extLst>
      <p:ext uri="{BB962C8B-B14F-4D97-AF65-F5344CB8AC3E}">
        <p14:creationId xmlns:p14="http://schemas.microsoft.com/office/powerpoint/2010/main" val="9759882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CONFIDENTIAL </a:t>
            </a:r>
            <a:r>
              <a:rPr lang="mr-IN"/>
              <a:t>–</a:t>
            </a:r>
            <a:r>
              <a:rPr lang="en-US"/>
              <a:t> DO NOT SHARE</a:t>
            </a:r>
          </a:p>
        </p:txBody>
      </p:sp>
    </p:spTree>
    <p:extLst>
      <p:ext uri="{BB962C8B-B14F-4D97-AF65-F5344CB8AC3E}">
        <p14:creationId xmlns:p14="http://schemas.microsoft.com/office/powerpoint/2010/main" val="165225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7" name="Text Placeholder 6"/>
          <p:cNvSpPr>
            <a:spLocks noGrp="1"/>
          </p:cNvSpPr>
          <p:nvPr>
            <p:ph type="body" sz="quarter" idx="19"/>
          </p:nvPr>
        </p:nvSpPr>
        <p:spPr/>
        <p:txBody>
          <a:bodyPr/>
          <a:lstStyle/>
          <a:p>
            <a:r>
              <a:rPr lang="en-US"/>
              <a:t>Speaker Name</a:t>
            </a:r>
          </a:p>
        </p:txBody>
      </p:sp>
      <p:sp>
        <p:nvSpPr>
          <p:cNvPr id="8" name="Text Placeholder 7"/>
          <p:cNvSpPr>
            <a:spLocks noGrp="1"/>
          </p:cNvSpPr>
          <p:nvPr>
            <p:ph type="body" sz="quarter" idx="20"/>
          </p:nvPr>
        </p:nvSpPr>
        <p:spPr/>
        <p:txBody>
          <a:bodyPr/>
          <a:lstStyle/>
          <a:p>
            <a:r>
              <a:rPr lang="en-US" err="1"/>
              <a:t>email@pgs-soft.com</a:t>
            </a:r>
            <a:endParaRPr lang="en-US"/>
          </a:p>
        </p:txBody>
      </p:sp>
      <p:sp>
        <p:nvSpPr>
          <p:cNvPr id="9" name="Text Placeholder 8"/>
          <p:cNvSpPr>
            <a:spLocks noGrp="1"/>
          </p:cNvSpPr>
          <p:nvPr>
            <p:ph type="body" sz="quarter" idx="21"/>
          </p:nvPr>
        </p:nvSpPr>
        <p:spPr/>
        <p:txBody>
          <a:bodyPr/>
          <a:lstStyle/>
          <a:p>
            <a:r>
              <a:rPr lang="en-US"/>
              <a:t>@</a:t>
            </a:r>
            <a:r>
              <a:rPr lang="en-US" err="1"/>
              <a:t>twitterhandle</a:t>
            </a:r>
            <a:endParaRPr lang="en-US"/>
          </a:p>
        </p:txBody>
      </p:sp>
    </p:spTree>
    <p:extLst>
      <p:ext uri="{BB962C8B-B14F-4D97-AF65-F5344CB8AC3E}">
        <p14:creationId xmlns:p14="http://schemas.microsoft.com/office/powerpoint/2010/main" val="118038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12</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63748" y="10517333"/>
            <a:ext cx="1244600" cy="1244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020531" y="10688783"/>
            <a:ext cx="1270000" cy="9017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4756844" y="2151003"/>
            <a:ext cx="1270000" cy="939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327106" y="6286758"/>
            <a:ext cx="1270000" cy="11049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21377893" y="1945581"/>
            <a:ext cx="723900" cy="12700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1104843" y="8592507"/>
            <a:ext cx="1270000" cy="8763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1554861" y="1945581"/>
            <a:ext cx="1079500" cy="12700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4756844" y="10625283"/>
            <a:ext cx="1270000" cy="10287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1454053" y="8395657"/>
            <a:ext cx="1193800" cy="12700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4749448" y="6204208"/>
            <a:ext cx="1473200" cy="127000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21085793" y="3968613"/>
            <a:ext cx="1308100" cy="1270000"/>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8009627" y="4209913"/>
            <a:ext cx="1270000" cy="787400"/>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244928" y="2125603"/>
            <a:ext cx="1270000" cy="99060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977952" y="4179193"/>
            <a:ext cx="1270000" cy="1244600"/>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14756844" y="3968613"/>
            <a:ext cx="1270000" cy="1270000"/>
          </a:xfrm>
          <a:prstGeom prst="rect">
            <a:avLst/>
          </a:prstGeom>
        </p:spPr>
      </p:pic>
      <p:pic>
        <p:nvPicPr>
          <p:cNvPr id="20" name="Picture 19"/>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2035102" y="6204208"/>
            <a:ext cx="1155700" cy="1270000"/>
          </a:xfrm>
          <a:prstGeom prst="rect">
            <a:avLst/>
          </a:prstGeom>
        </p:spPr>
      </p:pic>
      <p:pic>
        <p:nvPicPr>
          <p:cNvPr id="21" name="Picture 20"/>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18020507" y="6274058"/>
            <a:ext cx="1270000" cy="1130300"/>
          </a:xfrm>
          <a:prstGeom prst="rect">
            <a:avLst/>
          </a:prstGeom>
        </p:spPr>
      </p:pic>
      <p:pic>
        <p:nvPicPr>
          <p:cNvPr id="22" name="Picture 21"/>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1920802" y="8395657"/>
            <a:ext cx="1270000" cy="1270000"/>
          </a:xfrm>
          <a:prstGeom prst="rect">
            <a:avLst/>
          </a:prstGeom>
        </p:spPr>
      </p:pic>
      <p:pic>
        <p:nvPicPr>
          <p:cNvPr id="23" name="Picture 22"/>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5028848" y="1945581"/>
            <a:ext cx="914400" cy="1270000"/>
          </a:xfrm>
          <a:prstGeom prst="rect">
            <a:avLst/>
          </a:prstGeom>
        </p:spPr>
      </p:pic>
      <p:pic>
        <p:nvPicPr>
          <p:cNvPr id="24" name="Picture 23"/>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8390978" y="8395657"/>
            <a:ext cx="977900" cy="1270000"/>
          </a:xfrm>
          <a:prstGeom prst="rect">
            <a:avLst/>
          </a:prstGeom>
        </p:spPr>
      </p:pic>
      <p:pic>
        <p:nvPicPr>
          <p:cNvPr id="25" name="Picture 24"/>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4772587" y="8395657"/>
            <a:ext cx="1270000" cy="1270000"/>
          </a:xfrm>
          <a:prstGeom prst="rect">
            <a:avLst/>
          </a:prstGeom>
        </p:spPr>
      </p:pic>
      <p:pic>
        <p:nvPicPr>
          <p:cNvPr id="26" name="Picture 25"/>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8257628" y="10517333"/>
            <a:ext cx="1244600" cy="1244600"/>
          </a:xfrm>
          <a:prstGeom prst="rect">
            <a:avLst/>
          </a:prstGeom>
        </p:spPr>
      </p:pic>
      <p:pic>
        <p:nvPicPr>
          <p:cNvPr id="27" name="Picture 26"/>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17946127" y="10504633"/>
            <a:ext cx="1270000" cy="1270000"/>
          </a:xfrm>
          <a:prstGeom prst="rect">
            <a:avLst/>
          </a:prstGeom>
        </p:spPr>
      </p:pic>
      <p:pic>
        <p:nvPicPr>
          <p:cNvPr id="28" name="Picture 27"/>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2155752" y="1937961"/>
            <a:ext cx="914400" cy="1270000"/>
          </a:xfrm>
          <a:prstGeom prst="rect">
            <a:avLst/>
          </a:prstGeom>
        </p:spPr>
      </p:pic>
      <p:pic>
        <p:nvPicPr>
          <p:cNvPr id="29" name="Picture 28"/>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8295728" y="6204208"/>
            <a:ext cx="1168400" cy="1270000"/>
          </a:xfrm>
          <a:prstGeom prst="rect">
            <a:avLst/>
          </a:prstGeom>
        </p:spPr>
      </p:pic>
      <p:pic>
        <p:nvPicPr>
          <p:cNvPr id="30" name="Picture 29"/>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11555653" y="10504633"/>
            <a:ext cx="990600" cy="1270000"/>
          </a:xfrm>
          <a:prstGeom prst="rect">
            <a:avLst/>
          </a:prstGeom>
        </p:spPr>
      </p:pic>
      <p:pic>
        <p:nvPicPr>
          <p:cNvPr id="31" name="Picture 30"/>
          <p:cNvPicPr>
            <a:picLocks noChangeAspect="1"/>
          </p:cNvPicPr>
          <p:nvPr/>
        </p:nvPicPr>
        <p:blipFill>
          <a:blip r:embed="rId28">
            <a:extLst>
              <a:ext uri="{28A0092B-C50C-407E-A947-70E740481C1C}">
                <a14:useLocalDpi xmlns:a14="http://schemas.microsoft.com/office/drawing/2010/main"/>
              </a:ext>
            </a:extLst>
          </a:blip>
          <a:stretch>
            <a:fillRect/>
          </a:stretch>
        </p:blipFill>
        <p:spPr>
          <a:xfrm>
            <a:off x="8251278" y="4140063"/>
            <a:ext cx="1257300" cy="927100"/>
          </a:xfrm>
          <a:prstGeom prst="rect">
            <a:avLst/>
          </a:prstGeom>
        </p:spPr>
      </p:pic>
      <p:pic>
        <p:nvPicPr>
          <p:cNvPr id="32" name="Picture 31"/>
          <p:cNvPicPr>
            <a:picLocks noChangeAspect="1"/>
          </p:cNvPicPr>
          <p:nvPr/>
        </p:nvPicPr>
        <p:blipFill>
          <a:blip r:embed="rId29">
            <a:extLst>
              <a:ext uri="{28A0092B-C50C-407E-A947-70E740481C1C}">
                <a14:useLocalDpi xmlns:a14="http://schemas.microsoft.com/office/drawing/2010/main"/>
              </a:ext>
            </a:extLst>
          </a:blip>
          <a:stretch>
            <a:fillRect/>
          </a:stretch>
        </p:blipFill>
        <p:spPr>
          <a:xfrm>
            <a:off x="14756844" y="8395657"/>
            <a:ext cx="1270000" cy="1270000"/>
          </a:xfrm>
          <a:prstGeom prst="rect">
            <a:avLst/>
          </a:prstGeom>
        </p:spPr>
      </p:pic>
      <p:pic>
        <p:nvPicPr>
          <p:cNvPr id="33" name="Picture 32"/>
          <p:cNvPicPr>
            <a:picLocks noChangeAspect="1"/>
          </p:cNvPicPr>
          <p:nvPr/>
        </p:nvPicPr>
        <p:blipFill>
          <a:blip r:embed="rId30">
            <a:extLst>
              <a:ext uri="{28A0092B-C50C-407E-A947-70E740481C1C}">
                <a14:useLocalDpi xmlns:a14="http://schemas.microsoft.com/office/drawing/2010/main"/>
              </a:ext>
            </a:extLst>
          </a:blip>
          <a:stretch>
            <a:fillRect/>
          </a:stretch>
        </p:blipFill>
        <p:spPr>
          <a:xfrm>
            <a:off x="4851048" y="4108073"/>
            <a:ext cx="1270000" cy="1270000"/>
          </a:xfrm>
          <a:prstGeom prst="rect">
            <a:avLst/>
          </a:prstGeom>
        </p:spPr>
      </p:pic>
      <p:pic>
        <p:nvPicPr>
          <p:cNvPr id="34" name="Picture 33"/>
          <p:cNvPicPr>
            <a:picLocks noChangeAspect="1"/>
          </p:cNvPicPr>
          <p:nvPr/>
        </p:nvPicPr>
        <p:blipFill>
          <a:blip r:embed="rId31">
            <a:extLst>
              <a:ext uri="{28A0092B-C50C-407E-A947-70E740481C1C}">
                <a14:useLocalDpi xmlns:a14="http://schemas.microsoft.com/office/drawing/2010/main"/>
              </a:ext>
            </a:extLst>
          </a:blip>
          <a:stretch>
            <a:fillRect/>
          </a:stretch>
        </p:blipFill>
        <p:spPr>
          <a:xfrm>
            <a:off x="1804224" y="10504633"/>
            <a:ext cx="1270000" cy="1270000"/>
          </a:xfrm>
          <a:prstGeom prst="rect">
            <a:avLst/>
          </a:prstGeom>
        </p:spPr>
      </p:pic>
      <p:pic>
        <p:nvPicPr>
          <p:cNvPr id="35" name="Picture 34"/>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11478661" y="3968613"/>
            <a:ext cx="1231900" cy="1270000"/>
          </a:xfrm>
          <a:prstGeom prst="rect">
            <a:avLst/>
          </a:prstGeom>
        </p:spPr>
      </p:pic>
      <p:pic>
        <p:nvPicPr>
          <p:cNvPr id="36" name="Picture 35"/>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18009627" y="8490907"/>
            <a:ext cx="1270000" cy="1079500"/>
          </a:xfrm>
          <a:prstGeom prst="rect">
            <a:avLst/>
          </a:prstGeom>
        </p:spPr>
      </p:pic>
      <p:pic>
        <p:nvPicPr>
          <p:cNvPr id="37" name="Picture 36"/>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21085793" y="6267708"/>
            <a:ext cx="1308100" cy="1143000"/>
          </a:xfrm>
          <a:prstGeom prst="rect">
            <a:avLst/>
          </a:prstGeom>
        </p:spPr>
      </p:pic>
      <p:pic>
        <p:nvPicPr>
          <p:cNvPr id="38" name="Picture 37"/>
          <p:cNvPicPr>
            <a:picLocks noChangeAspect="1"/>
          </p:cNvPicPr>
          <p:nvPr/>
        </p:nvPicPr>
        <p:blipFill>
          <a:blip r:embed="rId35">
            <a:extLst>
              <a:ext uri="{28A0092B-C50C-407E-A947-70E740481C1C}">
                <a14:useLocalDpi xmlns:a14="http://schemas.microsoft.com/office/drawing/2010/main"/>
              </a:ext>
            </a:extLst>
          </a:blip>
          <a:stretch>
            <a:fillRect/>
          </a:stretch>
        </p:blipFill>
        <p:spPr>
          <a:xfrm>
            <a:off x="14966394" y="6116423"/>
            <a:ext cx="850900" cy="1270000"/>
          </a:xfrm>
          <a:prstGeom prst="rect">
            <a:avLst/>
          </a:prstGeom>
        </p:spPr>
      </p:pic>
      <p:pic>
        <p:nvPicPr>
          <p:cNvPr id="39" name="Picture 38"/>
          <p:cNvPicPr>
            <a:picLocks noChangeAspect="1"/>
          </p:cNvPicPr>
          <p:nvPr/>
        </p:nvPicPr>
        <p:blipFill>
          <a:blip r:embed="rId36">
            <a:extLst>
              <a:ext uri="{28A0092B-C50C-407E-A947-70E740481C1C}">
                <a14:useLocalDpi xmlns:a14="http://schemas.microsoft.com/office/drawing/2010/main"/>
              </a:ext>
            </a:extLst>
          </a:blip>
          <a:stretch>
            <a:fillRect/>
          </a:stretch>
        </p:blipFill>
        <p:spPr>
          <a:xfrm>
            <a:off x="18073127" y="1945581"/>
            <a:ext cx="1143000" cy="1270000"/>
          </a:xfrm>
          <a:prstGeom prst="rect">
            <a:avLst/>
          </a:prstGeom>
        </p:spPr>
      </p:pic>
    </p:spTree>
    <p:extLst>
      <p:ext uri="{BB962C8B-B14F-4D97-AF65-F5344CB8AC3E}">
        <p14:creationId xmlns:p14="http://schemas.microsoft.com/office/powerpoint/2010/main" val="12926422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en-US"/>
              <a:t>SPEAKER NAME  ·  @SOCIALMEDIA</a:t>
            </a:r>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13</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808400" y="1960205"/>
            <a:ext cx="10414800" cy="3970318"/>
          </a:xfrm>
        </p:spPr>
        <p:txBody>
          <a:bodyPr>
            <a:spAutoFit/>
          </a:bodyPr>
          <a:lstStyle/>
          <a:p>
            <a:r>
              <a:rPr lang="en-US" b="1" dirty="0"/>
              <a:t>Talking point</a:t>
            </a:r>
          </a:p>
          <a:p>
            <a:r>
              <a:rPr lang="en-US" sz="4800" b="0" dirty="0"/>
              <a:t>Supporting text should be brief </a:t>
            </a:r>
            <a:br>
              <a:rPr lang="en-US" sz="4800" b="0" dirty="0"/>
            </a:br>
            <a:r>
              <a:rPr lang="en-US" sz="4800" b="0" dirty="0"/>
              <a:t>and no longer than 4 lines. </a:t>
            </a:r>
          </a:p>
          <a:p>
            <a:r>
              <a:rPr lang="en-US" sz="4800" b="0" dirty="0"/>
              <a:t>Limit one talking point and image </a:t>
            </a:r>
          </a:p>
          <a:p>
            <a:r>
              <a:rPr lang="en-US" sz="4800" b="0" dirty="0"/>
              <a:t>per slide.</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a:t>Map</a:t>
            </a:r>
            <a:endParaRPr lang="en-US" dirty="0"/>
          </a:p>
        </p:txBody>
      </p:sp>
      <p:sp>
        <p:nvSpPr>
          <p:cNvPr id="18" name="Text Placeholder 17"/>
          <p:cNvSpPr>
            <a:spLocks noGrp="1"/>
          </p:cNvSpPr>
          <p:nvPr>
            <p:ph type="body" sz="quarter" idx="24"/>
          </p:nvPr>
        </p:nvSpPr>
        <p:spPr/>
        <p:txBody>
          <a:bodyPr anchor="ctr"/>
          <a:lstStyle/>
          <a:p>
            <a:r>
              <a:rPr lang="pl-PL" dirty="0" err="1"/>
              <a:t>MapWhen</a:t>
            </a:r>
            <a:endParaRPr lang="en-US" dirty="0"/>
          </a:p>
        </p:txBody>
      </p:sp>
      <p:sp>
        <p:nvSpPr>
          <p:cNvPr id="19" name="Text Placeholder 18"/>
          <p:cNvSpPr>
            <a:spLocks noGrp="1"/>
          </p:cNvSpPr>
          <p:nvPr>
            <p:ph type="body" sz="quarter" idx="25"/>
          </p:nvPr>
        </p:nvSpPr>
        <p:spPr/>
        <p:txBody>
          <a:bodyPr anchor="ctr"/>
          <a:lstStyle/>
          <a:p>
            <a:r>
              <a:rPr lang="pl-PL" dirty="0"/>
              <a:t>Run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12" name="Picture Placeholder 11"/>
          <p:cNvSpPr>
            <a:spLocks noGrp="1"/>
          </p:cNvSpPr>
          <p:nvPr>
            <p:ph type="pic" sz="quarter" idx="16"/>
          </p:nvPr>
        </p:nvSpPr>
        <p:spPr/>
      </p:sp>
    </p:spTree>
    <p:extLst>
      <p:ext uri="{BB962C8B-B14F-4D97-AF65-F5344CB8AC3E}">
        <p14:creationId xmlns:p14="http://schemas.microsoft.com/office/powerpoint/2010/main" val="212674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13609713" y="1778400"/>
            <a:ext cx="9376334" cy="7606800"/>
          </a:xfrm>
        </p:spPr>
        <p:txBody>
          <a:bodyPr anchor="ctr">
            <a:noAutofit/>
          </a:bodyPr>
          <a:lstStyle/>
          <a:p>
            <a:r>
              <a:rPr lang="en-US" dirty="0"/>
              <a:t>Can be used as a pro/con, hypothesis/</a:t>
            </a:r>
            <a:br>
              <a:rPr lang="en-US" dirty="0"/>
            </a:br>
            <a:r>
              <a:rPr lang="en-US" dirty="0"/>
              <a:t>finding, etc.</a:t>
            </a:r>
          </a:p>
        </p:txBody>
      </p:sp>
      <p:sp>
        <p:nvSpPr>
          <p:cNvPr id="3" name="Text Placeholder 2"/>
          <p:cNvSpPr>
            <a:spLocks noGrp="1"/>
          </p:cNvSpPr>
          <p:nvPr>
            <p:ph type="body" sz="quarter" idx="19"/>
          </p:nvPr>
        </p:nvSpPr>
        <p:spPr/>
        <p:txBody>
          <a:bodyPr anchor="ctr">
            <a:noAutofit/>
          </a:bodyPr>
          <a:lstStyle/>
          <a:p>
            <a:r>
              <a:rPr lang="en-US" dirty="0"/>
              <a:t>Use when explaining two sides of a point.</a:t>
            </a:r>
          </a:p>
        </p:txBody>
      </p:sp>
      <p:sp>
        <p:nvSpPr>
          <p:cNvPr id="4" name="Text Placeholder 3"/>
          <p:cNvSpPr>
            <a:spLocks noGrp="1"/>
          </p:cNvSpPr>
          <p:nvPr>
            <p:ph type="body" sz="quarter" idx="17"/>
          </p:nvPr>
        </p:nvSpPr>
        <p:spPr/>
        <p:txBody>
          <a:bodyPr/>
          <a:lstStyle/>
          <a:p>
            <a:r>
              <a:rPr lang="pl-PL" dirty="0"/>
              <a:t>MIDDLEWARE</a:t>
            </a:r>
            <a:endParaRPr lang="en-US" dirty="0"/>
          </a:p>
        </p:txBody>
      </p:sp>
      <p:sp>
        <p:nvSpPr>
          <p:cNvPr id="5" name="Text Placeholder 4"/>
          <p:cNvSpPr>
            <a:spLocks noGrp="1"/>
          </p:cNvSpPr>
          <p:nvPr>
            <p:ph type="body" sz="quarter" idx="20"/>
          </p:nvPr>
        </p:nvSpPr>
        <p:spPr/>
        <p:txBody>
          <a:bodyPr/>
          <a:lstStyle/>
          <a:p>
            <a:r>
              <a:rPr lang="pl-PL" dirty="0"/>
              <a:t>FILTERS</a:t>
            </a:r>
            <a:endParaRPr lang="en-US" dirty="0"/>
          </a:p>
        </p:txBody>
      </p:sp>
    </p:spTree>
    <p:extLst>
      <p:ext uri="{BB962C8B-B14F-4D97-AF65-F5344CB8AC3E}">
        <p14:creationId xmlns:p14="http://schemas.microsoft.com/office/powerpoint/2010/main" val="3437105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15</a:t>
            </a:fld>
            <a:endParaRPr lang="en-US" dirty="0"/>
          </a:p>
        </p:txBody>
      </p:sp>
      <p:sp>
        <p:nvSpPr>
          <p:cNvPr id="3" name="Title 2"/>
          <p:cNvSpPr>
            <a:spLocks noGrp="1"/>
          </p:cNvSpPr>
          <p:nvPr>
            <p:ph type="ctrTitle"/>
          </p:nvPr>
        </p:nvSpPr>
        <p:spPr/>
        <p:txBody>
          <a:bodyPr anchor="ctr"/>
          <a:lstStyle/>
          <a:p>
            <a:r>
              <a:rPr lang="pl-PL" dirty="0" err="1"/>
              <a:t>Startup.cs</a:t>
            </a:r>
            <a:endParaRPr lang="en-US" dirty="0"/>
          </a:p>
        </p:txBody>
      </p:sp>
      <p:sp>
        <p:nvSpPr>
          <p:cNvPr id="4" name="Text Placeholder 3"/>
          <p:cNvSpPr>
            <a:spLocks noGrp="1"/>
          </p:cNvSpPr>
          <p:nvPr>
            <p:ph type="body" sz="quarter" idx="24"/>
          </p:nvPr>
        </p:nvSpPr>
        <p:spPr>
          <a:xfrm>
            <a:off x="1837396" y="3673773"/>
            <a:ext cx="10569834" cy="9483101"/>
          </a:xfrm>
        </p:spPr>
        <p:txBody>
          <a:bodyPr/>
          <a:lstStyle/>
          <a:p>
            <a:r>
              <a:rPr lang="pl-PL" sz="2800" dirty="0"/>
              <a:t>public void Configure(IApplicationBuilder </a:t>
            </a:r>
            <a:r>
              <a:rPr lang="pl-PL" sz="2800" dirty="0" err="1"/>
              <a:t>app</a:t>
            </a:r>
            <a:r>
              <a:rPr lang="pl-PL" sz="2800" dirty="0"/>
              <a:t>, </a:t>
            </a:r>
            <a:r>
              <a:rPr lang="pl-PL" sz="2800" dirty="0" err="1"/>
              <a:t>IWebHostEnvironment</a:t>
            </a:r>
            <a:r>
              <a:rPr lang="pl-PL" sz="2800" dirty="0"/>
              <a:t> </a:t>
            </a:r>
            <a:r>
              <a:rPr lang="pl-PL" sz="2800" dirty="0" err="1"/>
              <a:t>env</a:t>
            </a:r>
            <a:r>
              <a:rPr lang="pl-PL" sz="2800" dirty="0"/>
              <a:t>)</a:t>
            </a:r>
          </a:p>
          <a:p>
            <a:r>
              <a:rPr lang="pl-PL" sz="2800" dirty="0"/>
              <a:t>{</a:t>
            </a:r>
          </a:p>
          <a:p>
            <a:r>
              <a:rPr lang="pl-PL" sz="2800" dirty="0"/>
              <a:t>    </a:t>
            </a:r>
            <a:r>
              <a:rPr lang="pl-PL" sz="2800" dirty="0" err="1"/>
              <a:t>app.UseRouting</a:t>
            </a:r>
            <a:r>
              <a:rPr lang="pl-PL" sz="2800" dirty="0"/>
              <a:t>()</a:t>
            </a:r>
          </a:p>
          <a:p>
            <a:r>
              <a:rPr lang="pl-PL" sz="2800" dirty="0"/>
              <a:t>        .</a:t>
            </a:r>
            <a:r>
              <a:rPr lang="pl-PL" sz="2800" dirty="0" err="1"/>
              <a:t>UseEndpoints</a:t>
            </a:r>
            <a:r>
              <a:rPr lang="pl-PL" sz="2800" dirty="0"/>
              <a:t>(</a:t>
            </a:r>
            <a:r>
              <a:rPr lang="pl-PL" sz="2800" dirty="0" err="1"/>
              <a:t>endpoints</a:t>
            </a:r>
            <a:r>
              <a:rPr lang="pl-PL" sz="2800" dirty="0"/>
              <a:t> =&gt;</a:t>
            </a:r>
          </a:p>
          <a:p>
            <a:r>
              <a:rPr lang="pl-PL" sz="2800" dirty="0"/>
              <a:t>        {</a:t>
            </a:r>
          </a:p>
          <a:p>
            <a:r>
              <a:rPr lang="pl-PL" sz="2800" dirty="0"/>
              <a:t>            </a:t>
            </a:r>
            <a:r>
              <a:rPr lang="pl-PL" sz="2800" dirty="0" err="1"/>
              <a:t>endpoints.MapGet</a:t>
            </a:r>
            <a:r>
              <a:rPr lang="pl-PL" sz="2800" dirty="0"/>
              <a:t>("/</a:t>
            </a:r>
            <a:r>
              <a:rPr lang="pl-PL" sz="2800" dirty="0" err="1"/>
              <a:t>api</a:t>
            </a:r>
            <a:r>
              <a:rPr lang="pl-PL" sz="2800" dirty="0"/>
              <a:t>", </a:t>
            </a:r>
            <a:r>
              <a:rPr lang="pl-PL" sz="2800" dirty="0" err="1"/>
              <a:t>async</a:t>
            </a:r>
            <a:r>
              <a:rPr lang="pl-PL" sz="2800" dirty="0"/>
              <a:t> </a:t>
            </a:r>
            <a:r>
              <a:rPr lang="pl-PL" sz="2800" dirty="0" err="1"/>
              <a:t>context</a:t>
            </a:r>
            <a:r>
              <a:rPr lang="pl-PL" sz="2800" dirty="0"/>
              <a:t> =&gt;</a:t>
            </a:r>
          </a:p>
          <a:p>
            <a:r>
              <a:rPr lang="pl-PL" sz="2800" dirty="0"/>
              <a:t>            {</a:t>
            </a:r>
          </a:p>
          <a:p>
            <a:r>
              <a:rPr lang="pl-PL" sz="2800" dirty="0"/>
              <a:t>                </a:t>
            </a:r>
            <a:r>
              <a:rPr lang="pl-PL" sz="2800" dirty="0" err="1"/>
              <a:t>await</a:t>
            </a:r>
            <a:r>
              <a:rPr lang="pl-PL" sz="2800" dirty="0"/>
              <a:t> </a:t>
            </a:r>
            <a:r>
              <a:rPr lang="pl-PL" sz="2800" dirty="0" err="1"/>
              <a:t>context.Response.WriteAsync</a:t>
            </a:r>
            <a:r>
              <a:rPr lang="pl-PL" sz="2800" dirty="0"/>
              <a:t>($"API </a:t>
            </a:r>
            <a:r>
              <a:rPr lang="pl-PL" sz="2800" dirty="0" err="1"/>
              <a:t>is</a:t>
            </a:r>
            <a:r>
              <a:rPr lang="pl-PL" sz="2800" dirty="0"/>
              <a:t> </a:t>
            </a:r>
            <a:r>
              <a:rPr lang="pl-PL" sz="2800" dirty="0" err="1"/>
              <a:t>running</a:t>
            </a:r>
            <a:r>
              <a:rPr lang="pl-PL" sz="2800" dirty="0"/>
              <a:t> on {</a:t>
            </a:r>
            <a:r>
              <a:rPr lang="pl-PL" sz="2800" dirty="0" err="1"/>
              <a:t>env.EnvironmentName</a:t>
            </a:r>
            <a:r>
              <a:rPr lang="pl-PL" sz="2800" dirty="0"/>
              <a:t>} environment");</a:t>
            </a:r>
          </a:p>
          <a:p>
            <a:r>
              <a:rPr lang="pl-PL" sz="2800" dirty="0"/>
              <a:t>            });</a:t>
            </a:r>
          </a:p>
          <a:p>
            <a:r>
              <a:rPr lang="pl-PL" sz="2800" dirty="0"/>
              <a:t>        });</a:t>
            </a:r>
          </a:p>
          <a:p>
            <a:r>
              <a:rPr lang="pl-PL" sz="2800" dirty="0"/>
              <a:t>}</a:t>
            </a:r>
          </a:p>
        </p:txBody>
      </p:sp>
      <p:sp>
        <p:nvSpPr>
          <p:cNvPr id="5" name="Line"/>
          <p:cNvSpPr/>
          <p:nvPr/>
        </p:nvSpPr>
        <p:spPr>
          <a:xfrm flipV="1">
            <a:off x="8662814" y="4347879"/>
            <a:ext cx="7773745" cy="45973"/>
          </a:xfrm>
          <a:prstGeom prst="line">
            <a:avLst/>
          </a:pr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6" name="Short header…"/>
          <p:cNvSpPr txBox="1"/>
          <p:nvPr/>
        </p:nvSpPr>
        <p:spPr>
          <a:xfrm>
            <a:off x="16713200" y="3961805"/>
            <a:ext cx="5080000" cy="19316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7" name="Short header…"/>
          <p:cNvSpPr txBox="1"/>
          <p:nvPr/>
        </p:nvSpPr>
        <p:spPr>
          <a:xfrm>
            <a:off x="16713200" y="6782643"/>
            <a:ext cx="5080000" cy="19316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8" name="Line"/>
          <p:cNvSpPr/>
          <p:nvPr/>
        </p:nvSpPr>
        <p:spPr>
          <a:xfrm>
            <a:off x="3406230" y="5762006"/>
            <a:ext cx="13030329" cy="12961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 y="21597"/>
                </a:lnTo>
                <a:lnTo>
                  <a:pt x="21600" y="21600"/>
                </a:lnTo>
              </a:path>
            </a:pathLst>
          </a:cu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3092489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lstStyle/>
          <a:p>
            <a:r>
              <a:rPr lang="en-US" dirty="0"/>
              <a:t>CONTEXT</a:t>
            </a:r>
          </a:p>
        </p:txBody>
      </p:sp>
      <p:sp>
        <p:nvSpPr>
          <p:cNvPr id="4" name="Slide Number Placeholder 3"/>
          <p:cNvSpPr>
            <a:spLocks noGrp="1"/>
          </p:cNvSpPr>
          <p:nvPr>
            <p:ph type="sldNum" sz="quarter" idx="4"/>
          </p:nvPr>
        </p:nvSpPr>
        <p:spPr/>
        <p:txBody>
          <a:bodyPr/>
          <a:lstStyle/>
          <a:p>
            <a:fld id="{48F63A3B-78C7-47BE-AE5E-E10140E04643}" type="slidenum">
              <a:rPr lang="en-US" smtClean="0"/>
              <a:pPr/>
              <a:t>16</a:t>
            </a:fld>
            <a:endParaRPr lang="en-US" dirty="0"/>
          </a:p>
        </p:txBody>
      </p:sp>
      <p:sp>
        <p:nvSpPr>
          <p:cNvPr id="5" name="Text Placeholder 4"/>
          <p:cNvSpPr>
            <a:spLocks noGrp="1"/>
          </p:cNvSpPr>
          <p:nvPr>
            <p:ph type="body" sz="quarter" idx="18"/>
          </p:nvPr>
        </p:nvSpPr>
        <p:spPr/>
        <p:txBody>
          <a:bodyPr/>
          <a:lstStyle/>
          <a:p>
            <a:r>
              <a:rPr lang="en-US" dirty="0"/>
              <a:t>Use illustrations that are in a good quality to support point.</a:t>
            </a:r>
          </a:p>
          <a:p>
            <a:endParaRPr lang="en-US" dirty="0"/>
          </a:p>
        </p:txBody>
      </p:sp>
    </p:spTree>
    <p:extLst>
      <p:ext uri="{BB962C8B-B14F-4D97-AF65-F5344CB8AC3E}">
        <p14:creationId xmlns:p14="http://schemas.microsoft.com/office/powerpoint/2010/main" val="8696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lstStyle/>
          <a:p>
            <a:r>
              <a:rPr lang="en-US" dirty="0"/>
              <a:t>CONTEXT</a:t>
            </a:r>
          </a:p>
        </p:txBody>
      </p:sp>
      <p:sp>
        <p:nvSpPr>
          <p:cNvPr id="4" name="Slide Number Placeholder 3"/>
          <p:cNvSpPr>
            <a:spLocks noGrp="1"/>
          </p:cNvSpPr>
          <p:nvPr>
            <p:ph type="sldNum" sz="quarter" idx="4"/>
          </p:nvPr>
        </p:nvSpPr>
        <p:spPr>
          <a:xfrm>
            <a:off x="22186800" y="12060000"/>
            <a:ext cx="777600" cy="511200"/>
          </a:xfrm>
        </p:spPr>
        <p:txBody>
          <a:bodyPr/>
          <a:lstStyle/>
          <a:p>
            <a:fld id="{48F63A3B-78C7-47BE-AE5E-E10140E04643}" type="slidenum">
              <a:rPr lang="en-US" smtClean="0"/>
              <a:pPr/>
              <a:t>17</a:t>
            </a:fld>
            <a:endParaRPr lang="en-US" dirty="0"/>
          </a:p>
        </p:txBody>
      </p:sp>
      <p:sp>
        <p:nvSpPr>
          <p:cNvPr id="5" name="Text Placeholder 4"/>
          <p:cNvSpPr>
            <a:spLocks noGrp="1"/>
          </p:cNvSpPr>
          <p:nvPr>
            <p:ph type="body" sz="quarter" idx="18"/>
          </p:nvPr>
        </p:nvSpPr>
        <p:spPr/>
        <p:txBody>
          <a:bodyPr/>
          <a:lstStyle/>
          <a:p>
            <a:r>
              <a:rPr lang="en-US" dirty="0"/>
              <a:t>Use illustrations that are in a good quality to support point.</a:t>
            </a:r>
          </a:p>
        </p:txBody>
      </p:sp>
    </p:spTree>
    <p:extLst>
      <p:ext uri="{BB962C8B-B14F-4D97-AF65-F5344CB8AC3E}">
        <p14:creationId xmlns:p14="http://schemas.microsoft.com/office/powerpoint/2010/main" val="784535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7B23AFF4-AB7D-4542-AD75-8A65A6417A0D}" type="slidenum">
              <a:rPr lang="en-US" smtClean="0"/>
              <a:pPr/>
              <a:t>18</a:t>
            </a:fld>
            <a:endParaRPr lang="en-US" dirty="0"/>
          </a:p>
        </p:txBody>
      </p:sp>
    </p:spTree>
    <p:extLst>
      <p:ext uri="{BB962C8B-B14F-4D97-AF65-F5344CB8AC3E}">
        <p14:creationId xmlns:p14="http://schemas.microsoft.com/office/powerpoint/2010/main" val="1879122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a:t>
            </a:r>
            <a:r>
              <a:rPr lang="en-US" dirty="0"/>
              <a:t>  ·  JANUSZMARCINIK.PL</a:t>
            </a:r>
          </a:p>
        </p:txBody>
      </p:sp>
      <p:sp>
        <p:nvSpPr>
          <p:cNvPr id="4" name="Text Placeholder 3"/>
          <p:cNvSpPr>
            <a:spLocks noGrp="1"/>
          </p:cNvSpPr>
          <p:nvPr>
            <p:ph type="body" sz="quarter" idx="18"/>
          </p:nvPr>
        </p:nvSpPr>
        <p:spPr/>
        <p:txBody>
          <a:bodyPr/>
          <a:lstStyle/>
          <a:p>
            <a:r>
              <a:rPr lang="pl-PL" dirty="0"/>
              <a:t>Part 1</a:t>
            </a:r>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20</a:t>
            </a:fld>
            <a:endParaRPr lang="en-US" dirty="0"/>
          </a:p>
        </p:txBody>
      </p:sp>
    </p:spTree>
    <p:extLst>
      <p:ext uri="{BB962C8B-B14F-4D97-AF65-F5344CB8AC3E}">
        <p14:creationId xmlns:p14="http://schemas.microsoft.com/office/powerpoint/2010/main" val="183750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966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22</a:t>
            </a:fld>
            <a:endParaRPr lang="en-US" dirty="0"/>
          </a:p>
        </p:txBody>
      </p:sp>
    </p:spTree>
    <p:extLst>
      <p:ext uri="{BB962C8B-B14F-4D97-AF65-F5344CB8AC3E}">
        <p14:creationId xmlns:p14="http://schemas.microsoft.com/office/powerpoint/2010/main" val="43693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B73964F-CE09-8F47-A7C0-052ECE2861A3}" type="slidenum">
              <a:rPr lang="en-US" smtClean="0"/>
              <a:pPr/>
              <a:t>23</a:t>
            </a:fld>
            <a:endParaRPr lang="en-US" dirty="0"/>
          </a:p>
        </p:txBody>
      </p:sp>
    </p:spTree>
    <p:extLst>
      <p:ext uri="{BB962C8B-B14F-4D97-AF65-F5344CB8AC3E}">
        <p14:creationId xmlns:p14="http://schemas.microsoft.com/office/powerpoint/2010/main" val="82368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354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7B23AFF4-AB7D-4542-AD75-8A65A6417A0D}" type="slidenum">
              <a:rPr lang="en-US" smtClean="0"/>
              <a:pPr/>
              <a:t>25</a:t>
            </a:fld>
            <a:endParaRPr lang="en-US" dirty="0"/>
          </a:p>
        </p:txBody>
      </p:sp>
    </p:spTree>
    <p:extLst>
      <p:ext uri="{BB962C8B-B14F-4D97-AF65-F5344CB8AC3E}">
        <p14:creationId xmlns:p14="http://schemas.microsoft.com/office/powerpoint/2010/main" val="1852691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26</a:t>
            </a:fld>
            <a:endParaRPr lang="en-US" dirty="0"/>
          </a:p>
        </p:txBody>
      </p:sp>
    </p:spTree>
    <p:extLst>
      <p:ext uri="{BB962C8B-B14F-4D97-AF65-F5344CB8AC3E}">
        <p14:creationId xmlns:p14="http://schemas.microsoft.com/office/powerpoint/2010/main" val="100323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177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28</a:t>
            </a:fld>
            <a:endParaRPr lang="en-US" dirty="0"/>
          </a:p>
        </p:txBody>
      </p:sp>
      <p:sp>
        <p:nvSpPr>
          <p:cNvPr id="3" name="Title 2"/>
          <p:cNvSpPr>
            <a:spLocks noGrp="1"/>
          </p:cNvSpPr>
          <p:nvPr>
            <p:ph type="ctrTitle"/>
          </p:nvPr>
        </p:nvSpPr>
        <p:spPr/>
        <p:txBody>
          <a:bodyPr anchor="ctr">
            <a:normAutofit/>
          </a:bodyPr>
          <a:lstStyle/>
          <a:p>
            <a:r>
              <a:rPr lang="en-US" dirty="0"/>
              <a:t>2017</a:t>
            </a:r>
          </a:p>
        </p:txBody>
      </p:sp>
      <p:sp>
        <p:nvSpPr>
          <p:cNvPr id="4" name="Text Placeholder 3"/>
          <p:cNvSpPr>
            <a:spLocks noGrp="1"/>
          </p:cNvSpPr>
          <p:nvPr>
            <p:ph type="body" sz="quarter" idx="18"/>
          </p:nvPr>
        </p:nvSpPr>
        <p:spPr/>
        <p:txBody>
          <a:bodyPr anchor="ctr"/>
          <a:lstStyle/>
          <a:p>
            <a:r>
              <a:rPr lang="en-US" dirty="0"/>
              <a:t>super awesome things</a:t>
            </a:r>
          </a:p>
        </p:txBody>
      </p:sp>
    </p:spTree>
    <p:extLst>
      <p:ext uri="{BB962C8B-B14F-4D97-AF65-F5344CB8AC3E}">
        <p14:creationId xmlns:p14="http://schemas.microsoft.com/office/powerpoint/2010/main" val="1118893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29</a:t>
            </a:fld>
            <a:endParaRPr lang="en-US" dirty="0"/>
          </a:p>
        </p:txBody>
      </p:sp>
      <p:sp>
        <p:nvSpPr>
          <p:cNvPr id="3" name="Title 2"/>
          <p:cNvSpPr>
            <a:spLocks noGrp="1"/>
          </p:cNvSpPr>
          <p:nvPr>
            <p:ph type="ctrTitle"/>
          </p:nvPr>
        </p:nvSpPr>
        <p:spPr/>
        <p:txBody>
          <a:bodyPr anchor="ctr">
            <a:normAutofit/>
          </a:bodyPr>
          <a:lstStyle/>
          <a:p>
            <a:r>
              <a:rPr lang="en-US" dirty="0"/>
              <a:t>2017</a:t>
            </a:r>
          </a:p>
        </p:txBody>
      </p:sp>
      <p:sp>
        <p:nvSpPr>
          <p:cNvPr id="4" name="Text Placeholder 3"/>
          <p:cNvSpPr>
            <a:spLocks noGrp="1"/>
          </p:cNvSpPr>
          <p:nvPr>
            <p:ph type="body" sz="quarter" idx="18"/>
          </p:nvPr>
        </p:nvSpPr>
        <p:spPr/>
        <p:txBody>
          <a:bodyPr anchor="ctr">
            <a:noAutofit/>
          </a:bodyPr>
          <a:lstStyle/>
          <a:p>
            <a:r>
              <a:rPr lang="en-US" dirty="0"/>
              <a:t>super awesome things</a:t>
            </a:r>
          </a:p>
        </p:txBody>
      </p:sp>
    </p:spTree>
    <p:extLst>
      <p:ext uri="{BB962C8B-B14F-4D97-AF65-F5344CB8AC3E}">
        <p14:creationId xmlns:p14="http://schemas.microsoft.com/office/powerpoint/2010/main" val="173849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Model </a:t>
            </a:r>
            <a:r>
              <a:rPr lang="pl-PL" dirty="0" err="1"/>
              <a:t>binding</a:t>
            </a:r>
            <a:endParaRPr lang="en-US" dirty="0"/>
          </a:p>
        </p:txBody>
      </p:sp>
      <p:sp>
        <p:nvSpPr>
          <p:cNvPr id="9" name="Text Placeholder 8"/>
          <p:cNvSpPr>
            <a:spLocks noGrp="1"/>
          </p:cNvSpPr>
          <p:nvPr>
            <p:ph type="body" sz="quarter" idx="22"/>
          </p:nvPr>
        </p:nvSpPr>
        <p:spPr/>
        <p:txBody>
          <a:bodyPr/>
          <a:lstStyle/>
          <a:p>
            <a:r>
              <a:rPr lang="pl-PL" dirty="0"/>
              <a:t>Logging | Serilog | SEQ</a:t>
            </a:r>
            <a:endParaRPr lang="en-US" dirty="0"/>
          </a:p>
        </p:txBody>
      </p:sp>
      <p:sp>
        <p:nvSpPr>
          <p:cNvPr id="10" name="Text Placeholder 9"/>
          <p:cNvSpPr>
            <a:spLocks noGrp="1"/>
          </p:cNvSpPr>
          <p:nvPr>
            <p:ph type="body" sz="quarter" idx="23"/>
          </p:nvPr>
        </p:nvSpPr>
        <p:spPr>
          <a:xfrm>
            <a:off x="1822054" y="10645200"/>
            <a:ext cx="10369552" cy="830997"/>
          </a:xfrm>
        </p:spPr>
        <p:txBody>
          <a:bodyPr/>
          <a:lstStyle/>
          <a:p>
            <a:r>
              <a:rPr lang="pl-PL" dirty="0"/>
              <a:t>Dependency Injection | Autofac</a:t>
            </a:r>
            <a:endParaRPr lang="en-US" dirty="0"/>
          </a:p>
        </p:txBody>
      </p:sp>
    </p:spTree>
    <p:extLst>
      <p:ext uri="{BB962C8B-B14F-4D97-AF65-F5344CB8AC3E}">
        <p14:creationId xmlns:p14="http://schemas.microsoft.com/office/powerpoint/2010/main" val="54174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en-US" dirty="0"/>
              <a:t>CONTEXT</a:t>
            </a:r>
          </a:p>
        </p:txBody>
      </p:sp>
      <p:sp>
        <p:nvSpPr>
          <p:cNvPr id="2" name="Slide Number Placeholder 1"/>
          <p:cNvSpPr>
            <a:spLocks noGrp="1"/>
          </p:cNvSpPr>
          <p:nvPr>
            <p:ph type="sldNum" sz="quarter" idx="4"/>
          </p:nvPr>
        </p:nvSpPr>
        <p:spPr/>
        <p:txBody>
          <a:bodyPr/>
          <a:lstStyle/>
          <a:p>
            <a:fld id="{C836B528-CD2C-0445-8F2E-09D42FDC4D16}" type="slidenum">
              <a:rPr lang="en-US" smtClean="0"/>
              <a:pPr/>
              <a:t>30</a:t>
            </a:fld>
            <a:endParaRPr lang="en-US" dirty="0"/>
          </a:p>
        </p:txBody>
      </p:sp>
      <p:sp>
        <p:nvSpPr>
          <p:cNvPr id="6" name="Text Placeholder 5"/>
          <p:cNvSpPr>
            <a:spLocks noGrp="1"/>
          </p:cNvSpPr>
          <p:nvPr>
            <p:ph type="body" sz="quarter" idx="18"/>
          </p:nvPr>
        </p:nvSpPr>
        <p:spPr/>
        <p:txBody>
          <a:bodyPr>
            <a:normAutofit/>
          </a:bodyPr>
          <a:lstStyle/>
          <a:p>
            <a:r>
              <a:rPr lang="en-US" dirty="0"/>
              <a:t>This is a big statement slide. Use light background for lighter points.</a:t>
            </a:r>
          </a:p>
        </p:txBody>
      </p:sp>
    </p:spTree>
    <p:extLst>
      <p:ext uri="{BB962C8B-B14F-4D97-AF65-F5344CB8AC3E}">
        <p14:creationId xmlns:p14="http://schemas.microsoft.com/office/powerpoint/2010/main" val="120833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en-US" dirty="0"/>
              <a:t>CONTEXT</a:t>
            </a:r>
          </a:p>
        </p:txBody>
      </p:sp>
      <p:sp>
        <p:nvSpPr>
          <p:cNvPr id="3" name="Slide Number Placeholder 2"/>
          <p:cNvSpPr>
            <a:spLocks noGrp="1"/>
          </p:cNvSpPr>
          <p:nvPr>
            <p:ph type="sldNum" sz="quarter" idx="4"/>
          </p:nvPr>
        </p:nvSpPr>
        <p:spPr/>
        <p:txBody>
          <a:bodyPr/>
          <a:lstStyle/>
          <a:p>
            <a:fld id="{48F63A3B-78C7-47BE-AE5E-E10140E04643}" type="slidenum">
              <a:rPr lang="en-US" smtClean="0"/>
              <a:pPr/>
              <a:t>31</a:t>
            </a:fld>
            <a:endParaRPr lang="en-US" dirty="0"/>
          </a:p>
        </p:txBody>
      </p:sp>
      <p:sp>
        <p:nvSpPr>
          <p:cNvPr id="6" name="Text Placeholder 5"/>
          <p:cNvSpPr>
            <a:spLocks noGrp="1"/>
          </p:cNvSpPr>
          <p:nvPr>
            <p:ph type="body" sz="quarter" idx="18"/>
          </p:nvPr>
        </p:nvSpPr>
        <p:spPr/>
        <p:txBody>
          <a:bodyPr>
            <a:normAutofit/>
          </a:bodyPr>
          <a:lstStyle/>
          <a:p>
            <a:r>
              <a:rPr lang="en-US" dirty="0"/>
              <a:t>This is a big statement slide. Use dark background for bolder points.</a:t>
            </a:r>
          </a:p>
        </p:txBody>
      </p:sp>
    </p:spTree>
    <p:extLst>
      <p:ext uri="{BB962C8B-B14F-4D97-AF65-F5344CB8AC3E}">
        <p14:creationId xmlns:p14="http://schemas.microsoft.com/office/powerpoint/2010/main" val="913113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Source Book, Source Author, Other relevant info</a:t>
            </a:r>
          </a:p>
        </p:txBody>
      </p:sp>
      <p:sp>
        <p:nvSpPr>
          <p:cNvPr id="3" name="Slide Number Placeholder 2"/>
          <p:cNvSpPr>
            <a:spLocks noGrp="1"/>
          </p:cNvSpPr>
          <p:nvPr>
            <p:ph type="sldNum" sz="quarter" idx="4"/>
          </p:nvPr>
        </p:nvSpPr>
        <p:spPr/>
        <p:txBody>
          <a:bodyPr/>
          <a:lstStyle/>
          <a:p>
            <a:fld id="{48F63A3B-78C7-47BE-AE5E-E10140E04643}" type="slidenum">
              <a:rPr lang="en-US" smtClean="0"/>
              <a:pPr/>
              <a:t>32</a:t>
            </a:fld>
            <a:endParaRPr lang="en-US" dirty="0"/>
          </a:p>
        </p:txBody>
      </p:sp>
      <p:sp>
        <p:nvSpPr>
          <p:cNvPr id="4" name="Text Placeholder 3"/>
          <p:cNvSpPr>
            <a:spLocks noGrp="1"/>
          </p:cNvSpPr>
          <p:nvPr>
            <p:ph type="body" sz="quarter" idx="18"/>
          </p:nvPr>
        </p:nvSpPr>
        <p:spPr/>
        <p:txBody>
          <a:bodyPr/>
          <a:lstStyle/>
          <a:p>
            <a:r>
              <a:rPr lang="en-US" dirty="0"/>
              <a:t>This is a reference point slide. Likely will be from a site, book, talk, etc.</a:t>
            </a:r>
          </a:p>
        </p:txBody>
      </p:sp>
    </p:spTree>
    <p:extLst>
      <p:ext uri="{BB962C8B-B14F-4D97-AF65-F5344CB8AC3E}">
        <p14:creationId xmlns:p14="http://schemas.microsoft.com/office/powerpoint/2010/main" val="482261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dirty="0"/>
              <a:t>Source Book, Source Author, Other relevant info</a:t>
            </a:r>
          </a:p>
        </p:txBody>
      </p:sp>
      <p:sp>
        <p:nvSpPr>
          <p:cNvPr id="2" name="Slide Number Placeholder 1"/>
          <p:cNvSpPr>
            <a:spLocks noGrp="1"/>
          </p:cNvSpPr>
          <p:nvPr>
            <p:ph type="sldNum" sz="quarter" idx="4"/>
          </p:nvPr>
        </p:nvSpPr>
        <p:spPr/>
        <p:txBody>
          <a:bodyPr/>
          <a:lstStyle/>
          <a:p>
            <a:fld id="{7B23AFF4-AB7D-4542-AD75-8A65A6417A0D}" type="slidenum">
              <a:rPr lang="en-US" smtClean="0"/>
              <a:pPr/>
              <a:t>33</a:t>
            </a:fld>
            <a:endParaRPr lang="en-US" dirty="0"/>
          </a:p>
        </p:txBody>
      </p:sp>
      <p:sp>
        <p:nvSpPr>
          <p:cNvPr id="4" name="Text Placeholder 3"/>
          <p:cNvSpPr>
            <a:spLocks noGrp="1"/>
          </p:cNvSpPr>
          <p:nvPr>
            <p:ph type="body" sz="quarter" idx="18"/>
          </p:nvPr>
        </p:nvSpPr>
        <p:spPr/>
        <p:txBody>
          <a:bodyPr/>
          <a:lstStyle/>
          <a:p>
            <a:r>
              <a:rPr lang="en-US" dirty="0"/>
              <a:t>This is a reference point slide. Likely will be from a site, book, talk, etc.</a:t>
            </a:r>
          </a:p>
        </p:txBody>
      </p:sp>
    </p:spTree>
    <p:extLst>
      <p:ext uri="{BB962C8B-B14F-4D97-AF65-F5344CB8AC3E}">
        <p14:creationId xmlns:p14="http://schemas.microsoft.com/office/powerpoint/2010/main" val="1587164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Author Name</a:t>
            </a:r>
          </a:p>
        </p:txBody>
      </p:sp>
      <p:sp>
        <p:nvSpPr>
          <p:cNvPr id="3" name="Slide Number Placeholder 2"/>
          <p:cNvSpPr>
            <a:spLocks noGrp="1"/>
          </p:cNvSpPr>
          <p:nvPr>
            <p:ph type="sldNum" sz="quarter" idx="4"/>
          </p:nvPr>
        </p:nvSpPr>
        <p:spPr/>
        <p:txBody>
          <a:bodyPr/>
          <a:lstStyle/>
          <a:p>
            <a:fld id="{48F63A3B-78C7-47BE-AE5E-E10140E04643}" type="slidenum">
              <a:rPr lang="en-US" smtClean="0"/>
              <a:pPr/>
              <a:t>34</a:t>
            </a:fld>
            <a:endParaRPr lang="en-US" dirty="0"/>
          </a:p>
        </p:txBody>
      </p:sp>
      <p:sp>
        <p:nvSpPr>
          <p:cNvPr id="4" name="Text Placeholder 3"/>
          <p:cNvSpPr>
            <a:spLocks noGrp="1"/>
          </p:cNvSpPr>
          <p:nvPr>
            <p:ph type="body" sz="quarter" idx="18"/>
          </p:nvPr>
        </p:nvSpPr>
        <p:spPr/>
        <p:txBody>
          <a:bodyPr/>
          <a:lstStyle/>
          <a:p>
            <a:r>
              <a:rPr lang="en-US" dirty="0"/>
              <a:t>This is a quote slide.</a:t>
            </a:r>
          </a:p>
          <a:p>
            <a:r>
              <a:rPr lang="en-US" dirty="0"/>
              <a:t>Keep it tweetable.</a:t>
            </a:r>
          </a:p>
        </p:txBody>
      </p:sp>
    </p:spTree>
    <p:extLst>
      <p:ext uri="{BB962C8B-B14F-4D97-AF65-F5344CB8AC3E}">
        <p14:creationId xmlns:p14="http://schemas.microsoft.com/office/powerpoint/2010/main" val="1860484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Author Name</a:t>
            </a:r>
          </a:p>
        </p:txBody>
      </p:sp>
      <p:sp>
        <p:nvSpPr>
          <p:cNvPr id="3" name="Slide Number Placeholder 2"/>
          <p:cNvSpPr>
            <a:spLocks noGrp="1"/>
          </p:cNvSpPr>
          <p:nvPr>
            <p:ph type="sldNum" sz="quarter" idx="4"/>
          </p:nvPr>
        </p:nvSpPr>
        <p:spPr/>
        <p:txBody>
          <a:bodyPr/>
          <a:lstStyle/>
          <a:p>
            <a:fld id="{48F63A3B-78C7-47BE-AE5E-E10140E04643}" type="slidenum">
              <a:rPr lang="en-US" smtClean="0"/>
              <a:pPr/>
              <a:t>35</a:t>
            </a:fld>
            <a:endParaRPr lang="en-US" dirty="0"/>
          </a:p>
        </p:txBody>
      </p:sp>
      <p:sp>
        <p:nvSpPr>
          <p:cNvPr id="4" name="Text Placeholder 3"/>
          <p:cNvSpPr>
            <a:spLocks noGrp="1"/>
          </p:cNvSpPr>
          <p:nvPr>
            <p:ph type="body" sz="quarter" idx="18"/>
          </p:nvPr>
        </p:nvSpPr>
        <p:spPr/>
        <p:txBody>
          <a:bodyPr/>
          <a:lstStyle/>
          <a:p>
            <a:r>
              <a:rPr lang="en-US" dirty="0"/>
              <a:t>This is a quote slide.</a:t>
            </a:r>
          </a:p>
          <a:p>
            <a:r>
              <a:rPr lang="en-US" dirty="0"/>
              <a:t>Keep it tweetable.</a:t>
            </a:r>
          </a:p>
        </p:txBody>
      </p:sp>
    </p:spTree>
    <p:extLst>
      <p:ext uri="{BB962C8B-B14F-4D97-AF65-F5344CB8AC3E}">
        <p14:creationId xmlns:p14="http://schemas.microsoft.com/office/powerpoint/2010/main" val="1183872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8F63A3B-78C7-47BE-AE5E-E10140E04643}" type="slidenum">
              <a:rPr lang="en-US" smtClean="0"/>
              <a:pPr/>
              <a:t>36</a:t>
            </a:fld>
            <a:endParaRPr lang="en-US" dirty="0"/>
          </a:p>
        </p:txBody>
      </p:sp>
      <p:sp>
        <p:nvSpPr>
          <p:cNvPr id="6" name="Text Placeholder 5"/>
          <p:cNvSpPr>
            <a:spLocks noGrp="1"/>
          </p:cNvSpPr>
          <p:nvPr>
            <p:ph type="body" sz="quarter" idx="18"/>
          </p:nvPr>
        </p:nvSpPr>
        <p:spPr/>
        <p:txBody>
          <a:bodyPr>
            <a:noAutofit/>
          </a:bodyPr>
          <a:lstStyle/>
          <a:p>
            <a:r>
              <a:rPr lang="en-US" dirty="0"/>
              <a:t>Big statement with support.</a:t>
            </a:r>
          </a:p>
        </p:txBody>
      </p:sp>
      <p:sp>
        <p:nvSpPr>
          <p:cNvPr id="7" name="Text Placeholder 6"/>
          <p:cNvSpPr>
            <a:spLocks noGrp="1"/>
          </p:cNvSpPr>
          <p:nvPr>
            <p:ph type="body" sz="quarter" idx="19"/>
          </p:nvPr>
        </p:nvSpPr>
        <p:spPr/>
        <p:txBody>
          <a:bodyPr/>
          <a:lstStyle/>
          <a:p>
            <a:r>
              <a:rPr lang="en-US" sz="4800" b="1" dirty="0"/>
              <a:t>Talking point</a:t>
            </a:r>
          </a:p>
          <a:p>
            <a:r>
              <a:rPr lang="en-US" dirty="0"/>
              <a:t>Supporting info for talking point.</a:t>
            </a:r>
          </a:p>
          <a:p>
            <a:r>
              <a:rPr lang="en-US" dirty="0"/>
              <a:t>Second line.</a:t>
            </a:r>
          </a:p>
        </p:txBody>
      </p:sp>
      <p:sp>
        <p:nvSpPr>
          <p:cNvPr id="8" name="Text Placeholder 7"/>
          <p:cNvSpPr>
            <a:spLocks noGrp="1"/>
          </p:cNvSpPr>
          <p:nvPr>
            <p:ph type="body" sz="quarter" idx="20"/>
          </p:nvPr>
        </p:nvSpPr>
        <p:spPr/>
        <p:txBody>
          <a:bodyPr/>
          <a:lstStyle/>
          <a:p>
            <a:r>
              <a:rPr lang="en-US" sz="4800" b="1" dirty="0"/>
              <a:t>Talking point</a:t>
            </a:r>
          </a:p>
          <a:p>
            <a:r>
              <a:rPr lang="en-US" dirty="0"/>
              <a:t>Manage audience focus by reducing to 70% transparency. Use no more than two lines.</a:t>
            </a:r>
          </a:p>
        </p:txBody>
      </p:sp>
      <p:sp>
        <p:nvSpPr>
          <p:cNvPr id="9" name="Text Placeholder 8"/>
          <p:cNvSpPr>
            <a:spLocks noGrp="1"/>
          </p:cNvSpPr>
          <p:nvPr>
            <p:ph type="body" sz="quarter" idx="21"/>
          </p:nvPr>
        </p:nvSpPr>
        <p:spPr/>
        <p:txBody>
          <a:bodyPr/>
          <a:lstStyle/>
          <a:p>
            <a:r>
              <a:rPr lang="en-US" sz="4800" b="1" dirty="0"/>
              <a:t>Talking point</a:t>
            </a:r>
          </a:p>
          <a:p>
            <a:r>
              <a:rPr lang="en-US" b="0" dirty="0"/>
              <a:t>Stay consistent with using the light or dark throughout the related big statement.</a:t>
            </a:r>
          </a:p>
        </p:txBody>
      </p:sp>
      <p:sp>
        <p:nvSpPr>
          <p:cNvPr id="5" name="Text Placeholder 4"/>
          <p:cNvSpPr>
            <a:spLocks noGrp="1"/>
          </p:cNvSpPr>
          <p:nvPr>
            <p:ph type="body" sz="quarter" idx="17"/>
          </p:nvPr>
        </p:nvSpPr>
        <p:spPr/>
        <p:txBody>
          <a:bodyPr/>
          <a:lstStyle/>
          <a:p>
            <a:pPr marL="0" indent="0">
              <a:buNone/>
            </a:pPr>
            <a:endParaRPr lang="en-US" dirty="0"/>
          </a:p>
        </p:txBody>
      </p:sp>
    </p:spTree>
    <p:extLst>
      <p:ext uri="{BB962C8B-B14F-4D97-AF65-F5344CB8AC3E}">
        <p14:creationId xmlns:p14="http://schemas.microsoft.com/office/powerpoint/2010/main" val="794140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37</a:t>
            </a:fld>
            <a:endParaRPr lang="en-US" dirty="0"/>
          </a:p>
        </p:txBody>
      </p:sp>
      <p:sp>
        <p:nvSpPr>
          <p:cNvPr id="3" name="Text Placeholder 2"/>
          <p:cNvSpPr>
            <a:spLocks noGrp="1"/>
          </p:cNvSpPr>
          <p:nvPr>
            <p:ph type="body" sz="quarter" idx="18"/>
          </p:nvPr>
        </p:nvSpPr>
        <p:spPr/>
        <p:txBody>
          <a:bodyPr>
            <a:noAutofit/>
          </a:bodyPr>
          <a:lstStyle/>
          <a:p>
            <a:r>
              <a:rPr lang="en-US" dirty="0"/>
              <a:t>Big statement with support.</a:t>
            </a:r>
          </a:p>
        </p:txBody>
      </p:sp>
      <p:sp>
        <p:nvSpPr>
          <p:cNvPr id="4" name="Text Placeholder 3"/>
          <p:cNvSpPr>
            <a:spLocks noGrp="1"/>
          </p:cNvSpPr>
          <p:nvPr>
            <p:ph type="body" sz="quarter" idx="19"/>
          </p:nvPr>
        </p:nvSpPr>
        <p:spPr/>
        <p:txBody>
          <a:bodyPr/>
          <a:lstStyle/>
          <a:p>
            <a:r>
              <a:rPr lang="en-US" b="1" dirty="0"/>
              <a:t>Spacing</a:t>
            </a:r>
          </a:p>
          <a:p>
            <a:r>
              <a:rPr lang="en-US" sz="3600" dirty="0"/>
              <a:t>Hold down *Shift* to drag when moving the bar to make sure it stays properly aligned.</a:t>
            </a:r>
          </a:p>
        </p:txBody>
      </p:sp>
      <p:sp>
        <p:nvSpPr>
          <p:cNvPr id="5" name="Text Placeholder 4"/>
          <p:cNvSpPr>
            <a:spLocks noGrp="1"/>
          </p:cNvSpPr>
          <p:nvPr>
            <p:ph type="body" sz="quarter" idx="20"/>
          </p:nvPr>
        </p:nvSpPr>
        <p:spPr>
          <a:xfrm>
            <a:off x="12765600" y="5491447"/>
            <a:ext cx="9849600" cy="2123658"/>
          </a:xfrm>
        </p:spPr>
        <p:txBody>
          <a:bodyPr/>
          <a:lstStyle/>
          <a:p>
            <a:r>
              <a:rPr lang="en-US" sz="4800" b="1" dirty="0"/>
              <a:t>Talking point</a:t>
            </a:r>
          </a:p>
          <a:p>
            <a:r>
              <a:rPr lang="en-US" dirty="0"/>
              <a:t>Manage audience focus by reducing to 70% transparency. Use no more than two lines.</a:t>
            </a:r>
          </a:p>
        </p:txBody>
      </p:sp>
      <p:sp>
        <p:nvSpPr>
          <p:cNvPr id="6" name="Text Placeholder 5"/>
          <p:cNvSpPr>
            <a:spLocks noGrp="1"/>
          </p:cNvSpPr>
          <p:nvPr>
            <p:ph type="body" sz="quarter" idx="21"/>
          </p:nvPr>
        </p:nvSpPr>
        <p:spPr/>
        <p:txBody>
          <a:bodyPr/>
          <a:lstStyle/>
          <a:p>
            <a:r>
              <a:rPr lang="en-US" sz="4800" b="1" dirty="0"/>
              <a:t>Talking point</a:t>
            </a:r>
          </a:p>
          <a:p>
            <a:r>
              <a:rPr lang="en-US" dirty="0"/>
              <a:t>Stay consistent with using the light or dark throughout the related big statement.</a:t>
            </a:r>
          </a:p>
        </p:txBody>
      </p:sp>
      <p:sp>
        <p:nvSpPr>
          <p:cNvPr id="7" name="Text Placeholder 6"/>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1930899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38</a:t>
            </a:fld>
            <a:endParaRPr lang="en-US" dirty="0"/>
          </a:p>
        </p:txBody>
      </p:sp>
      <p:sp>
        <p:nvSpPr>
          <p:cNvPr id="8" name="Text Placeholder 7"/>
          <p:cNvSpPr>
            <a:spLocks noGrp="1"/>
          </p:cNvSpPr>
          <p:nvPr>
            <p:ph type="body" sz="quarter" idx="18"/>
          </p:nvPr>
        </p:nvSpPr>
        <p:spPr/>
        <p:txBody>
          <a:bodyPr>
            <a:noAutofit/>
          </a:bodyPr>
          <a:lstStyle/>
          <a:p>
            <a:r>
              <a:rPr lang="en-US" dirty="0"/>
              <a:t>Short title, two line max</a:t>
            </a:r>
          </a:p>
        </p:txBody>
      </p:sp>
      <p:sp>
        <p:nvSpPr>
          <p:cNvPr id="9" name="Text Placeholder 8"/>
          <p:cNvSpPr>
            <a:spLocks noGrp="1"/>
          </p:cNvSpPr>
          <p:nvPr>
            <p:ph type="body" sz="quarter" idx="19"/>
          </p:nvPr>
        </p:nvSpPr>
        <p:spPr>
          <a:xfrm>
            <a:off x="8190000" y="1931060"/>
            <a:ext cx="14369963" cy="2246769"/>
          </a:xfrm>
        </p:spPr>
        <p:txBody>
          <a:bodyPr>
            <a:noAutofit/>
          </a:bodyPr>
          <a:lstStyle/>
          <a:p>
            <a:r>
              <a:rPr lang="en-US" sz="6000" b="1" dirty="0"/>
              <a:t>Talking point</a:t>
            </a:r>
          </a:p>
          <a:p>
            <a:r>
              <a:rPr lang="en-US" dirty="0"/>
              <a:t>This is arguably the most text that should ever be on one of your presentations slides.</a:t>
            </a:r>
          </a:p>
        </p:txBody>
      </p:sp>
      <p:sp>
        <p:nvSpPr>
          <p:cNvPr id="10" name="Text Placeholder 9"/>
          <p:cNvSpPr>
            <a:spLocks noGrp="1"/>
          </p:cNvSpPr>
          <p:nvPr>
            <p:ph type="body" sz="quarter" idx="20"/>
          </p:nvPr>
        </p:nvSpPr>
        <p:spPr>
          <a:xfrm>
            <a:off x="8190000" y="5375530"/>
            <a:ext cx="14369963" cy="2246769"/>
          </a:xfrm>
        </p:spPr>
        <p:txBody>
          <a:bodyPr>
            <a:noAutofit/>
          </a:bodyPr>
          <a:lstStyle/>
          <a:p>
            <a:r>
              <a:rPr lang="en-US" sz="6000" b="1" dirty="0"/>
              <a:t>Are they here to read or be engaged?</a:t>
            </a:r>
          </a:p>
          <a:p>
            <a:r>
              <a:rPr lang="en-US" dirty="0"/>
              <a:t>Do not ask your audience to read/listen to your notes and call it a presentation. Can send them a document.</a:t>
            </a:r>
          </a:p>
        </p:txBody>
      </p:sp>
      <p:sp>
        <p:nvSpPr>
          <p:cNvPr id="11" name="Text Placeholder 10"/>
          <p:cNvSpPr>
            <a:spLocks noGrp="1"/>
          </p:cNvSpPr>
          <p:nvPr>
            <p:ph type="body" sz="quarter" idx="21"/>
          </p:nvPr>
        </p:nvSpPr>
        <p:spPr>
          <a:xfrm>
            <a:off x="8190000" y="8820000"/>
            <a:ext cx="14369963" cy="2246769"/>
          </a:xfrm>
        </p:spPr>
        <p:txBody>
          <a:bodyPr>
            <a:noAutofit/>
          </a:bodyPr>
          <a:lstStyle/>
          <a:p>
            <a:r>
              <a:rPr lang="en-US" sz="6000" b="1" dirty="0"/>
              <a:t>Consider lowering transparency</a:t>
            </a:r>
          </a:p>
          <a:p>
            <a:r>
              <a:rPr lang="en-US" dirty="0"/>
              <a:t>If you’ve got a lot of to say about a specific talking point, consider lowering the transparency to 70%.</a:t>
            </a:r>
          </a:p>
        </p:txBody>
      </p:sp>
      <p:sp>
        <p:nvSpPr>
          <p:cNvPr id="12" name="Text Placeholder 11"/>
          <p:cNvSpPr>
            <a:spLocks noGrp="1"/>
          </p:cNvSpPr>
          <p:nvPr>
            <p:ph type="body" sz="quarter" idx="22"/>
          </p:nvPr>
        </p:nvSpPr>
        <p:spPr/>
        <p:txBody>
          <a:bodyPr anchor="ctr"/>
          <a:lstStyle/>
          <a:p>
            <a:r>
              <a:rPr lang="en-US" dirty="0"/>
              <a:t>Active item</a:t>
            </a:r>
          </a:p>
        </p:txBody>
      </p:sp>
      <p:sp>
        <p:nvSpPr>
          <p:cNvPr id="13" name="Text Placeholder 12"/>
          <p:cNvSpPr>
            <a:spLocks noGrp="1"/>
          </p:cNvSpPr>
          <p:nvPr>
            <p:ph type="body" sz="quarter" idx="23"/>
          </p:nvPr>
        </p:nvSpPr>
        <p:spPr/>
        <p:txBody>
          <a:bodyPr anchor="ctr"/>
          <a:lstStyle/>
          <a:p>
            <a:r>
              <a:rPr lang="en-US" dirty="0"/>
              <a:t>Next item</a:t>
            </a:r>
          </a:p>
        </p:txBody>
      </p:sp>
      <p:sp>
        <p:nvSpPr>
          <p:cNvPr id="14" name="Text Placeholder 13"/>
          <p:cNvSpPr>
            <a:spLocks noGrp="1"/>
          </p:cNvSpPr>
          <p:nvPr>
            <p:ph type="body" sz="quarter" idx="24"/>
          </p:nvPr>
        </p:nvSpPr>
        <p:spPr/>
        <p:txBody>
          <a:bodyPr anchor="ctr"/>
          <a:lstStyle/>
          <a:p>
            <a:r>
              <a:rPr lang="en-US" dirty="0"/>
              <a:t>30% transparent</a:t>
            </a:r>
          </a:p>
        </p:txBody>
      </p:sp>
      <p:sp>
        <p:nvSpPr>
          <p:cNvPr id="15" name="Text Placeholder 14"/>
          <p:cNvSpPr>
            <a:spLocks noGrp="1"/>
          </p:cNvSpPr>
          <p:nvPr>
            <p:ph type="body" sz="quarter" idx="25"/>
          </p:nvPr>
        </p:nvSpPr>
        <p:spPr/>
        <p:txBody>
          <a:bodyPr anchor="ctr"/>
          <a:lstStyle/>
          <a:p>
            <a:r>
              <a:rPr lang="en-US" dirty="0"/>
              <a:t>Move marker</a:t>
            </a:r>
          </a:p>
        </p:txBody>
      </p:sp>
      <p:sp>
        <p:nvSpPr>
          <p:cNvPr id="16" name="Text Placeholder 15"/>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63330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39</a:t>
            </a:fld>
            <a:endParaRPr lang="en-US" dirty="0"/>
          </a:p>
        </p:txBody>
      </p:sp>
      <p:sp>
        <p:nvSpPr>
          <p:cNvPr id="13" name="Text Placeholder 12"/>
          <p:cNvSpPr>
            <a:spLocks noGrp="1"/>
          </p:cNvSpPr>
          <p:nvPr>
            <p:ph type="body" sz="quarter" idx="18"/>
          </p:nvPr>
        </p:nvSpPr>
        <p:spPr/>
        <p:txBody>
          <a:bodyPr>
            <a:noAutofit/>
          </a:bodyPr>
          <a:lstStyle/>
          <a:p>
            <a:r>
              <a:rPr lang="en-US" dirty="0"/>
              <a:t>Short title, 2 line max</a:t>
            </a:r>
          </a:p>
        </p:txBody>
      </p:sp>
      <p:sp>
        <p:nvSpPr>
          <p:cNvPr id="14" name="Text Placeholder 13"/>
          <p:cNvSpPr>
            <a:spLocks noGrp="1"/>
          </p:cNvSpPr>
          <p:nvPr>
            <p:ph type="body" sz="quarter" idx="19"/>
          </p:nvPr>
        </p:nvSpPr>
        <p:spPr>
          <a:xfrm>
            <a:off x="7808400" y="1960205"/>
            <a:ext cx="10414800" cy="3970318"/>
          </a:xfrm>
        </p:spPr>
        <p:txBody>
          <a:bodyPr>
            <a:spAutoFit/>
          </a:bodyPr>
          <a:lstStyle/>
          <a:p>
            <a:r>
              <a:rPr lang="en-US" b="1" dirty="0"/>
              <a:t>Talking point</a:t>
            </a:r>
          </a:p>
          <a:p>
            <a:r>
              <a:rPr lang="en-US" sz="4800" b="0" dirty="0"/>
              <a:t>Supporting text should be brief </a:t>
            </a:r>
            <a:br>
              <a:rPr lang="en-US" sz="4800" b="0" dirty="0"/>
            </a:br>
            <a:r>
              <a:rPr lang="en-US" sz="4800" b="0" dirty="0"/>
              <a:t>and no longer than 4 lines. </a:t>
            </a:r>
          </a:p>
          <a:p>
            <a:r>
              <a:rPr lang="en-US" sz="4800" b="0" dirty="0"/>
              <a:t>Limit one talking point and image </a:t>
            </a:r>
          </a:p>
          <a:p>
            <a:r>
              <a:rPr lang="en-US" sz="4800" b="0" dirty="0"/>
              <a:t>per slide.</a:t>
            </a:r>
          </a:p>
        </p:txBody>
      </p:sp>
      <p:sp>
        <p:nvSpPr>
          <p:cNvPr id="16" name="Text Placeholder 15"/>
          <p:cNvSpPr>
            <a:spLocks noGrp="1"/>
          </p:cNvSpPr>
          <p:nvPr>
            <p:ph type="body" sz="quarter" idx="22"/>
          </p:nvPr>
        </p:nvSpPr>
        <p:spPr/>
        <p:txBody>
          <a:bodyPr anchor="ctr"/>
          <a:lstStyle/>
          <a:p>
            <a:r>
              <a:rPr lang="en-US" dirty="0"/>
              <a:t>Active item</a:t>
            </a:r>
          </a:p>
        </p:txBody>
      </p:sp>
      <p:sp>
        <p:nvSpPr>
          <p:cNvPr id="17" name="Text Placeholder 16"/>
          <p:cNvSpPr>
            <a:spLocks noGrp="1"/>
          </p:cNvSpPr>
          <p:nvPr>
            <p:ph type="body" sz="quarter" idx="23"/>
          </p:nvPr>
        </p:nvSpPr>
        <p:spPr/>
        <p:txBody>
          <a:bodyPr anchor="ctr"/>
          <a:lstStyle/>
          <a:p>
            <a:r>
              <a:rPr lang="en-US" dirty="0"/>
              <a:t>Next item</a:t>
            </a:r>
          </a:p>
        </p:txBody>
      </p:sp>
      <p:sp>
        <p:nvSpPr>
          <p:cNvPr id="18" name="Text Placeholder 17"/>
          <p:cNvSpPr>
            <a:spLocks noGrp="1"/>
          </p:cNvSpPr>
          <p:nvPr>
            <p:ph type="body" sz="quarter" idx="24"/>
          </p:nvPr>
        </p:nvSpPr>
        <p:spPr/>
        <p:txBody>
          <a:bodyPr anchor="ctr"/>
          <a:lstStyle/>
          <a:p>
            <a:r>
              <a:rPr lang="en-US" dirty="0"/>
              <a:t>30% transparent</a:t>
            </a:r>
          </a:p>
        </p:txBody>
      </p:sp>
      <p:sp>
        <p:nvSpPr>
          <p:cNvPr id="19" name="Text Placeholder 18"/>
          <p:cNvSpPr>
            <a:spLocks noGrp="1"/>
          </p:cNvSpPr>
          <p:nvPr>
            <p:ph type="body" sz="quarter" idx="25"/>
          </p:nvPr>
        </p:nvSpPr>
        <p:spPr/>
        <p:txBody>
          <a:bodyPr anchor="ctr"/>
          <a:lstStyle/>
          <a:p>
            <a:r>
              <a:rPr lang="en-US" dirty="0"/>
              <a:t>Move marker</a:t>
            </a:r>
          </a:p>
        </p:txBody>
      </p:sp>
      <p:sp>
        <p:nvSpPr>
          <p:cNvPr id="15" name="Text Placeholder 14"/>
          <p:cNvSpPr>
            <a:spLocks noGrp="1"/>
          </p:cNvSpPr>
          <p:nvPr>
            <p:ph type="body" sz="quarter" idx="20"/>
          </p:nvPr>
        </p:nvSpPr>
        <p:spPr/>
        <p:txBody>
          <a:bodyPr/>
          <a:lstStyle/>
          <a:p>
            <a:endParaRPr lang="en-US" dirty="0"/>
          </a:p>
        </p:txBody>
      </p:sp>
      <p:sp>
        <p:nvSpPr>
          <p:cNvPr id="12" name="Picture Placeholder 11"/>
          <p:cNvSpPr>
            <a:spLocks noGrp="1"/>
          </p:cNvSpPr>
          <p:nvPr>
            <p:ph type="pic" sz="quarter" idx="16"/>
          </p:nvPr>
        </p:nvSpPr>
        <p:spPr/>
      </p:sp>
    </p:spTree>
    <p:extLst>
      <p:ext uri="{BB962C8B-B14F-4D97-AF65-F5344CB8AC3E}">
        <p14:creationId xmlns:p14="http://schemas.microsoft.com/office/powerpoint/2010/main" val="112245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nchor="ctr">
            <a:noAutofit/>
          </a:bodyPr>
          <a:lstStyle/>
          <a:p>
            <a:r>
              <a:rPr lang="en-US" dirty="0"/>
              <a:t>Keep your big points short &amp; sweet</a:t>
            </a:r>
          </a:p>
        </p:txBody>
      </p:sp>
      <p:sp>
        <p:nvSpPr>
          <p:cNvPr id="3" name="Picture Placeholder 2"/>
          <p:cNvSpPr>
            <a:spLocks noGrp="1"/>
          </p:cNvSpPr>
          <p:nvPr>
            <p:ph type="pic" sz="quarter" idx="16"/>
          </p:nvPr>
        </p:nvSpPr>
        <p:spPr/>
      </p:sp>
    </p:spTree>
    <p:extLst>
      <p:ext uri="{BB962C8B-B14F-4D97-AF65-F5344CB8AC3E}">
        <p14:creationId xmlns:p14="http://schemas.microsoft.com/office/powerpoint/2010/main" val="692190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a:xfrm>
            <a:off x="1485000" y="3039406"/>
            <a:ext cx="9219600" cy="7606800"/>
          </a:xfrm>
        </p:spPr>
      </p:sp>
      <p:sp>
        <p:nvSpPr>
          <p:cNvPr id="3" name="Slide Number Placeholder 2"/>
          <p:cNvSpPr>
            <a:spLocks noGrp="1"/>
          </p:cNvSpPr>
          <p:nvPr>
            <p:ph type="sldNum" sz="quarter" idx="4"/>
          </p:nvPr>
        </p:nvSpPr>
        <p:spPr/>
        <p:txBody>
          <a:bodyPr/>
          <a:lstStyle/>
          <a:p>
            <a:fld id="{3D259C5D-A111-8949-932A-563DF21A7F1B}" type="slidenum">
              <a:rPr lang="en-US" smtClean="0"/>
              <a:pPr/>
              <a:t>41</a:t>
            </a:fld>
            <a:endParaRPr lang="en-US" dirty="0"/>
          </a:p>
        </p:txBody>
      </p:sp>
      <p:sp>
        <p:nvSpPr>
          <p:cNvPr id="4" name="Text Placeholder 3"/>
          <p:cNvSpPr>
            <a:spLocks noGrp="1"/>
          </p:cNvSpPr>
          <p:nvPr>
            <p:ph type="body" sz="quarter" idx="19"/>
          </p:nvPr>
        </p:nvSpPr>
        <p:spPr>
          <a:xfrm>
            <a:off x="12190413" y="4857647"/>
            <a:ext cx="10369550" cy="3970318"/>
          </a:xfrm>
        </p:spPr>
        <p:txBody>
          <a:bodyPr/>
          <a:lstStyle/>
          <a:p>
            <a:r>
              <a:rPr lang="en-US" b="1" dirty="0">
                <a:latin typeface="Arial" charset="0"/>
                <a:ea typeface="Arial" charset="0"/>
                <a:cs typeface="Arial" charset="0"/>
              </a:rPr>
              <a:t>Talking point</a:t>
            </a:r>
          </a:p>
          <a:p>
            <a:r>
              <a:rPr lang="en-US" sz="4800" dirty="0">
                <a:latin typeface="Arial" charset="0"/>
                <a:ea typeface="Arial" charset="0"/>
                <a:cs typeface="Arial" charset="0"/>
              </a:rPr>
              <a:t>Supporting text should be brief </a:t>
            </a:r>
            <a:br>
              <a:rPr lang="en-US" sz="4800" dirty="0">
                <a:latin typeface="Arial" charset="0"/>
                <a:ea typeface="Arial" charset="0"/>
                <a:cs typeface="Arial" charset="0"/>
              </a:rPr>
            </a:br>
            <a:r>
              <a:rPr lang="en-US" sz="4800" dirty="0">
                <a:latin typeface="Arial" charset="0"/>
                <a:ea typeface="Arial" charset="0"/>
                <a:cs typeface="Arial" charset="0"/>
              </a:rPr>
              <a:t>and no longer than 4 lines. </a:t>
            </a:r>
          </a:p>
          <a:p>
            <a:r>
              <a:rPr lang="en-US" sz="4800" dirty="0">
                <a:latin typeface="Arial" charset="0"/>
                <a:ea typeface="Arial" charset="0"/>
                <a:cs typeface="Arial" charset="0"/>
              </a:rPr>
              <a:t>Limit one talking point and image </a:t>
            </a:r>
          </a:p>
          <a:p>
            <a:r>
              <a:rPr lang="en-US" sz="4800" dirty="0">
                <a:latin typeface="Arial" charset="0"/>
                <a:ea typeface="Arial" charset="0"/>
                <a:cs typeface="Arial" charset="0"/>
              </a:rPr>
              <a:t>per slide.</a:t>
            </a:r>
          </a:p>
        </p:txBody>
      </p:sp>
    </p:spTree>
    <p:extLst>
      <p:ext uri="{BB962C8B-B14F-4D97-AF65-F5344CB8AC3E}">
        <p14:creationId xmlns:p14="http://schemas.microsoft.com/office/powerpoint/2010/main" val="228003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3" name="Slide Number Placeholder 2"/>
          <p:cNvSpPr>
            <a:spLocks noGrp="1"/>
          </p:cNvSpPr>
          <p:nvPr>
            <p:ph type="sldNum" sz="quarter" idx="4"/>
          </p:nvPr>
        </p:nvSpPr>
        <p:spPr/>
        <p:txBody>
          <a:bodyPr/>
          <a:lstStyle/>
          <a:p>
            <a:fld id="{3D259C5D-A111-8949-932A-563DF21A7F1B}" type="slidenum">
              <a:rPr lang="en-US" smtClean="0"/>
              <a:pPr/>
              <a:t>42</a:t>
            </a:fld>
            <a:endParaRPr lang="en-US" dirty="0"/>
          </a:p>
        </p:txBody>
      </p:sp>
      <p:sp>
        <p:nvSpPr>
          <p:cNvPr id="6" name="Text Placeholder 5"/>
          <p:cNvSpPr>
            <a:spLocks noGrp="1"/>
          </p:cNvSpPr>
          <p:nvPr>
            <p:ph type="body" sz="quarter" idx="19"/>
          </p:nvPr>
        </p:nvSpPr>
        <p:spPr/>
        <p:txBody>
          <a:bodyPr/>
          <a:lstStyle/>
          <a:p>
            <a:r>
              <a:rPr lang="en-US" sz="6000" b="1" dirty="0"/>
              <a:t>Talking point</a:t>
            </a:r>
          </a:p>
          <a:p>
            <a:r>
              <a:rPr lang="en-US" dirty="0"/>
              <a:t>Supporting text should be brief and no longer than 3 lines. Limit one talking point and image </a:t>
            </a:r>
          </a:p>
          <a:p>
            <a:r>
              <a:rPr lang="en-US" dirty="0"/>
              <a:t>per slide.</a:t>
            </a:r>
          </a:p>
          <a:p>
            <a:endParaRPr lang="en-US" dirty="0"/>
          </a:p>
        </p:txBody>
      </p:sp>
      <p:sp>
        <p:nvSpPr>
          <p:cNvPr id="7" name="Text Placeholder 6"/>
          <p:cNvSpPr>
            <a:spLocks noGrp="1"/>
          </p:cNvSpPr>
          <p:nvPr>
            <p:ph type="body" sz="quarter" idx="20"/>
          </p:nvPr>
        </p:nvSpPr>
        <p:spPr/>
        <p:txBody>
          <a:bodyPr/>
          <a:lstStyle/>
          <a:p>
            <a:pPr marL="0" indent="0">
              <a:buNone/>
            </a:pPr>
            <a:endParaRPr lang="en-US" dirty="0"/>
          </a:p>
        </p:txBody>
      </p:sp>
      <p:sp>
        <p:nvSpPr>
          <p:cNvPr id="8" name="Text Placeholder 7"/>
          <p:cNvSpPr>
            <a:spLocks noGrp="1"/>
          </p:cNvSpPr>
          <p:nvPr>
            <p:ph type="body" sz="quarter" idx="22"/>
          </p:nvPr>
        </p:nvSpPr>
        <p:spPr/>
        <p:txBody>
          <a:bodyPr/>
          <a:lstStyle/>
          <a:p>
            <a:r>
              <a:rPr lang="en-US" dirty="0"/>
              <a:t>Headline</a:t>
            </a:r>
          </a:p>
        </p:txBody>
      </p:sp>
      <p:sp>
        <p:nvSpPr>
          <p:cNvPr id="9" name="Picture Placeholder 8"/>
          <p:cNvSpPr>
            <a:spLocks noGrp="1"/>
          </p:cNvSpPr>
          <p:nvPr>
            <p:ph type="pic" sz="quarter" idx="23"/>
          </p:nvPr>
        </p:nvSpPr>
        <p:spPr/>
      </p:sp>
      <p:sp>
        <p:nvSpPr>
          <p:cNvPr id="10" name="Text Placeholder 9"/>
          <p:cNvSpPr>
            <a:spLocks noGrp="1"/>
          </p:cNvSpPr>
          <p:nvPr>
            <p:ph type="body" sz="quarter" idx="24"/>
          </p:nvPr>
        </p:nvSpPr>
        <p:spPr/>
        <p:txBody>
          <a:bodyPr/>
          <a:lstStyle/>
          <a:p>
            <a:pPr marL="0" indent="0">
              <a:buNone/>
            </a:pPr>
            <a:endParaRPr lang="en-US" dirty="0"/>
          </a:p>
        </p:txBody>
      </p:sp>
      <p:sp>
        <p:nvSpPr>
          <p:cNvPr id="11" name="Text Placeholder 10"/>
          <p:cNvSpPr>
            <a:spLocks noGrp="1"/>
          </p:cNvSpPr>
          <p:nvPr>
            <p:ph type="body" sz="quarter" idx="25"/>
          </p:nvPr>
        </p:nvSpPr>
        <p:spPr/>
        <p:txBody>
          <a:bodyPr/>
          <a:lstStyle/>
          <a:p>
            <a:r>
              <a:rPr lang="en-US" dirty="0"/>
              <a:t>Headline</a:t>
            </a:r>
          </a:p>
        </p:txBody>
      </p:sp>
      <p:sp>
        <p:nvSpPr>
          <p:cNvPr id="12" name="Picture Placeholder 11"/>
          <p:cNvSpPr>
            <a:spLocks noGrp="1"/>
          </p:cNvSpPr>
          <p:nvPr>
            <p:ph type="pic" sz="quarter" idx="26"/>
          </p:nvPr>
        </p:nvSpPr>
        <p:spPr/>
      </p:sp>
    </p:spTree>
    <p:extLst>
      <p:ext uri="{BB962C8B-B14F-4D97-AF65-F5344CB8AC3E}">
        <p14:creationId xmlns:p14="http://schemas.microsoft.com/office/powerpoint/2010/main" val="1117802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13609713" y="1778400"/>
            <a:ext cx="9376334" cy="7606800"/>
          </a:xfrm>
        </p:spPr>
        <p:txBody>
          <a:bodyPr anchor="ctr">
            <a:noAutofit/>
          </a:bodyPr>
          <a:lstStyle/>
          <a:p>
            <a:r>
              <a:rPr lang="en-US" dirty="0"/>
              <a:t>Can be used as a pro/con, hypothesis/</a:t>
            </a:r>
            <a:br>
              <a:rPr lang="en-US" dirty="0"/>
            </a:br>
            <a:r>
              <a:rPr lang="en-US" dirty="0"/>
              <a:t>finding, etc.</a:t>
            </a:r>
          </a:p>
        </p:txBody>
      </p:sp>
      <p:sp>
        <p:nvSpPr>
          <p:cNvPr id="3" name="Text Placeholder 2"/>
          <p:cNvSpPr>
            <a:spLocks noGrp="1"/>
          </p:cNvSpPr>
          <p:nvPr>
            <p:ph type="body" sz="quarter" idx="19"/>
          </p:nvPr>
        </p:nvSpPr>
        <p:spPr/>
        <p:txBody>
          <a:bodyPr anchor="ctr">
            <a:noAutofit/>
          </a:bodyPr>
          <a:lstStyle/>
          <a:p>
            <a:r>
              <a:rPr lang="en-US" dirty="0"/>
              <a:t>Use when explaining two sides of a point.</a:t>
            </a:r>
          </a:p>
        </p:txBody>
      </p:sp>
      <p:sp>
        <p:nvSpPr>
          <p:cNvPr id="4" name="Text Placeholder 3"/>
          <p:cNvSpPr>
            <a:spLocks noGrp="1"/>
          </p:cNvSpPr>
          <p:nvPr>
            <p:ph type="body" sz="quarter" idx="17"/>
          </p:nvPr>
        </p:nvSpPr>
        <p:spPr/>
        <p:txBody>
          <a:bodyPr/>
          <a:lstStyle/>
          <a:p>
            <a:r>
              <a:rPr lang="en-US" dirty="0"/>
              <a:t>ONE SIDE</a:t>
            </a:r>
          </a:p>
        </p:txBody>
      </p:sp>
      <p:sp>
        <p:nvSpPr>
          <p:cNvPr id="5" name="Text Placeholder 4"/>
          <p:cNvSpPr>
            <a:spLocks noGrp="1"/>
          </p:cNvSpPr>
          <p:nvPr>
            <p:ph type="body" sz="quarter" idx="20"/>
          </p:nvPr>
        </p:nvSpPr>
        <p:spPr/>
        <p:txBody>
          <a:bodyPr/>
          <a:lstStyle/>
          <a:p>
            <a:r>
              <a:rPr lang="en-US" dirty="0"/>
              <a:t>SECOND SIDE</a:t>
            </a:r>
          </a:p>
        </p:txBody>
      </p:sp>
    </p:spTree>
    <p:extLst>
      <p:ext uri="{BB962C8B-B14F-4D97-AF65-F5344CB8AC3E}">
        <p14:creationId xmlns:p14="http://schemas.microsoft.com/office/powerpoint/2010/main" val="638909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7" name="Text Placeholder 6"/>
          <p:cNvSpPr>
            <a:spLocks noGrp="1"/>
          </p:cNvSpPr>
          <p:nvPr>
            <p:ph type="body" sz="quarter" idx="21"/>
          </p:nvPr>
        </p:nvSpPr>
        <p:spPr/>
        <p:txBody>
          <a:bodyPr>
            <a:spAutoFit/>
          </a:bodyPr>
          <a:lstStyle/>
          <a:p>
            <a:r>
              <a:rPr lang="en-US" sz="6000" b="1" dirty="0"/>
              <a:t>Before</a:t>
            </a:r>
            <a:endParaRPr lang="en-US" sz="6000" dirty="0"/>
          </a:p>
          <a:p>
            <a:r>
              <a:rPr lang="en-US" dirty="0"/>
              <a:t>Use to discuss points about how something worked before.</a:t>
            </a:r>
          </a:p>
        </p:txBody>
      </p:sp>
      <p:sp>
        <p:nvSpPr>
          <p:cNvPr id="8" name="Text Placeholder 7"/>
          <p:cNvSpPr>
            <a:spLocks noGrp="1"/>
          </p:cNvSpPr>
          <p:nvPr>
            <p:ph type="body" sz="quarter" idx="22"/>
          </p:nvPr>
        </p:nvSpPr>
        <p:spPr/>
        <p:txBody>
          <a:bodyPr>
            <a:spAutoFit/>
          </a:bodyPr>
          <a:lstStyle/>
          <a:p>
            <a:r>
              <a:rPr lang="en-US" sz="6000" b="1" dirty="0"/>
              <a:t>After</a:t>
            </a:r>
            <a:endParaRPr lang="en-US" sz="6000" dirty="0"/>
          </a:p>
          <a:p>
            <a:r>
              <a:rPr lang="en-US" sz="3600" dirty="0"/>
              <a:t>Celebrate how fantastic things are now that you’ve implemented changes.</a:t>
            </a:r>
          </a:p>
        </p:txBody>
      </p:sp>
      <p:sp>
        <p:nvSpPr>
          <p:cNvPr id="9" name="Picture Placeholder 8"/>
          <p:cNvSpPr>
            <a:spLocks noGrp="1"/>
          </p:cNvSpPr>
          <p:nvPr>
            <p:ph type="pic" sz="quarter" idx="23"/>
          </p:nvPr>
        </p:nvSpPr>
        <p:spPr/>
      </p:sp>
    </p:spTree>
    <p:extLst>
      <p:ext uri="{BB962C8B-B14F-4D97-AF65-F5344CB8AC3E}">
        <p14:creationId xmlns:p14="http://schemas.microsoft.com/office/powerpoint/2010/main" val="737840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45</a:t>
            </a:fld>
            <a:endParaRPr lang="en-US" dirty="0"/>
          </a:p>
        </p:txBody>
      </p:sp>
      <p:sp>
        <p:nvSpPr>
          <p:cNvPr id="3" name="Title 2"/>
          <p:cNvSpPr>
            <a:spLocks noGrp="1"/>
          </p:cNvSpPr>
          <p:nvPr>
            <p:ph type="ctrTitle"/>
          </p:nvPr>
        </p:nvSpPr>
        <p:spPr/>
        <p:txBody>
          <a:bodyPr anchor="ctr"/>
          <a:lstStyle/>
          <a:p>
            <a:r>
              <a:rPr lang="en-US" dirty="0"/>
              <a:t>Large visual with title</a:t>
            </a:r>
          </a:p>
        </p:txBody>
      </p:sp>
      <p:sp>
        <p:nvSpPr>
          <p:cNvPr id="4" name="Content Placeholder 3"/>
          <p:cNvSpPr>
            <a:spLocks noGrp="1"/>
          </p:cNvSpPr>
          <p:nvPr>
            <p:ph sz="quarter" idx="17"/>
          </p:nvPr>
        </p:nvSpPr>
        <p:spPr>
          <a:solidFill>
            <a:srgbClr val="E5E5E5"/>
          </a:solidFill>
        </p:spPr>
        <p:txBody>
          <a:bodyPr/>
          <a:lstStyle/>
          <a:p>
            <a:endParaRPr lang="en-US" dirty="0"/>
          </a:p>
        </p:txBody>
      </p:sp>
    </p:spTree>
    <p:extLst>
      <p:ext uri="{BB962C8B-B14F-4D97-AF65-F5344CB8AC3E}">
        <p14:creationId xmlns:p14="http://schemas.microsoft.com/office/powerpoint/2010/main" val="2130070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46</a:t>
            </a:fld>
            <a:endParaRPr lang="en-US" dirty="0"/>
          </a:p>
        </p:txBody>
      </p:sp>
      <p:sp>
        <p:nvSpPr>
          <p:cNvPr id="3" name="Title 2"/>
          <p:cNvSpPr>
            <a:spLocks noGrp="1"/>
          </p:cNvSpPr>
          <p:nvPr>
            <p:ph type="ctrTitle"/>
          </p:nvPr>
        </p:nvSpPr>
        <p:spPr/>
        <p:txBody>
          <a:bodyPr anchor="ctr"/>
          <a:lstStyle/>
          <a:p>
            <a:r>
              <a:rPr lang="en-US" dirty="0"/>
              <a:t>Blank with title</a:t>
            </a:r>
          </a:p>
        </p:txBody>
      </p:sp>
    </p:spTree>
    <p:extLst>
      <p:ext uri="{BB962C8B-B14F-4D97-AF65-F5344CB8AC3E}">
        <p14:creationId xmlns:p14="http://schemas.microsoft.com/office/powerpoint/2010/main" val="934067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47</a:t>
            </a:fld>
            <a:endParaRPr lang="en-US" dirty="0"/>
          </a:p>
        </p:txBody>
      </p:sp>
      <p:sp>
        <p:nvSpPr>
          <p:cNvPr id="3" name="Title 2"/>
          <p:cNvSpPr>
            <a:spLocks noGrp="1"/>
          </p:cNvSpPr>
          <p:nvPr>
            <p:ph type="ctrTitle"/>
          </p:nvPr>
        </p:nvSpPr>
        <p:spPr/>
        <p:txBody>
          <a:bodyPr anchor="ctr"/>
          <a:lstStyle/>
          <a:p>
            <a:r>
              <a:rPr lang="en-US" dirty="0"/>
              <a:t>Code with title</a:t>
            </a:r>
          </a:p>
        </p:txBody>
      </p:sp>
      <p:sp>
        <p:nvSpPr>
          <p:cNvPr id="4" name="Text Placeholder 3"/>
          <p:cNvSpPr>
            <a:spLocks noGrp="1"/>
          </p:cNvSpPr>
          <p:nvPr>
            <p:ph type="body" sz="quarter" idx="24"/>
          </p:nvPr>
        </p:nvSpPr>
        <p:spPr>
          <a:xfrm>
            <a:off x="1837396" y="3673773"/>
            <a:ext cx="12631282" cy="3762047"/>
          </a:xfrm>
        </p:spPr>
        <p:txBody>
          <a:bodyPr/>
          <a:lstStyle/>
          <a:p>
            <a:r>
              <a:rPr lang="en-US" sz="3200" dirty="0"/>
              <a:t>public class HelloWorld {</a:t>
            </a:r>
            <a:br>
              <a:rPr lang="en-US" sz="3200" dirty="0"/>
            </a:br>
            <a:r>
              <a:rPr lang="en-US" sz="3200" dirty="0"/>
              <a:t>   public static void main( String[] </a:t>
            </a:r>
            <a:r>
              <a:rPr lang="en-US" sz="3200" dirty="0" err="1"/>
              <a:t>args</a:t>
            </a:r>
            <a:r>
              <a:rPr lang="en-US" sz="3200" dirty="0"/>
              <a:t> ) {</a:t>
            </a:r>
            <a:br>
              <a:rPr lang="en-US" sz="3200" dirty="0"/>
            </a:br>
            <a:r>
              <a:rPr lang="en-US" sz="3200" dirty="0"/>
              <a:t>     </a:t>
            </a:r>
            <a:r>
              <a:rPr lang="en-US" sz="3200" dirty="0" err="1"/>
              <a:t>System.out.println</a:t>
            </a:r>
            <a:r>
              <a:rPr lang="en-US" sz="3200" dirty="0"/>
              <a:t>( "Hello World!" );</a:t>
            </a:r>
            <a:br>
              <a:rPr lang="en-US" sz="3200" dirty="0"/>
            </a:br>
            <a:r>
              <a:rPr lang="en-US" sz="3200" dirty="0"/>
              <a:t>     </a:t>
            </a:r>
            <a:r>
              <a:rPr lang="en-US" sz="3200" dirty="0" err="1"/>
              <a:t>System.exit</a:t>
            </a:r>
            <a:r>
              <a:rPr lang="en-US" sz="3200" dirty="0"/>
              <a:t>( 0 ); //success</a:t>
            </a:r>
            <a:br>
              <a:rPr lang="en-US" sz="3200" dirty="0"/>
            </a:br>
            <a:r>
              <a:rPr lang="en-US" sz="3200" dirty="0"/>
              <a:t>   }</a:t>
            </a:r>
            <a:br>
              <a:rPr lang="en-US" sz="3200" dirty="0"/>
            </a:br>
            <a:r>
              <a:rPr lang="en-US" sz="3200" dirty="0"/>
              <a:t>}</a:t>
            </a:r>
          </a:p>
        </p:txBody>
      </p:sp>
      <p:sp>
        <p:nvSpPr>
          <p:cNvPr id="5" name="Line"/>
          <p:cNvSpPr/>
          <p:nvPr/>
        </p:nvSpPr>
        <p:spPr>
          <a:xfrm flipV="1">
            <a:off x="8662814" y="4347879"/>
            <a:ext cx="7773745" cy="45973"/>
          </a:xfrm>
          <a:prstGeom prst="line">
            <a:avLst/>
          </a:pr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6" name="Short header…"/>
          <p:cNvSpPr txBox="1"/>
          <p:nvPr/>
        </p:nvSpPr>
        <p:spPr>
          <a:xfrm>
            <a:off x="16713200" y="3961805"/>
            <a:ext cx="5080000" cy="19316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7" name="Short header…"/>
          <p:cNvSpPr txBox="1"/>
          <p:nvPr/>
        </p:nvSpPr>
        <p:spPr>
          <a:xfrm>
            <a:off x="16713200" y="6782643"/>
            <a:ext cx="5080000" cy="19316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8" name="Line"/>
          <p:cNvSpPr/>
          <p:nvPr/>
        </p:nvSpPr>
        <p:spPr>
          <a:xfrm>
            <a:off x="3406230" y="5762006"/>
            <a:ext cx="13030329" cy="12961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 y="21597"/>
                </a:lnTo>
                <a:lnTo>
                  <a:pt x="21600" y="21600"/>
                </a:lnTo>
              </a:path>
            </a:pathLst>
          </a:cu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1821594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10BCAB40-950E-BF48-B23C-5B27430E5311}" type="slidenum">
              <a:rPr lang="en-US" smtClean="0"/>
              <a:pPr/>
              <a:t>48</a:t>
            </a:fld>
            <a:endParaRPr lang="en-US"/>
          </a:p>
        </p:txBody>
      </p:sp>
      <p:sp>
        <p:nvSpPr>
          <p:cNvPr id="12" name="Title 11"/>
          <p:cNvSpPr>
            <a:spLocks noGrp="1"/>
          </p:cNvSpPr>
          <p:nvPr>
            <p:ph type="ctrTitle"/>
          </p:nvPr>
        </p:nvSpPr>
        <p:spPr/>
        <p:txBody>
          <a:bodyPr anchor="ctr"/>
          <a:lstStyle/>
          <a:p>
            <a:r>
              <a:rPr lang="en-US"/>
              <a:t>Timeline with title</a:t>
            </a:r>
          </a:p>
        </p:txBody>
      </p:sp>
      <p:sp>
        <p:nvSpPr>
          <p:cNvPr id="13" name="Something that…"/>
          <p:cNvSpPr txBox="1">
            <a:spLocks/>
          </p:cNvSpPr>
          <p:nvPr/>
        </p:nvSpPr>
        <p:spPr>
          <a:xfrm>
            <a:off x="1626303" y="8134435"/>
            <a:ext cx="3810001" cy="867930"/>
          </a:xfrm>
          <a:prstGeom prst="rect">
            <a:avLst/>
          </a:prstGeom>
        </p:spPr>
        <p:txBody>
          <a:bodyPr anchor="t">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algn="r"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14" name="TIME  LINE DESCRIPTION"/>
          <p:cNvSpPr txBox="1">
            <a:spLocks/>
          </p:cNvSpPr>
          <p:nvPr/>
        </p:nvSpPr>
        <p:spPr>
          <a:xfrm>
            <a:off x="18089272" y="6305634"/>
            <a:ext cx="4260318" cy="383182"/>
          </a:xfrm>
          <a:prstGeom prst="rect">
            <a:avLst/>
          </a:prstGeom>
        </p:spPr>
        <p:txBody>
          <a:bodyPr>
            <a:spAutoFit/>
          </a:bodyPr>
          <a:lstStyle>
            <a:lvl1pPr marL="0" indent="0" algn="r" defTabSz="825500" rtl="0" eaLnBrk="1" latinLnBrk="0" hangingPunct="1">
              <a:lnSpc>
                <a:spcPct val="90000"/>
              </a:lnSpc>
              <a:spcBef>
                <a:spcPts val="0"/>
              </a:spcBef>
              <a:buSzTx/>
              <a:buFont typeface="Arial" panose="020B0604020202020204" pitchFamily="34" charset="0"/>
              <a:buNone/>
              <a:defRPr sz="2100" kern="1200" cap="all" spc="-21">
                <a:solidFill>
                  <a:srgbClr val="707070"/>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en-US" b="1">
                <a:latin typeface="Arial" charset="0"/>
                <a:ea typeface="Arial" charset="0"/>
                <a:cs typeface="Arial" charset="0"/>
              </a:rPr>
              <a:t>TIME LINE DESCRIPTION</a:t>
            </a:r>
          </a:p>
        </p:txBody>
      </p:sp>
      <p:sp>
        <p:nvSpPr>
          <p:cNvPr id="15" name="2012"/>
          <p:cNvSpPr txBox="1">
            <a:spLocks/>
          </p:cNvSpPr>
          <p:nvPr/>
        </p:nvSpPr>
        <p:spPr>
          <a:xfrm>
            <a:off x="5590264" y="69215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2012</a:t>
            </a:r>
          </a:p>
        </p:txBody>
      </p:sp>
      <p:sp>
        <p:nvSpPr>
          <p:cNvPr id="16" name="Line"/>
          <p:cNvSpPr/>
          <p:nvPr/>
        </p:nvSpPr>
        <p:spPr>
          <a:xfrm flipV="1">
            <a:off x="1777999" y="6837846"/>
            <a:ext cx="20830542" cy="2"/>
          </a:xfrm>
          <a:prstGeom prst="line">
            <a:avLst/>
          </a:prstGeom>
          <a:ln w="25400">
            <a:solidFill>
              <a:srgbClr val="707070"/>
            </a:solidFill>
            <a:miter lim="400000"/>
            <a:headEnd type="oval"/>
            <a:tailEnd type="triangle"/>
          </a:ln>
        </p:spPr>
        <p:txBody>
          <a:bodyPr lIns="50800" tIns="50800" rIns="50800" bIns="50800" anchor="ctr"/>
          <a:lstStyle/>
          <a:p>
            <a:pPr defTabSz="457200">
              <a:defRPr sz="1200" spc="0">
                <a:solidFill>
                  <a:srgbClr val="000000"/>
                </a:solidFill>
              </a:defRPr>
            </a:pPr>
            <a:endParaRPr>
              <a:latin typeface="Arial" charset="0"/>
              <a:ea typeface="Arial" charset="0"/>
              <a:cs typeface="Arial" charset="0"/>
            </a:endParaRPr>
          </a:p>
        </p:txBody>
      </p:sp>
      <p:sp>
        <p:nvSpPr>
          <p:cNvPr id="17" name="Something that…"/>
          <p:cNvSpPr txBox="1">
            <a:spLocks/>
          </p:cNvSpPr>
          <p:nvPr/>
        </p:nvSpPr>
        <p:spPr>
          <a:xfrm>
            <a:off x="12308564" y="8134435"/>
            <a:ext cx="3810001" cy="867930"/>
          </a:xfrm>
          <a:prstGeom prst="rect">
            <a:avLst/>
          </a:prstGeom>
        </p:spPr>
        <p:txBody>
          <a:bodyPr anchor="t">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18" name="2014"/>
          <p:cNvSpPr txBox="1">
            <a:spLocks/>
          </p:cNvSpPr>
          <p:nvPr/>
        </p:nvSpPr>
        <p:spPr>
          <a:xfrm>
            <a:off x="12308564" y="69215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2014</a:t>
            </a:r>
          </a:p>
        </p:txBody>
      </p:sp>
      <p:sp>
        <p:nvSpPr>
          <p:cNvPr id="19" name="Something that…"/>
          <p:cNvSpPr txBox="1">
            <a:spLocks/>
          </p:cNvSpPr>
          <p:nvPr/>
        </p:nvSpPr>
        <p:spPr>
          <a:xfrm>
            <a:off x="5182303" y="4650306"/>
            <a:ext cx="3810001" cy="867930"/>
          </a:xfrm>
          <a:prstGeom prst="rect">
            <a:avLst/>
          </a:prstGeom>
        </p:spPr>
        <p:txBody>
          <a:bodyPr anchor="b">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algn="r"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20" name="2013"/>
          <p:cNvSpPr txBox="1">
            <a:spLocks/>
          </p:cNvSpPr>
          <p:nvPr/>
        </p:nvSpPr>
        <p:spPr>
          <a:xfrm>
            <a:off x="9146264" y="62357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2013</a:t>
            </a:r>
          </a:p>
        </p:txBody>
      </p:sp>
      <p:sp>
        <p:nvSpPr>
          <p:cNvPr id="21" name="Something that…"/>
          <p:cNvSpPr txBox="1">
            <a:spLocks/>
          </p:cNvSpPr>
          <p:nvPr/>
        </p:nvSpPr>
        <p:spPr>
          <a:xfrm>
            <a:off x="15750264" y="4650306"/>
            <a:ext cx="3810001" cy="867930"/>
          </a:xfrm>
          <a:prstGeom prst="rect">
            <a:avLst/>
          </a:prstGeom>
        </p:spPr>
        <p:txBody>
          <a:bodyPr anchor="b">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22" name="2015"/>
          <p:cNvSpPr txBox="1">
            <a:spLocks/>
          </p:cNvSpPr>
          <p:nvPr/>
        </p:nvSpPr>
        <p:spPr>
          <a:xfrm>
            <a:off x="15750264" y="62357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2015</a:t>
            </a:r>
          </a:p>
        </p:txBody>
      </p:sp>
      <p:cxnSp>
        <p:nvCxnSpPr>
          <p:cNvPr id="25" name="Straight Connector 24"/>
          <p:cNvCxnSpPr/>
          <p:nvPr/>
        </p:nvCxnSpPr>
        <p:spPr>
          <a:xfrm>
            <a:off x="15629574" y="5716104"/>
            <a:ext cx="0" cy="1126021"/>
          </a:xfrm>
          <a:prstGeom prst="line">
            <a:avLst/>
          </a:prstGeom>
          <a:ln w="25400">
            <a:solidFill>
              <a:srgbClr val="FF7626"/>
            </a:solidFill>
            <a:headEnd type="diamo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040870" y="5716104"/>
            <a:ext cx="0" cy="1126021"/>
          </a:xfrm>
          <a:prstGeom prst="line">
            <a:avLst/>
          </a:prstGeom>
          <a:ln w="25400">
            <a:solidFill>
              <a:srgbClr val="FF7626"/>
            </a:solidFill>
            <a:headEnd type="diamo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12478" y="6842125"/>
            <a:ext cx="0" cy="1126021"/>
          </a:xfrm>
          <a:prstGeom prst="line">
            <a:avLst/>
          </a:prstGeom>
          <a:ln w="25400">
            <a:solidFill>
              <a:srgbClr val="FF7626"/>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209222" y="6842125"/>
            <a:ext cx="0" cy="1126021"/>
          </a:xfrm>
          <a:prstGeom prst="line">
            <a:avLst/>
          </a:prstGeom>
          <a:ln w="25400">
            <a:solidFill>
              <a:srgbClr val="FF7626"/>
            </a:solidFill>
            <a:headEnd type="none"/>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243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49</a:t>
            </a:fld>
            <a:endParaRPr lang="en-US"/>
          </a:p>
        </p:txBody>
      </p:sp>
      <p:sp>
        <p:nvSpPr>
          <p:cNvPr id="4" name="Title 3"/>
          <p:cNvSpPr>
            <a:spLocks noGrp="1"/>
          </p:cNvSpPr>
          <p:nvPr>
            <p:ph type="ctrTitle"/>
          </p:nvPr>
        </p:nvSpPr>
        <p:spPr/>
        <p:txBody>
          <a:bodyPr anchor="ctr"/>
          <a:lstStyle/>
          <a:p>
            <a:r>
              <a:rPr lang="en-US"/>
              <a:t>Two points with illustrations</a:t>
            </a:r>
          </a:p>
        </p:txBody>
      </p:sp>
      <p:sp>
        <p:nvSpPr>
          <p:cNvPr id="6" name="Text Placeholder 5"/>
          <p:cNvSpPr>
            <a:spLocks noGrp="1"/>
          </p:cNvSpPr>
          <p:nvPr>
            <p:ph type="body" sz="quarter" idx="21"/>
          </p:nvPr>
        </p:nvSpPr>
        <p:spPr>
          <a:xfrm>
            <a:off x="3957231" y="7560000"/>
            <a:ext cx="6098400" cy="2123658"/>
          </a:xfrm>
        </p:spPr>
        <p:txBody>
          <a:bodyPr anchor="t"/>
          <a:lstStyle/>
          <a:p>
            <a:r>
              <a:rPr lang="en-US" sz="6000" b="1"/>
              <a:t>Illustrations</a:t>
            </a:r>
            <a:endParaRPr lang="en-US" sz="6000"/>
          </a:p>
          <a:p>
            <a:r>
              <a:rPr lang="en-US"/>
              <a:t>Utilize icon illustrations from the Assets deck.</a:t>
            </a:r>
          </a:p>
        </p:txBody>
      </p:sp>
      <p:sp>
        <p:nvSpPr>
          <p:cNvPr id="5" name="Picture Placeholder 4"/>
          <p:cNvSpPr>
            <a:spLocks noGrp="1"/>
          </p:cNvSpPr>
          <p:nvPr>
            <p:ph type="pic" sz="quarter" idx="16"/>
          </p:nvPr>
        </p:nvSpPr>
        <p:spPr/>
      </p:sp>
      <p:sp>
        <p:nvSpPr>
          <p:cNvPr id="7" name="Text Placeholder 6"/>
          <p:cNvSpPr>
            <a:spLocks noGrp="1"/>
          </p:cNvSpPr>
          <p:nvPr>
            <p:ph type="body" sz="quarter" idx="22"/>
          </p:nvPr>
        </p:nvSpPr>
        <p:spPr>
          <a:xfrm>
            <a:off x="14326781" y="7560000"/>
            <a:ext cx="6098400" cy="2123658"/>
          </a:xfrm>
        </p:spPr>
        <p:txBody>
          <a:bodyPr anchor="t"/>
          <a:lstStyle/>
          <a:p>
            <a:r>
              <a:rPr lang="en-US" sz="6000" b="1"/>
              <a:t>Separators</a:t>
            </a:r>
            <a:endParaRPr lang="en-US" sz="6000"/>
          </a:p>
          <a:p>
            <a:r>
              <a:rPr lang="en-US" sz="3600"/>
              <a:t>Use the orange bar to separate points/illustrations.</a:t>
            </a:r>
          </a:p>
        </p:txBody>
      </p:sp>
      <p:sp>
        <p:nvSpPr>
          <p:cNvPr id="8" name="Picture Placeholder 7"/>
          <p:cNvSpPr>
            <a:spLocks noGrp="1"/>
          </p:cNvSpPr>
          <p:nvPr>
            <p:ph type="pic" sz="quarter" idx="23"/>
          </p:nvPr>
        </p:nvSpPr>
        <p:spPr/>
      </p:sp>
    </p:spTree>
    <p:extLst>
      <p:ext uri="{BB962C8B-B14F-4D97-AF65-F5344CB8AC3E}">
        <p14:creationId xmlns:p14="http://schemas.microsoft.com/office/powerpoint/2010/main" val="70370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50</a:t>
            </a:fld>
            <a:endParaRPr lang="en-US"/>
          </a:p>
        </p:txBody>
      </p:sp>
      <p:sp>
        <p:nvSpPr>
          <p:cNvPr id="3" name="Title 2"/>
          <p:cNvSpPr>
            <a:spLocks noGrp="1"/>
          </p:cNvSpPr>
          <p:nvPr>
            <p:ph type="ctrTitle"/>
          </p:nvPr>
        </p:nvSpPr>
        <p:spPr/>
        <p:txBody>
          <a:bodyPr anchor="ctr"/>
          <a:lstStyle/>
          <a:p>
            <a:r>
              <a:rPr lang="en-US"/>
              <a:t>Three points with illustrations</a:t>
            </a:r>
          </a:p>
        </p:txBody>
      </p:sp>
      <p:sp>
        <p:nvSpPr>
          <p:cNvPr id="4" name="Text Placeholder 3"/>
          <p:cNvSpPr>
            <a:spLocks noGrp="1"/>
          </p:cNvSpPr>
          <p:nvPr>
            <p:ph type="body" sz="quarter" idx="21"/>
          </p:nvPr>
        </p:nvSpPr>
        <p:spPr>
          <a:xfrm>
            <a:off x="1852216" y="7560000"/>
            <a:ext cx="6098400" cy="2123658"/>
          </a:xfrm>
        </p:spPr>
        <p:txBody>
          <a:bodyPr/>
          <a:lstStyle/>
          <a:p>
            <a:r>
              <a:rPr lang="en-US" sz="6000" b="1">
                <a:latin typeface="Arial" charset="0"/>
                <a:ea typeface="Arial" charset="0"/>
                <a:cs typeface="Arial" charset="0"/>
              </a:rPr>
              <a:t>Usage</a:t>
            </a:r>
            <a:endParaRPr lang="en-US" sz="6000">
              <a:latin typeface="Arial" charset="0"/>
              <a:ea typeface="Arial" charset="0"/>
              <a:cs typeface="Arial" charset="0"/>
            </a:endParaRPr>
          </a:p>
          <a:p>
            <a:r>
              <a:rPr lang="en-US">
                <a:latin typeface="Arial" charset="0"/>
                <a:ea typeface="Arial" charset="0"/>
                <a:cs typeface="Arial" charset="0"/>
              </a:rPr>
              <a:t>These slides have proven </a:t>
            </a:r>
            <a:br>
              <a:rPr lang="en-US">
                <a:latin typeface="Arial" charset="0"/>
                <a:ea typeface="Arial" charset="0"/>
                <a:cs typeface="Arial" charset="0"/>
              </a:rPr>
            </a:br>
            <a:r>
              <a:rPr lang="en-US">
                <a:latin typeface="Arial" charset="0"/>
                <a:ea typeface="Arial" charset="0"/>
                <a:cs typeface="Arial" charset="0"/>
              </a:rPr>
              <a:t>to be versatile in use.</a:t>
            </a:r>
          </a:p>
        </p:txBody>
      </p:sp>
      <p:sp>
        <p:nvSpPr>
          <p:cNvPr id="5" name="Picture Placeholder 4"/>
          <p:cNvSpPr>
            <a:spLocks noGrp="1"/>
          </p:cNvSpPr>
          <p:nvPr>
            <p:ph type="pic" sz="quarter" idx="16"/>
          </p:nvPr>
        </p:nvSpPr>
        <p:spPr/>
      </p:sp>
      <p:sp>
        <p:nvSpPr>
          <p:cNvPr id="6" name="Text Placeholder 5"/>
          <p:cNvSpPr>
            <a:spLocks noGrp="1"/>
          </p:cNvSpPr>
          <p:nvPr>
            <p:ph type="body" sz="quarter" idx="22"/>
          </p:nvPr>
        </p:nvSpPr>
        <p:spPr>
          <a:xfrm>
            <a:off x="16475248" y="7560000"/>
            <a:ext cx="6098400" cy="2677656"/>
          </a:xfrm>
        </p:spPr>
        <p:txBody>
          <a:bodyPr/>
          <a:lstStyle/>
          <a:p>
            <a:r>
              <a:rPr lang="en-US" b="1">
                <a:latin typeface="Arial" charset="0"/>
                <a:ea typeface="Arial" charset="0"/>
                <a:cs typeface="Arial" charset="0"/>
              </a:rPr>
              <a:t>Consider</a:t>
            </a:r>
            <a:endParaRPr lang="en-US">
              <a:latin typeface="Arial" charset="0"/>
              <a:ea typeface="Arial" charset="0"/>
              <a:cs typeface="Arial" charset="0"/>
            </a:endParaRPr>
          </a:p>
          <a:p>
            <a:r>
              <a:rPr lang="en-US" sz="3600">
                <a:latin typeface="Arial" charset="0"/>
                <a:ea typeface="Arial" charset="0"/>
                <a:cs typeface="Arial" charset="0"/>
              </a:rPr>
              <a:t>Can always lower the transparency of illustration to help focus attention.</a:t>
            </a:r>
          </a:p>
        </p:txBody>
      </p:sp>
      <p:sp>
        <p:nvSpPr>
          <p:cNvPr id="7" name="Picture Placeholder 6"/>
          <p:cNvSpPr>
            <a:spLocks noGrp="1"/>
          </p:cNvSpPr>
          <p:nvPr>
            <p:ph type="pic" sz="quarter" idx="23"/>
          </p:nvPr>
        </p:nvSpPr>
        <p:spPr/>
      </p:sp>
      <p:sp>
        <p:nvSpPr>
          <p:cNvPr id="8" name="Text Placeholder 7"/>
          <p:cNvSpPr>
            <a:spLocks noGrp="1"/>
          </p:cNvSpPr>
          <p:nvPr>
            <p:ph type="body" sz="quarter" idx="24"/>
          </p:nvPr>
        </p:nvSpPr>
        <p:spPr>
          <a:xfrm>
            <a:off x="9163733" y="7560000"/>
            <a:ext cx="6098400" cy="2123658"/>
          </a:xfrm>
        </p:spPr>
        <p:txBody>
          <a:bodyPr/>
          <a:lstStyle/>
          <a:p>
            <a:r>
              <a:rPr lang="en-US" b="1">
                <a:latin typeface="Arial" charset="0"/>
                <a:ea typeface="Arial" charset="0"/>
                <a:cs typeface="Arial" charset="0"/>
              </a:rPr>
              <a:t>Remember</a:t>
            </a:r>
            <a:endParaRPr lang="en-US">
              <a:latin typeface="Arial" charset="0"/>
              <a:ea typeface="Arial" charset="0"/>
              <a:cs typeface="Arial" charset="0"/>
            </a:endParaRPr>
          </a:p>
          <a:p>
            <a:r>
              <a:rPr lang="en-US" sz="3600">
                <a:latin typeface="Arial" charset="0"/>
                <a:ea typeface="Arial" charset="0"/>
                <a:cs typeface="Arial" charset="0"/>
              </a:rPr>
              <a:t>Keep the text light and focus on presenting your points.</a:t>
            </a:r>
          </a:p>
        </p:txBody>
      </p:sp>
      <p:sp>
        <p:nvSpPr>
          <p:cNvPr id="9" name="Picture Placeholder 8"/>
          <p:cNvSpPr>
            <a:spLocks noGrp="1"/>
          </p:cNvSpPr>
          <p:nvPr>
            <p:ph type="pic" sz="quarter" idx="25"/>
          </p:nvPr>
        </p:nvSpPr>
        <p:spPr/>
      </p:sp>
    </p:spTree>
    <p:extLst>
      <p:ext uri="{BB962C8B-B14F-4D97-AF65-F5344CB8AC3E}">
        <p14:creationId xmlns:p14="http://schemas.microsoft.com/office/powerpoint/2010/main" val="1616398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51</a:t>
            </a:fld>
            <a:endParaRPr lang="en-US"/>
          </a:p>
        </p:txBody>
      </p:sp>
      <p:sp>
        <p:nvSpPr>
          <p:cNvPr id="10" name="Title 9"/>
          <p:cNvSpPr>
            <a:spLocks noGrp="1"/>
          </p:cNvSpPr>
          <p:nvPr>
            <p:ph type="ctrTitle"/>
          </p:nvPr>
        </p:nvSpPr>
        <p:spPr/>
        <p:txBody>
          <a:bodyPr anchor="ctr"/>
          <a:lstStyle/>
          <a:p>
            <a:r>
              <a:rPr lang="en-US"/>
              <a:t>Four points with illustrations</a:t>
            </a:r>
          </a:p>
        </p:txBody>
      </p:sp>
      <p:sp>
        <p:nvSpPr>
          <p:cNvPr id="12" name="Text Placeholder 11"/>
          <p:cNvSpPr>
            <a:spLocks noGrp="1"/>
          </p:cNvSpPr>
          <p:nvPr>
            <p:ph type="body" sz="quarter" idx="21"/>
          </p:nvPr>
        </p:nvSpPr>
        <p:spPr>
          <a:xfrm>
            <a:off x="1852216" y="7560000"/>
            <a:ext cx="4442400" cy="2123658"/>
          </a:xfrm>
        </p:spPr>
        <p:txBody>
          <a:bodyPr/>
          <a:lstStyle/>
          <a:p>
            <a:r>
              <a:rPr lang="en-US" sz="6000" b="1">
                <a:latin typeface="Arial" charset="0"/>
                <a:ea typeface="Arial" charset="0"/>
                <a:cs typeface="Arial" charset="0"/>
              </a:rPr>
              <a:t>Headline 3</a:t>
            </a:r>
            <a:endParaRPr lang="en-US" sz="6000">
              <a:latin typeface="Arial" charset="0"/>
              <a:ea typeface="Arial" charset="0"/>
              <a:cs typeface="Arial" charset="0"/>
            </a:endParaRPr>
          </a:p>
          <a:p>
            <a:r>
              <a:rPr lang="en-US">
                <a:latin typeface="Arial" charset="0"/>
                <a:ea typeface="Arial" charset="0"/>
                <a:cs typeface="Arial" charset="0"/>
              </a:rPr>
              <a:t>Subtext type size is optimized at 36 pt.</a:t>
            </a:r>
          </a:p>
        </p:txBody>
      </p:sp>
      <p:sp>
        <p:nvSpPr>
          <p:cNvPr id="11" name="Picture Placeholder 10"/>
          <p:cNvSpPr>
            <a:spLocks noGrp="1"/>
          </p:cNvSpPr>
          <p:nvPr>
            <p:ph type="pic" sz="quarter" idx="16"/>
          </p:nvPr>
        </p:nvSpPr>
        <p:spPr/>
      </p:sp>
      <p:sp>
        <p:nvSpPr>
          <p:cNvPr id="13" name="Text Placeholder 12"/>
          <p:cNvSpPr>
            <a:spLocks noGrp="1"/>
          </p:cNvSpPr>
          <p:nvPr>
            <p:ph type="body" sz="quarter" idx="22"/>
          </p:nvPr>
        </p:nvSpPr>
        <p:spPr>
          <a:xfrm>
            <a:off x="18117958" y="7560000"/>
            <a:ext cx="4442400" cy="2123658"/>
          </a:xfrm>
        </p:spPr>
        <p:txBody>
          <a:bodyPr/>
          <a:lstStyle/>
          <a:p>
            <a:r>
              <a:rPr lang="en-US" sz="6000" b="1">
                <a:latin typeface="Arial" charset="0"/>
                <a:ea typeface="Arial" charset="0"/>
                <a:cs typeface="Arial" charset="0"/>
              </a:rPr>
              <a:t>No worries</a:t>
            </a:r>
            <a:endParaRPr lang="en-US" sz="6000">
              <a:latin typeface="Arial" charset="0"/>
              <a:ea typeface="Arial" charset="0"/>
              <a:cs typeface="Arial" charset="0"/>
            </a:endParaRPr>
          </a:p>
          <a:p>
            <a:r>
              <a:rPr lang="en-US">
                <a:latin typeface="Arial" charset="0"/>
                <a:ea typeface="Arial" charset="0"/>
                <a:cs typeface="Arial" charset="0"/>
              </a:rPr>
              <a:t>It’s OK if the subtext lengths differ.</a:t>
            </a:r>
          </a:p>
        </p:txBody>
      </p:sp>
      <p:sp>
        <p:nvSpPr>
          <p:cNvPr id="14" name="Picture Placeholder 13"/>
          <p:cNvSpPr>
            <a:spLocks noGrp="1"/>
          </p:cNvSpPr>
          <p:nvPr>
            <p:ph type="pic" sz="quarter" idx="23"/>
          </p:nvPr>
        </p:nvSpPr>
        <p:spPr/>
      </p:sp>
      <p:sp>
        <p:nvSpPr>
          <p:cNvPr id="15" name="Text Placeholder 14"/>
          <p:cNvSpPr>
            <a:spLocks noGrp="1"/>
          </p:cNvSpPr>
          <p:nvPr>
            <p:ph type="body" sz="quarter" idx="24"/>
          </p:nvPr>
        </p:nvSpPr>
        <p:spPr>
          <a:xfrm>
            <a:off x="7274129" y="7560000"/>
            <a:ext cx="4442400" cy="2677656"/>
          </a:xfrm>
        </p:spPr>
        <p:txBody>
          <a:bodyPr/>
          <a:lstStyle/>
          <a:p>
            <a:r>
              <a:rPr lang="en-US" sz="6000" b="1">
                <a:latin typeface="Arial" charset="0"/>
                <a:ea typeface="Arial" charset="0"/>
                <a:cs typeface="Arial" charset="0"/>
              </a:rPr>
              <a:t>Rehearse</a:t>
            </a:r>
            <a:endParaRPr lang="en-US" sz="6000">
              <a:latin typeface="Arial" charset="0"/>
              <a:ea typeface="Arial" charset="0"/>
              <a:cs typeface="Arial" charset="0"/>
            </a:endParaRPr>
          </a:p>
          <a:p>
            <a:r>
              <a:rPr lang="en-US">
                <a:latin typeface="Arial" charset="0"/>
                <a:ea typeface="Arial" charset="0"/>
                <a:cs typeface="Arial" charset="0"/>
              </a:rPr>
              <a:t>Rely on rehearsing your voiceover rather than writing.</a:t>
            </a:r>
          </a:p>
        </p:txBody>
      </p:sp>
      <p:sp>
        <p:nvSpPr>
          <p:cNvPr id="16" name="Picture Placeholder 15"/>
          <p:cNvSpPr>
            <a:spLocks noGrp="1"/>
          </p:cNvSpPr>
          <p:nvPr>
            <p:ph type="pic" sz="quarter" idx="25"/>
          </p:nvPr>
        </p:nvSpPr>
        <p:spPr/>
      </p:sp>
      <p:sp>
        <p:nvSpPr>
          <p:cNvPr id="17" name="Text Placeholder 16"/>
          <p:cNvSpPr>
            <a:spLocks noGrp="1"/>
          </p:cNvSpPr>
          <p:nvPr>
            <p:ph type="body" sz="quarter" idx="26"/>
          </p:nvPr>
        </p:nvSpPr>
        <p:spPr>
          <a:xfrm>
            <a:off x="12696042" y="7560000"/>
            <a:ext cx="4442400" cy="2677656"/>
          </a:xfrm>
        </p:spPr>
        <p:txBody>
          <a:bodyPr/>
          <a:lstStyle/>
          <a:p>
            <a:r>
              <a:rPr lang="en-US" sz="6000" b="1">
                <a:latin typeface="Arial" charset="0"/>
                <a:ea typeface="Arial" charset="0"/>
                <a:cs typeface="Arial" charset="0"/>
              </a:rPr>
              <a:t>Focus</a:t>
            </a:r>
            <a:endParaRPr lang="en-US" sz="6000">
              <a:latin typeface="Arial" charset="0"/>
              <a:ea typeface="Arial" charset="0"/>
              <a:cs typeface="Arial" charset="0"/>
            </a:endParaRPr>
          </a:p>
          <a:p>
            <a:r>
              <a:rPr lang="en-US">
                <a:latin typeface="Arial" charset="0"/>
                <a:ea typeface="Arial" charset="0"/>
                <a:cs typeface="Arial" charset="0"/>
              </a:rPr>
              <a:t>Use 4 points maximum to keep focus. </a:t>
            </a:r>
          </a:p>
        </p:txBody>
      </p:sp>
      <p:sp>
        <p:nvSpPr>
          <p:cNvPr id="18" name="Picture Placeholder 17"/>
          <p:cNvSpPr>
            <a:spLocks noGrp="1"/>
          </p:cNvSpPr>
          <p:nvPr>
            <p:ph type="pic" sz="quarter" idx="27"/>
          </p:nvPr>
        </p:nvSpPr>
        <p:spPr/>
      </p:sp>
    </p:spTree>
    <p:extLst>
      <p:ext uri="{BB962C8B-B14F-4D97-AF65-F5344CB8AC3E}">
        <p14:creationId xmlns:p14="http://schemas.microsoft.com/office/powerpoint/2010/main" val="1213130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52</a:t>
            </a:fld>
            <a:endParaRPr lang="en-US"/>
          </a:p>
        </p:txBody>
      </p:sp>
      <p:sp>
        <p:nvSpPr>
          <p:cNvPr id="3" name="Title 2"/>
          <p:cNvSpPr>
            <a:spLocks noGrp="1"/>
          </p:cNvSpPr>
          <p:nvPr>
            <p:ph type="ctrTitle"/>
          </p:nvPr>
        </p:nvSpPr>
        <p:spPr/>
        <p:txBody>
          <a:bodyPr anchor="ctr"/>
          <a:lstStyle/>
          <a:p>
            <a:r>
              <a:rPr lang="en-US"/>
              <a:t>Three points with text light</a:t>
            </a:r>
          </a:p>
        </p:txBody>
      </p:sp>
      <p:sp>
        <p:nvSpPr>
          <p:cNvPr id="4" name="Text Placeholder 3"/>
          <p:cNvSpPr>
            <a:spLocks noGrp="1"/>
          </p:cNvSpPr>
          <p:nvPr>
            <p:ph type="body" sz="quarter" idx="21"/>
          </p:nvPr>
        </p:nvSpPr>
        <p:spPr>
          <a:xfrm>
            <a:off x="2502153" y="6656400"/>
            <a:ext cx="5778000" cy="3231654"/>
          </a:xfrm>
        </p:spPr>
        <p:txBody>
          <a:bodyPr anchor="t">
            <a:spAutoFit/>
          </a:bodyPr>
          <a:lstStyle/>
          <a:p>
            <a:r>
              <a:rPr lang="en-US" sz="6000" b="1">
                <a:latin typeface="Arial" charset="0"/>
                <a:ea typeface="Arial" charset="0"/>
                <a:cs typeface="Arial" charset="0"/>
              </a:rPr>
              <a:t>Point header</a:t>
            </a:r>
          </a:p>
          <a:p>
            <a:r>
              <a:rPr lang="en-US">
                <a:latin typeface="Arial" charset="0"/>
                <a:ea typeface="Arial" charset="0"/>
                <a:cs typeface="Arial" charset="0"/>
              </a:rPr>
              <a:t>Be short and precise when you are using this column. Use maximum 4 lines of text </a:t>
            </a:r>
            <a:br>
              <a:rPr lang="en-US">
                <a:latin typeface="Arial" charset="0"/>
                <a:ea typeface="Arial" charset="0"/>
                <a:cs typeface="Arial" charset="0"/>
              </a:rPr>
            </a:br>
            <a:r>
              <a:rPr lang="en-US">
                <a:latin typeface="Arial" charset="0"/>
                <a:ea typeface="Arial" charset="0"/>
                <a:cs typeface="Arial" charset="0"/>
              </a:rPr>
              <a:t>to make things direct.</a:t>
            </a:r>
          </a:p>
        </p:txBody>
      </p:sp>
      <p:sp>
        <p:nvSpPr>
          <p:cNvPr id="5" name="Text Placeholder 4"/>
          <p:cNvSpPr>
            <a:spLocks noGrp="1"/>
          </p:cNvSpPr>
          <p:nvPr>
            <p:ph type="body" sz="quarter" idx="22"/>
          </p:nvPr>
        </p:nvSpPr>
        <p:spPr>
          <a:xfrm>
            <a:off x="16778547" y="6656400"/>
            <a:ext cx="5777999" cy="2123658"/>
          </a:xfrm>
        </p:spPr>
        <p:txBody>
          <a:bodyPr anchor="t">
            <a:spAutoFit/>
          </a:bodyPr>
          <a:lstStyle/>
          <a:p>
            <a:r>
              <a:rPr lang="en-US" b="1">
                <a:latin typeface="Arial" charset="0"/>
                <a:ea typeface="Arial" charset="0"/>
                <a:cs typeface="Arial" charset="0"/>
              </a:rPr>
              <a:t>Really</a:t>
            </a:r>
            <a:endParaRPr lang="en-US">
              <a:latin typeface="Arial" charset="0"/>
              <a:ea typeface="Arial" charset="0"/>
              <a:cs typeface="Arial" charset="0"/>
            </a:endParaRPr>
          </a:p>
          <a:p>
            <a:r>
              <a:rPr lang="en-US" sz="3600">
                <a:latin typeface="Arial" charset="0"/>
                <a:ea typeface="Arial" charset="0"/>
                <a:cs typeface="Arial" charset="0"/>
              </a:rPr>
              <a:t>Of course you can use </a:t>
            </a:r>
            <a:br>
              <a:rPr lang="en-US" sz="3600">
                <a:latin typeface="Arial" charset="0"/>
                <a:ea typeface="Arial" charset="0"/>
                <a:cs typeface="Arial" charset="0"/>
              </a:rPr>
            </a:br>
            <a:r>
              <a:rPr lang="en-US" sz="3600">
                <a:latin typeface="Arial" charset="0"/>
                <a:ea typeface="Arial" charset="0"/>
                <a:cs typeface="Arial" charset="0"/>
              </a:rPr>
              <a:t>a shorter text and that is fine.</a:t>
            </a:r>
          </a:p>
        </p:txBody>
      </p:sp>
      <p:sp>
        <p:nvSpPr>
          <p:cNvPr id="6" name="Text Placeholder 5"/>
          <p:cNvSpPr>
            <a:spLocks noGrp="1"/>
          </p:cNvSpPr>
          <p:nvPr>
            <p:ph type="body" sz="quarter" idx="24"/>
          </p:nvPr>
        </p:nvSpPr>
        <p:spPr>
          <a:xfrm>
            <a:off x="9640350" y="6656400"/>
            <a:ext cx="5778000" cy="3231654"/>
          </a:xfrm>
        </p:spPr>
        <p:txBody>
          <a:bodyPr anchor="t">
            <a:spAutoFit/>
          </a:bodyPr>
          <a:lstStyle/>
          <a:p>
            <a:r>
              <a:rPr lang="en-US" b="1">
                <a:latin typeface="Arial" charset="0"/>
                <a:ea typeface="Arial" charset="0"/>
                <a:cs typeface="Arial" charset="0"/>
              </a:rPr>
              <a:t>Only one line</a:t>
            </a:r>
            <a:endParaRPr lang="en-US">
              <a:latin typeface="Arial" charset="0"/>
              <a:ea typeface="Arial" charset="0"/>
              <a:cs typeface="Arial" charset="0"/>
            </a:endParaRPr>
          </a:p>
          <a:p>
            <a:r>
              <a:rPr lang="en-US" sz="3600">
                <a:latin typeface="Arial" charset="0"/>
                <a:ea typeface="Arial" charset="0"/>
                <a:cs typeface="Arial" charset="0"/>
              </a:rPr>
              <a:t>Be short and precise when you are using this column. Use maximum 4 lines of text </a:t>
            </a:r>
            <a:br>
              <a:rPr lang="en-US" sz="3600">
                <a:latin typeface="Arial" charset="0"/>
                <a:ea typeface="Arial" charset="0"/>
                <a:cs typeface="Arial" charset="0"/>
              </a:rPr>
            </a:br>
            <a:r>
              <a:rPr lang="en-US" sz="3600">
                <a:latin typeface="Arial" charset="0"/>
                <a:ea typeface="Arial" charset="0"/>
                <a:cs typeface="Arial" charset="0"/>
              </a:rPr>
              <a:t>to make things direct.</a:t>
            </a:r>
          </a:p>
        </p:txBody>
      </p:sp>
      <p:sp>
        <p:nvSpPr>
          <p:cNvPr id="7" name="Text Placeholder 6"/>
          <p:cNvSpPr>
            <a:spLocks noGrp="1"/>
          </p:cNvSpPr>
          <p:nvPr>
            <p:ph type="body" sz="quarter" idx="18"/>
          </p:nvPr>
        </p:nvSpPr>
        <p:spPr/>
        <p:txBody>
          <a:bodyPr/>
          <a:lstStyle/>
          <a:p>
            <a:r>
              <a:rPr lang="en-US"/>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603277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53</a:t>
            </a:fld>
            <a:endParaRPr lang="en-US"/>
          </a:p>
        </p:txBody>
      </p:sp>
      <p:sp>
        <p:nvSpPr>
          <p:cNvPr id="3" name="Title 2"/>
          <p:cNvSpPr>
            <a:spLocks noGrp="1"/>
          </p:cNvSpPr>
          <p:nvPr>
            <p:ph type="ctrTitle"/>
          </p:nvPr>
        </p:nvSpPr>
        <p:spPr/>
        <p:txBody>
          <a:bodyPr anchor="ctr"/>
          <a:lstStyle/>
          <a:p>
            <a:r>
              <a:rPr lang="en-US" dirty="0"/>
              <a:t>Three points with text strong</a:t>
            </a:r>
          </a:p>
        </p:txBody>
      </p:sp>
      <p:sp>
        <p:nvSpPr>
          <p:cNvPr id="4" name="Text Placeholder 3"/>
          <p:cNvSpPr>
            <a:spLocks noGrp="1"/>
          </p:cNvSpPr>
          <p:nvPr>
            <p:ph type="body" sz="quarter" idx="21"/>
          </p:nvPr>
        </p:nvSpPr>
        <p:spPr>
          <a:xfrm>
            <a:off x="2502364" y="6656400"/>
            <a:ext cx="5778000" cy="3231654"/>
          </a:xfrm>
        </p:spPr>
        <p:txBody>
          <a:bodyPr/>
          <a:lstStyle/>
          <a:p>
            <a:r>
              <a:rPr lang="en-US" sz="6000" b="1">
                <a:latin typeface="Arial" charset="0"/>
                <a:ea typeface="Arial" charset="0"/>
                <a:cs typeface="Arial" charset="0"/>
              </a:rPr>
              <a:t>Point header</a:t>
            </a:r>
          </a:p>
          <a:p>
            <a:r>
              <a:rPr lang="en-US">
                <a:latin typeface="Arial" charset="0"/>
                <a:ea typeface="Arial" charset="0"/>
                <a:cs typeface="Arial" charset="0"/>
              </a:rPr>
              <a:t>Be short and precise when you are using this column. Use maximum 4 lines of text </a:t>
            </a:r>
            <a:br>
              <a:rPr lang="en-US">
                <a:latin typeface="Arial" charset="0"/>
                <a:ea typeface="Arial" charset="0"/>
                <a:cs typeface="Arial" charset="0"/>
              </a:rPr>
            </a:br>
            <a:r>
              <a:rPr lang="en-US">
                <a:latin typeface="Arial" charset="0"/>
                <a:ea typeface="Arial" charset="0"/>
                <a:cs typeface="Arial" charset="0"/>
              </a:rPr>
              <a:t>to make things direct.</a:t>
            </a:r>
          </a:p>
        </p:txBody>
      </p:sp>
      <p:sp>
        <p:nvSpPr>
          <p:cNvPr id="5" name="Text Placeholder 4"/>
          <p:cNvSpPr>
            <a:spLocks noGrp="1"/>
          </p:cNvSpPr>
          <p:nvPr>
            <p:ph type="body" sz="quarter" idx="22"/>
          </p:nvPr>
        </p:nvSpPr>
        <p:spPr>
          <a:xfrm>
            <a:off x="16779600" y="6656400"/>
            <a:ext cx="5778000" cy="2123658"/>
          </a:xfrm>
        </p:spPr>
        <p:txBody>
          <a:bodyPr/>
          <a:lstStyle/>
          <a:p>
            <a:r>
              <a:rPr lang="en-US" b="1">
                <a:latin typeface="Arial" charset="0"/>
                <a:ea typeface="Arial" charset="0"/>
                <a:cs typeface="Arial" charset="0"/>
              </a:rPr>
              <a:t>Really</a:t>
            </a:r>
            <a:endParaRPr lang="en-US">
              <a:latin typeface="Arial" charset="0"/>
              <a:ea typeface="Arial" charset="0"/>
              <a:cs typeface="Arial" charset="0"/>
            </a:endParaRPr>
          </a:p>
          <a:p>
            <a:r>
              <a:rPr lang="en-US" sz="3600">
                <a:latin typeface="Arial" charset="0"/>
                <a:ea typeface="Arial" charset="0"/>
                <a:cs typeface="Arial" charset="0"/>
              </a:rPr>
              <a:t>Of course you can use </a:t>
            </a:r>
            <a:br>
              <a:rPr lang="en-US" sz="3600">
                <a:latin typeface="Arial" charset="0"/>
                <a:ea typeface="Arial" charset="0"/>
                <a:cs typeface="Arial" charset="0"/>
              </a:rPr>
            </a:br>
            <a:r>
              <a:rPr lang="en-US" sz="3600">
                <a:latin typeface="Arial" charset="0"/>
                <a:ea typeface="Arial" charset="0"/>
                <a:cs typeface="Arial" charset="0"/>
              </a:rPr>
              <a:t>a shorter text and that is fine.</a:t>
            </a:r>
          </a:p>
        </p:txBody>
      </p:sp>
      <p:sp>
        <p:nvSpPr>
          <p:cNvPr id="6" name="Text Placeholder 5"/>
          <p:cNvSpPr>
            <a:spLocks noGrp="1"/>
          </p:cNvSpPr>
          <p:nvPr>
            <p:ph type="body" sz="quarter" idx="24"/>
          </p:nvPr>
        </p:nvSpPr>
        <p:spPr>
          <a:xfrm>
            <a:off x="9640983" y="6656400"/>
            <a:ext cx="5778000" cy="3231654"/>
          </a:xfrm>
        </p:spPr>
        <p:txBody>
          <a:bodyPr/>
          <a:lstStyle/>
          <a:p>
            <a:r>
              <a:rPr lang="en-US" b="1">
                <a:latin typeface="Arial" charset="0"/>
                <a:ea typeface="Arial" charset="0"/>
                <a:cs typeface="Arial" charset="0"/>
              </a:rPr>
              <a:t>Only one line</a:t>
            </a:r>
            <a:endParaRPr lang="en-US">
              <a:latin typeface="Arial" charset="0"/>
              <a:ea typeface="Arial" charset="0"/>
              <a:cs typeface="Arial" charset="0"/>
            </a:endParaRPr>
          </a:p>
          <a:p>
            <a:r>
              <a:rPr lang="en-US" sz="3600">
                <a:latin typeface="Arial" charset="0"/>
                <a:ea typeface="Arial" charset="0"/>
                <a:cs typeface="Arial" charset="0"/>
              </a:rPr>
              <a:t>Be short and precise when you are using this column. Use maximum 4 lines of text </a:t>
            </a:r>
            <a:br>
              <a:rPr lang="en-US" sz="3600">
                <a:latin typeface="Arial" charset="0"/>
                <a:ea typeface="Arial" charset="0"/>
                <a:cs typeface="Arial" charset="0"/>
              </a:rPr>
            </a:br>
            <a:r>
              <a:rPr lang="en-US" sz="3600">
                <a:latin typeface="Arial" charset="0"/>
                <a:ea typeface="Arial" charset="0"/>
                <a:cs typeface="Arial" charset="0"/>
              </a:rPr>
              <a:t>to make things direct.</a:t>
            </a: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319544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54</a:t>
            </a:fld>
            <a:endParaRPr lang="en-US"/>
          </a:p>
        </p:txBody>
      </p:sp>
      <p:sp>
        <p:nvSpPr>
          <p:cNvPr id="3" name="Title 2"/>
          <p:cNvSpPr>
            <a:spLocks noGrp="1"/>
          </p:cNvSpPr>
          <p:nvPr>
            <p:ph type="ctrTitle"/>
          </p:nvPr>
        </p:nvSpPr>
        <p:spPr/>
        <p:txBody>
          <a:bodyPr/>
          <a:lstStyle/>
          <a:p>
            <a:r>
              <a:rPr lang="en-US"/>
              <a:t>Four points with text light</a:t>
            </a:r>
          </a:p>
        </p:txBody>
      </p:sp>
      <p:sp>
        <p:nvSpPr>
          <p:cNvPr id="4" name="Text Placeholder 3"/>
          <p:cNvSpPr>
            <a:spLocks noGrp="1"/>
          </p:cNvSpPr>
          <p:nvPr>
            <p:ph type="body" sz="quarter" idx="21"/>
          </p:nvPr>
        </p:nvSpPr>
        <p:spPr>
          <a:xfrm>
            <a:off x="2685600" y="4744800"/>
            <a:ext cx="7718400" cy="2677656"/>
          </a:xfrm>
        </p:spPr>
        <p:txBody>
          <a:bodyPr>
            <a:spAutoFit/>
          </a:bodyPr>
          <a:lstStyle/>
          <a:p>
            <a:r>
              <a:rPr lang="en-US">
                <a:latin typeface="Arial" charset="0"/>
                <a:ea typeface="Arial" charset="0"/>
                <a:cs typeface="Arial" charset="0"/>
              </a:rPr>
              <a:t>Point 1</a:t>
            </a:r>
          </a:p>
          <a:p>
            <a:r>
              <a:rPr lang="en-US" sz="3600" b="0">
                <a:latin typeface="Arial" charset="0"/>
                <a:ea typeface="Arial" charset="0"/>
                <a:cs typeface="Arial" charset="0"/>
              </a:rPr>
              <a:t>Be short and precise when you are using this column. Use maximum 3 lines of text to make things direct.</a:t>
            </a:r>
          </a:p>
        </p:txBody>
      </p:sp>
      <p:sp>
        <p:nvSpPr>
          <p:cNvPr id="5" name="Text Placeholder 4"/>
          <p:cNvSpPr>
            <a:spLocks noGrp="1"/>
          </p:cNvSpPr>
          <p:nvPr>
            <p:ph type="body" sz="quarter" idx="22"/>
          </p:nvPr>
        </p:nvSpPr>
        <p:spPr>
          <a:xfrm>
            <a:off x="13089600" y="4744800"/>
            <a:ext cx="7718400" cy="2677656"/>
          </a:xfrm>
        </p:spPr>
        <p:txBody>
          <a:bodyPr>
            <a:spAutoFit/>
          </a:bodyPr>
          <a:lstStyle/>
          <a:p>
            <a:r>
              <a:rPr lang="en-US">
                <a:latin typeface="Arial" charset="0"/>
                <a:ea typeface="Arial" charset="0"/>
                <a:cs typeface="Arial" charset="0"/>
              </a:rPr>
              <a:t>Point 2</a:t>
            </a:r>
          </a:p>
          <a:p>
            <a:r>
              <a:rPr lang="en-US" sz="3600" b="0">
                <a:latin typeface="Arial" charset="0"/>
                <a:ea typeface="Arial" charset="0"/>
                <a:cs typeface="Arial" charset="0"/>
              </a:rPr>
              <a:t>Be short and precise when you are using this column. Use maximum 3 lines of text to make things direct.</a:t>
            </a:r>
          </a:p>
        </p:txBody>
      </p:sp>
      <p:sp>
        <p:nvSpPr>
          <p:cNvPr id="6" name="Text Placeholder 5"/>
          <p:cNvSpPr>
            <a:spLocks noGrp="1"/>
          </p:cNvSpPr>
          <p:nvPr>
            <p:ph type="body" sz="quarter" idx="23"/>
          </p:nvPr>
        </p:nvSpPr>
        <p:spPr>
          <a:xfrm>
            <a:off x="2685600" y="8146800"/>
            <a:ext cx="7718400" cy="2677656"/>
          </a:xfrm>
        </p:spPr>
        <p:txBody>
          <a:bodyPr>
            <a:spAutoFit/>
          </a:bodyPr>
          <a:lstStyle/>
          <a:p>
            <a:r>
              <a:rPr lang="en-US">
                <a:latin typeface="Arial" charset="0"/>
                <a:ea typeface="Arial" charset="0"/>
                <a:cs typeface="Arial" charset="0"/>
              </a:rPr>
              <a:t>Point 3</a:t>
            </a:r>
          </a:p>
          <a:p>
            <a:r>
              <a:rPr lang="en-US" sz="3600" b="0">
                <a:latin typeface="Arial" charset="0"/>
                <a:ea typeface="Arial" charset="0"/>
                <a:cs typeface="Arial" charset="0"/>
              </a:rPr>
              <a:t>Be short and precise when you are using this column. Use maximum 3 lines of text to make things direct.</a:t>
            </a:r>
          </a:p>
        </p:txBody>
      </p:sp>
      <p:sp>
        <p:nvSpPr>
          <p:cNvPr id="7" name="Text Placeholder 6"/>
          <p:cNvSpPr>
            <a:spLocks noGrp="1"/>
          </p:cNvSpPr>
          <p:nvPr>
            <p:ph type="body" sz="quarter" idx="24"/>
          </p:nvPr>
        </p:nvSpPr>
        <p:spPr>
          <a:xfrm>
            <a:off x="13089600" y="8146800"/>
            <a:ext cx="7718400" cy="2677656"/>
          </a:xfrm>
        </p:spPr>
        <p:txBody>
          <a:bodyPr>
            <a:spAutoFit/>
          </a:bodyPr>
          <a:lstStyle/>
          <a:p>
            <a:r>
              <a:rPr lang="en-US">
                <a:latin typeface="Arial" charset="0"/>
                <a:ea typeface="Arial" charset="0"/>
                <a:cs typeface="Arial" charset="0"/>
              </a:rPr>
              <a:t>Point 4</a:t>
            </a:r>
          </a:p>
          <a:p>
            <a:r>
              <a:rPr lang="en-US" sz="3600" b="0">
                <a:latin typeface="Arial" charset="0"/>
                <a:ea typeface="Arial" charset="0"/>
                <a:cs typeface="Arial" charset="0"/>
              </a:rPr>
              <a:t>Be short and precise when you are using this column. Use maximum 3 lines of text to make things direct.</a:t>
            </a:r>
          </a:p>
        </p:txBody>
      </p:sp>
      <p:sp>
        <p:nvSpPr>
          <p:cNvPr id="8" name="Text Placeholder 7"/>
          <p:cNvSpPr>
            <a:spLocks noGrp="1"/>
          </p:cNvSpPr>
          <p:nvPr>
            <p:ph type="body" sz="quarter" idx="25"/>
          </p:nvPr>
        </p:nvSpPr>
        <p:spPr/>
        <p:txBody>
          <a:bodyPr/>
          <a:lstStyle/>
          <a:p>
            <a:endParaRPr lang="en-US"/>
          </a:p>
        </p:txBody>
      </p:sp>
      <p:sp>
        <p:nvSpPr>
          <p:cNvPr id="9" name="Text Placeholder 8"/>
          <p:cNvSpPr>
            <a:spLocks noGrp="1"/>
          </p:cNvSpPr>
          <p:nvPr>
            <p:ph type="body" sz="quarter" idx="26"/>
          </p:nvPr>
        </p:nvSpPr>
        <p:spPr/>
        <p:txBody>
          <a:bodyPr/>
          <a:lstStyle/>
          <a:p>
            <a:endParaRPr lang="en-US"/>
          </a:p>
        </p:txBody>
      </p:sp>
      <p:sp>
        <p:nvSpPr>
          <p:cNvPr id="10" name="Text Placeholder 9"/>
          <p:cNvSpPr>
            <a:spLocks noGrp="1"/>
          </p:cNvSpPr>
          <p:nvPr>
            <p:ph type="body" sz="quarter" idx="27"/>
          </p:nvPr>
        </p:nvSpPr>
        <p:spPr/>
        <p:txBody>
          <a:bodyPr/>
          <a:lstStyle/>
          <a:p>
            <a:endParaRPr lang="en-US"/>
          </a:p>
        </p:txBody>
      </p:sp>
      <p:sp>
        <p:nvSpPr>
          <p:cNvPr id="11" name="Text Placeholder 10"/>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417596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55</a:t>
            </a:fld>
            <a:endParaRPr lang="en-US"/>
          </a:p>
        </p:txBody>
      </p:sp>
      <p:sp>
        <p:nvSpPr>
          <p:cNvPr id="3" name="Title 2"/>
          <p:cNvSpPr>
            <a:spLocks noGrp="1"/>
          </p:cNvSpPr>
          <p:nvPr>
            <p:ph type="ctrTitle"/>
          </p:nvPr>
        </p:nvSpPr>
        <p:spPr/>
        <p:txBody>
          <a:bodyPr anchor="ctr"/>
          <a:lstStyle/>
          <a:p>
            <a:r>
              <a:rPr lang="en-US"/>
              <a:t>Four points with text strong</a:t>
            </a:r>
          </a:p>
        </p:txBody>
      </p:sp>
      <p:sp>
        <p:nvSpPr>
          <p:cNvPr id="4" name="Text Placeholder 3"/>
          <p:cNvSpPr>
            <a:spLocks noGrp="1"/>
          </p:cNvSpPr>
          <p:nvPr>
            <p:ph type="body" sz="quarter" idx="21"/>
          </p:nvPr>
        </p:nvSpPr>
        <p:spPr>
          <a:xfrm>
            <a:off x="2685600" y="4744800"/>
            <a:ext cx="7718400" cy="2677656"/>
          </a:xfrm>
        </p:spPr>
        <p:txBody>
          <a:bodyPr/>
          <a:lstStyle/>
          <a:p>
            <a:r>
              <a:rPr lang="en-US">
                <a:latin typeface="Arial" charset="0"/>
                <a:ea typeface="Arial" charset="0"/>
                <a:cs typeface="Arial" charset="0"/>
              </a:rPr>
              <a:t>Point 1</a:t>
            </a:r>
          </a:p>
          <a:p>
            <a:r>
              <a:rPr lang="en-US" sz="3600" b="0">
                <a:latin typeface="Arial" charset="0"/>
                <a:ea typeface="Arial" charset="0"/>
                <a:cs typeface="Arial" charset="0"/>
              </a:rPr>
              <a:t>Be short and precise when you are using this column. Use maximum 3 lines of text to make things direct.</a:t>
            </a:r>
          </a:p>
        </p:txBody>
      </p:sp>
      <p:sp>
        <p:nvSpPr>
          <p:cNvPr id="5" name="Text Placeholder 4"/>
          <p:cNvSpPr>
            <a:spLocks noGrp="1"/>
          </p:cNvSpPr>
          <p:nvPr>
            <p:ph type="body" sz="quarter" idx="22"/>
          </p:nvPr>
        </p:nvSpPr>
        <p:spPr>
          <a:xfrm>
            <a:off x="13089600" y="4744800"/>
            <a:ext cx="7718400" cy="2677656"/>
          </a:xfrm>
        </p:spPr>
        <p:txBody>
          <a:bodyPr/>
          <a:lstStyle/>
          <a:p>
            <a:r>
              <a:rPr lang="en-US">
                <a:latin typeface="Arial" charset="0"/>
                <a:ea typeface="Arial" charset="0"/>
                <a:cs typeface="Arial" charset="0"/>
              </a:rPr>
              <a:t>Point 2</a:t>
            </a:r>
          </a:p>
          <a:p>
            <a:r>
              <a:rPr lang="en-US" sz="3600" b="0">
                <a:latin typeface="Arial" charset="0"/>
                <a:ea typeface="Arial" charset="0"/>
                <a:cs typeface="Arial" charset="0"/>
              </a:rPr>
              <a:t>Be short and precise when you are using this column. Use maximum 3 lines of text to make things direct.</a:t>
            </a:r>
          </a:p>
        </p:txBody>
      </p:sp>
      <p:sp>
        <p:nvSpPr>
          <p:cNvPr id="6" name="Text Placeholder 5"/>
          <p:cNvSpPr>
            <a:spLocks noGrp="1"/>
          </p:cNvSpPr>
          <p:nvPr>
            <p:ph type="body" sz="quarter" idx="23"/>
          </p:nvPr>
        </p:nvSpPr>
        <p:spPr>
          <a:xfrm>
            <a:off x="2685600" y="8146800"/>
            <a:ext cx="7718400" cy="2677656"/>
          </a:xfrm>
        </p:spPr>
        <p:txBody>
          <a:bodyPr/>
          <a:lstStyle/>
          <a:p>
            <a:r>
              <a:rPr lang="en-US">
                <a:latin typeface="Arial" charset="0"/>
                <a:ea typeface="Arial" charset="0"/>
                <a:cs typeface="Arial" charset="0"/>
              </a:rPr>
              <a:t>Point 3</a:t>
            </a:r>
          </a:p>
          <a:p>
            <a:r>
              <a:rPr lang="en-US" sz="3600" b="0">
                <a:latin typeface="Arial" charset="0"/>
                <a:ea typeface="Arial" charset="0"/>
                <a:cs typeface="Arial" charset="0"/>
              </a:rPr>
              <a:t>Be short and precise when you are using this column. Use maximum 3 lines of text to make things direct.</a:t>
            </a:r>
          </a:p>
        </p:txBody>
      </p:sp>
      <p:sp>
        <p:nvSpPr>
          <p:cNvPr id="7" name="Text Placeholder 6"/>
          <p:cNvSpPr>
            <a:spLocks noGrp="1"/>
          </p:cNvSpPr>
          <p:nvPr>
            <p:ph type="body" sz="quarter" idx="24"/>
          </p:nvPr>
        </p:nvSpPr>
        <p:spPr>
          <a:xfrm>
            <a:off x="13089600" y="8146800"/>
            <a:ext cx="7718400" cy="2677656"/>
          </a:xfrm>
        </p:spPr>
        <p:txBody>
          <a:bodyPr/>
          <a:lstStyle/>
          <a:p>
            <a:r>
              <a:rPr lang="en-US">
                <a:latin typeface="Arial" charset="0"/>
                <a:ea typeface="Arial" charset="0"/>
                <a:cs typeface="Arial" charset="0"/>
              </a:rPr>
              <a:t>Point 4</a:t>
            </a:r>
          </a:p>
          <a:p>
            <a:r>
              <a:rPr lang="en-US" sz="3600" b="0">
                <a:latin typeface="Arial" charset="0"/>
                <a:ea typeface="Arial" charset="0"/>
                <a:cs typeface="Arial" charset="0"/>
              </a:rPr>
              <a:t>Be short and precise when you are using this column. Use maximum 3 lines of text to make things direct.</a:t>
            </a:r>
          </a:p>
        </p:txBody>
      </p:sp>
      <p:sp>
        <p:nvSpPr>
          <p:cNvPr id="8" name="Text Placeholder 7"/>
          <p:cNvSpPr>
            <a:spLocks noGrp="1"/>
          </p:cNvSpPr>
          <p:nvPr>
            <p:ph type="body" sz="quarter" idx="25"/>
          </p:nvPr>
        </p:nvSpPr>
        <p:spPr/>
        <p:txBody>
          <a:bodyPr/>
          <a:lstStyle/>
          <a:p>
            <a:endParaRPr lang="en-US"/>
          </a:p>
        </p:txBody>
      </p:sp>
      <p:sp>
        <p:nvSpPr>
          <p:cNvPr id="9" name="Text Placeholder 8"/>
          <p:cNvSpPr>
            <a:spLocks noGrp="1"/>
          </p:cNvSpPr>
          <p:nvPr>
            <p:ph type="body" sz="quarter" idx="26"/>
          </p:nvPr>
        </p:nvSpPr>
        <p:spPr/>
        <p:txBody>
          <a:bodyPr/>
          <a:lstStyle/>
          <a:p>
            <a:endParaRPr lang="en-US"/>
          </a:p>
        </p:txBody>
      </p:sp>
      <p:sp>
        <p:nvSpPr>
          <p:cNvPr id="10" name="Text Placeholder 9"/>
          <p:cNvSpPr>
            <a:spLocks noGrp="1"/>
          </p:cNvSpPr>
          <p:nvPr>
            <p:ph type="body" sz="quarter" idx="27"/>
          </p:nvPr>
        </p:nvSpPr>
        <p:spPr/>
        <p:txBody>
          <a:bodyPr/>
          <a:lstStyle/>
          <a:p>
            <a:endParaRPr lang="en-US"/>
          </a:p>
        </p:txBody>
      </p:sp>
      <p:sp>
        <p:nvSpPr>
          <p:cNvPr id="11" name="Text Placeholder 10"/>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1431185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56</a:t>
            </a:fld>
            <a:endParaRPr lang="en-US"/>
          </a:p>
        </p:txBody>
      </p:sp>
      <p:sp>
        <p:nvSpPr>
          <p:cNvPr id="3" name="Title 2"/>
          <p:cNvSpPr>
            <a:spLocks noGrp="1"/>
          </p:cNvSpPr>
          <p:nvPr>
            <p:ph type="ctrTitle"/>
          </p:nvPr>
        </p:nvSpPr>
        <p:spPr/>
        <p:txBody>
          <a:bodyPr anchor="ctr"/>
          <a:lstStyle/>
          <a:p>
            <a:r>
              <a:rPr lang="en-US"/>
              <a:t>Eight points with text light</a:t>
            </a:r>
          </a:p>
        </p:txBody>
      </p:sp>
      <p:sp>
        <p:nvSpPr>
          <p:cNvPr id="4" name="Text Placeholder 3"/>
          <p:cNvSpPr>
            <a:spLocks noGrp="1"/>
          </p:cNvSpPr>
          <p:nvPr>
            <p:ph type="body" sz="quarter" idx="21"/>
          </p:nvPr>
        </p:nvSpPr>
        <p:spPr>
          <a:xfrm>
            <a:off x="2254498" y="4600800"/>
            <a:ext cx="4442400" cy="2123658"/>
          </a:xfrm>
        </p:spPr>
        <p:txBody>
          <a:bodyPr/>
          <a:lstStyle/>
          <a:p>
            <a:r>
              <a:rPr lang="en-US">
                <a:solidFill>
                  <a:srgbClr val="141414"/>
                </a:solidFill>
                <a:latin typeface="Arial" charset="0"/>
                <a:ea typeface="Arial" charset="0"/>
                <a:cs typeface="Arial" charset="0"/>
              </a:rPr>
              <a:t>Point 1</a:t>
            </a:r>
          </a:p>
          <a:p>
            <a:r>
              <a:rPr lang="en-US" sz="2800" b="0">
                <a:solidFill>
                  <a:srgbClr val="141414"/>
                </a:solidFill>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2"/>
          </p:nvPr>
        </p:nvSpPr>
        <p:spPr>
          <a:xfrm>
            <a:off x="7336800" y="4600800"/>
            <a:ext cx="4442400" cy="2123658"/>
          </a:xfrm>
        </p:spPr>
        <p:txBody>
          <a:bodyPr/>
          <a:lstStyle/>
          <a:p>
            <a:r>
              <a:rPr lang="en-US">
                <a:solidFill>
                  <a:srgbClr val="141414"/>
                </a:solidFill>
                <a:latin typeface="Arial" charset="0"/>
                <a:ea typeface="Arial" charset="0"/>
                <a:cs typeface="Arial" charset="0"/>
              </a:rPr>
              <a:t>Point 2</a:t>
            </a:r>
          </a:p>
          <a:p>
            <a:r>
              <a:rPr lang="en-US" sz="2800" b="0">
                <a:solidFill>
                  <a:srgbClr val="141414"/>
                </a:solidFill>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3"/>
          </p:nvPr>
        </p:nvSpPr>
        <p:spPr>
          <a:xfrm>
            <a:off x="12790800" y="4600800"/>
            <a:ext cx="4442400" cy="2123658"/>
          </a:xfrm>
        </p:spPr>
        <p:txBody>
          <a:bodyPr/>
          <a:lstStyle/>
          <a:p>
            <a:r>
              <a:rPr lang="en-US">
                <a:solidFill>
                  <a:srgbClr val="141414"/>
                </a:solidFill>
                <a:latin typeface="Arial" charset="0"/>
                <a:ea typeface="Arial" charset="0"/>
                <a:cs typeface="Arial" charset="0"/>
              </a:rPr>
              <a:t>Point 3</a:t>
            </a:r>
          </a:p>
          <a:p>
            <a:r>
              <a:rPr lang="en-US" sz="2800" b="0">
                <a:solidFill>
                  <a:srgbClr val="141414"/>
                </a:solidFill>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4"/>
          </p:nvPr>
        </p:nvSpPr>
        <p:spPr>
          <a:xfrm>
            <a:off x="18093600" y="4600800"/>
            <a:ext cx="4442400" cy="2123658"/>
          </a:xfrm>
        </p:spPr>
        <p:txBody>
          <a:bodyPr/>
          <a:lstStyle/>
          <a:p>
            <a:r>
              <a:rPr lang="en-US">
                <a:solidFill>
                  <a:srgbClr val="141414"/>
                </a:solidFill>
                <a:latin typeface="Arial" charset="0"/>
                <a:ea typeface="Arial" charset="0"/>
                <a:cs typeface="Arial" charset="0"/>
              </a:rPr>
              <a:t>Point 4</a:t>
            </a:r>
          </a:p>
          <a:p>
            <a:r>
              <a:rPr lang="en-US" sz="2800" b="0">
                <a:solidFill>
                  <a:srgbClr val="141414"/>
                </a:solidFill>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5"/>
          </p:nvPr>
        </p:nvSpPr>
        <p:spPr>
          <a:xfrm>
            <a:off x="2254102" y="8138269"/>
            <a:ext cx="4442400" cy="2123658"/>
          </a:xfrm>
        </p:spPr>
        <p:txBody>
          <a:bodyPr/>
          <a:lstStyle/>
          <a:p>
            <a:r>
              <a:rPr lang="en-US">
                <a:solidFill>
                  <a:srgbClr val="141414"/>
                </a:solidFill>
                <a:latin typeface="Arial" charset="0"/>
                <a:ea typeface="Arial" charset="0"/>
                <a:cs typeface="Arial" charset="0"/>
              </a:rPr>
              <a:t>Point 5</a:t>
            </a:r>
          </a:p>
          <a:p>
            <a:r>
              <a:rPr lang="en-US" sz="2800" b="0">
                <a:solidFill>
                  <a:srgbClr val="141414"/>
                </a:solidFill>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6"/>
          </p:nvPr>
        </p:nvSpPr>
        <p:spPr>
          <a:xfrm>
            <a:off x="7337302" y="8186400"/>
            <a:ext cx="4442400" cy="2123658"/>
          </a:xfrm>
        </p:spPr>
        <p:txBody>
          <a:bodyPr/>
          <a:lstStyle/>
          <a:p>
            <a:r>
              <a:rPr lang="en-US">
                <a:solidFill>
                  <a:srgbClr val="141414"/>
                </a:solidFill>
                <a:latin typeface="Arial" charset="0"/>
                <a:ea typeface="Arial" charset="0"/>
                <a:cs typeface="Arial" charset="0"/>
              </a:rPr>
              <a:t>Point 6</a:t>
            </a:r>
          </a:p>
          <a:p>
            <a:r>
              <a:rPr lang="en-US" sz="2800" b="0">
                <a:solidFill>
                  <a:srgbClr val="141414"/>
                </a:solidFill>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7"/>
          </p:nvPr>
        </p:nvSpPr>
        <p:spPr>
          <a:xfrm>
            <a:off x="12788970" y="8138269"/>
            <a:ext cx="4442400" cy="2123658"/>
          </a:xfrm>
        </p:spPr>
        <p:txBody>
          <a:bodyPr/>
          <a:lstStyle/>
          <a:p>
            <a:r>
              <a:rPr lang="en-US">
                <a:solidFill>
                  <a:srgbClr val="141414"/>
                </a:solidFill>
                <a:latin typeface="Arial" charset="0"/>
                <a:ea typeface="Arial" charset="0"/>
                <a:cs typeface="Arial" charset="0"/>
              </a:rPr>
              <a:t>Point 7</a:t>
            </a:r>
          </a:p>
          <a:p>
            <a:r>
              <a:rPr lang="en-US" sz="2800" b="0">
                <a:solidFill>
                  <a:srgbClr val="141414"/>
                </a:solidFill>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8"/>
          </p:nvPr>
        </p:nvSpPr>
        <p:spPr>
          <a:xfrm>
            <a:off x="18093204" y="8138269"/>
            <a:ext cx="4442400" cy="2123658"/>
          </a:xfrm>
        </p:spPr>
        <p:txBody>
          <a:bodyPr/>
          <a:lstStyle/>
          <a:p>
            <a:r>
              <a:rPr lang="en-US">
                <a:solidFill>
                  <a:srgbClr val="141414"/>
                </a:solidFill>
                <a:latin typeface="Arial" charset="0"/>
                <a:ea typeface="Arial" charset="0"/>
                <a:cs typeface="Arial" charset="0"/>
              </a:rPr>
              <a:t>Point 8</a:t>
            </a:r>
          </a:p>
          <a:p>
            <a:r>
              <a:rPr lang="en-US" sz="2800" b="0">
                <a:solidFill>
                  <a:srgbClr val="141414"/>
                </a:solidFill>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29"/>
          </p:nvPr>
        </p:nvSpPr>
        <p:spPr/>
        <p:txBody>
          <a:bodyPr/>
          <a:lstStyle/>
          <a:p>
            <a:endParaRPr lang="en-US"/>
          </a:p>
        </p:txBody>
      </p:sp>
      <p:sp>
        <p:nvSpPr>
          <p:cNvPr id="13" name="Text Placeholder 12"/>
          <p:cNvSpPr>
            <a:spLocks noGrp="1"/>
          </p:cNvSpPr>
          <p:nvPr>
            <p:ph type="body" sz="quarter" idx="30"/>
          </p:nvPr>
        </p:nvSpPr>
        <p:spPr/>
        <p:txBody>
          <a:bodyPr/>
          <a:lstStyle/>
          <a:p>
            <a:endParaRPr lang="en-US"/>
          </a:p>
        </p:txBody>
      </p:sp>
      <p:sp>
        <p:nvSpPr>
          <p:cNvPr id="14" name="Text Placeholder 13"/>
          <p:cNvSpPr>
            <a:spLocks noGrp="1"/>
          </p:cNvSpPr>
          <p:nvPr>
            <p:ph type="body" sz="quarter" idx="31"/>
          </p:nvPr>
        </p:nvSpPr>
        <p:spPr/>
        <p:txBody>
          <a:bodyPr/>
          <a:lstStyle/>
          <a:p>
            <a:endParaRPr lang="en-US"/>
          </a:p>
        </p:txBody>
      </p:sp>
      <p:sp>
        <p:nvSpPr>
          <p:cNvPr id="15" name="Text Placeholder 14"/>
          <p:cNvSpPr>
            <a:spLocks noGrp="1"/>
          </p:cNvSpPr>
          <p:nvPr>
            <p:ph type="body" sz="quarter" idx="32"/>
          </p:nvPr>
        </p:nvSpPr>
        <p:spPr/>
        <p:txBody>
          <a:bodyPr/>
          <a:lstStyle/>
          <a:p>
            <a:endParaRPr lang="en-US"/>
          </a:p>
        </p:txBody>
      </p:sp>
      <p:sp>
        <p:nvSpPr>
          <p:cNvPr id="16" name="Text Placeholder 15"/>
          <p:cNvSpPr>
            <a:spLocks noGrp="1"/>
          </p:cNvSpPr>
          <p:nvPr>
            <p:ph type="body" sz="quarter" idx="33"/>
          </p:nvPr>
        </p:nvSpPr>
        <p:spPr/>
        <p:txBody>
          <a:bodyPr/>
          <a:lstStyle/>
          <a:p>
            <a:endParaRPr lang="en-US"/>
          </a:p>
        </p:txBody>
      </p:sp>
      <p:sp>
        <p:nvSpPr>
          <p:cNvPr id="17" name="Text Placeholder 16"/>
          <p:cNvSpPr>
            <a:spLocks noGrp="1"/>
          </p:cNvSpPr>
          <p:nvPr>
            <p:ph type="body" sz="quarter" idx="34"/>
          </p:nvPr>
        </p:nvSpPr>
        <p:spPr/>
        <p:txBody>
          <a:bodyPr/>
          <a:lstStyle/>
          <a:p>
            <a:endParaRPr lang="en-US"/>
          </a:p>
        </p:txBody>
      </p:sp>
      <p:sp>
        <p:nvSpPr>
          <p:cNvPr id="18" name="Text Placeholder 17"/>
          <p:cNvSpPr>
            <a:spLocks noGrp="1"/>
          </p:cNvSpPr>
          <p:nvPr>
            <p:ph type="body" sz="quarter" idx="35"/>
          </p:nvPr>
        </p:nvSpPr>
        <p:spPr/>
        <p:txBody>
          <a:bodyPr/>
          <a:lstStyle/>
          <a:p>
            <a:endParaRPr lang="en-US"/>
          </a:p>
        </p:txBody>
      </p:sp>
      <p:sp>
        <p:nvSpPr>
          <p:cNvPr id="19" name="Text Placeholder 18"/>
          <p:cNvSpPr>
            <a:spLocks noGrp="1"/>
          </p:cNvSpPr>
          <p:nvPr>
            <p:ph type="body" sz="quarter" idx="36"/>
          </p:nvPr>
        </p:nvSpPr>
        <p:spPr/>
        <p:txBody>
          <a:bodyPr/>
          <a:lstStyle/>
          <a:p>
            <a:endParaRPr lang="en-US"/>
          </a:p>
        </p:txBody>
      </p:sp>
    </p:spTree>
    <p:extLst>
      <p:ext uri="{BB962C8B-B14F-4D97-AF65-F5344CB8AC3E}">
        <p14:creationId xmlns:p14="http://schemas.microsoft.com/office/powerpoint/2010/main" val="133955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57</a:t>
            </a:fld>
            <a:endParaRPr lang="en-US"/>
          </a:p>
        </p:txBody>
      </p:sp>
      <p:sp>
        <p:nvSpPr>
          <p:cNvPr id="3" name="Title 2"/>
          <p:cNvSpPr>
            <a:spLocks noGrp="1"/>
          </p:cNvSpPr>
          <p:nvPr>
            <p:ph type="ctrTitle"/>
          </p:nvPr>
        </p:nvSpPr>
        <p:spPr/>
        <p:txBody>
          <a:bodyPr anchor="ctr"/>
          <a:lstStyle/>
          <a:p>
            <a:r>
              <a:rPr lang="en-US"/>
              <a:t>Eight points with text light</a:t>
            </a:r>
          </a:p>
        </p:txBody>
      </p:sp>
      <p:sp>
        <p:nvSpPr>
          <p:cNvPr id="4" name="Text Placeholder 3"/>
          <p:cNvSpPr>
            <a:spLocks noGrp="1"/>
          </p:cNvSpPr>
          <p:nvPr>
            <p:ph type="body" sz="quarter" idx="22"/>
          </p:nvPr>
        </p:nvSpPr>
        <p:spPr>
          <a:xfrm>
            <a:off x="7336800" y="4600800"/>
            <a:ext cx="4442400" cy="2123658"/>
          </a:xfrm>
        </p:spPr>
        <p:txBody>
          <a:bodyPr anchor="t"/>
          <a:lstStyle/>
          <a:p>
            <a:r>
              <a:rPr lang="en-US">
                <a:latin typeface="Arial" charset="0"/>
                <a:ea typeface="Arial" charset="0"/>
                <a:cs typeface="Arial" charset="0"/>
              </a:rPr>
              <a:t>Point 2</a:t>
            </a:r>
          </a:p>
          <a:p>
            <a:r>
              <a:rPr lang="en-US" sz="2800" b="0">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3"/>
          </p:nvPr>
        </p:nvSpPr>
        <p:spPr>
          <a:xfrm>
            <a:off x="12790800" y="4600800"/>
            <a:ext cx="4442400" cy="2123658"/>
          </a:xfrm>
        </p:spPr>
        <p:txBody>
          <a:bodyPr anchor="t"/>
          <a:lstStyle/>
          <a:p>
            <a:r>
              <a:rPr lang="en-US">
                <a:latin typeface="Arial" charset="0"/>
                <a:ea typeface="Arial" charset="0"/>
                <a:cs typeface="Arial" charset="0"/>
              </a:rPr>
              <a:t>Point 3</a:t>
            </a:r>
          </a:p>
          <a:p>
            <a:r>
              <a:rPr lang="en-US" sz="2800" b="0">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4"/>
          </p:nvPr>
        </p:nvSpPr>
        <p:spPr>
          <a:xfrm>
            <a:off x="18093600" y="4600800"/>
            <a:ext cx="4442400" cy="2123658"/>
          </a:xfrm>
        </p:spPr>
        <p:txBody>
          <a:bodyPr anchor="t"/>
          <a:lstStyle/>
          <a:p>
            <a:r>
              <a:rPr lang="en-US">
                <a:latin typeface="Arial" charset="0"/>
                <a:ea typeface="Arial" charset="0"/>
                <a:cs typeface="Arial" charset="0"/>
              </a:rPr>
              <a:t>Point 4</a:t>
            </a:r>
          </a:p>
          <a:p>
            <a:r>
              <a:rPr lang="en-US" sz="2800" b="0">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5"/>
          </p:nvPr>
        </p:nvSpPr>
        <p:spPr>
          <a:xfrm>
            <a:off x="2253600" y="8138269"/>
            <a:ext cx="4442400" cy="2123658"/>
          </a:xfrm>
        </p:spPr>
        <p:txBody>
          <a:bodyPr anchor="t"/>
          <a:lstStyle/>
          <a:p>
            <a:r>
              <a:rPr lang="en-US">
                <a:latin typeface="Arial" charset="0"/>
                <a:ea typeface="Arial" charset="0"/>
                <a:cs typeface="Arial" charset="0"/>
              </a:rPr>
              <a:t>Point 5</a:t>
            </a:r>
          </a:p>
          <a:p>
            <a:r>
              <a:rPr lang="en-US" sz="2800" b="0">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6"/>
          </p:nvPr>
        </p:nvSpPr>
        <p:spPr>
          <a:xfrm>
            <a:off x="7336800" y="8186400"/>
            <a:ext cx="4442400" cy="2123658"/>
          </a:xfrm>
        </p:spPr>
        <p:txBody>
          <a:bodyPr anchor="t"/>
          <a:lstStyle/>
          <a:p>
            <a:r>
              <a:rPr lang="en-US">
                <a:latin typeface="Arial" charset="0"/>
                <a:ea typeface="Arial" charset="0"/>
                <a:cs typeface="Arial" charset="0"/>
              </a:rPr>
              <a:t>Point 6</a:t>
            </a:r>
          </a:p>
          <a:p>
            <a:r>
              <a:rPr lang="en-US" sz="2800" b="0">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7"/>
          </p:nvPr>
        </p:nvSpPr>
        <p:spPr>
          <a:xfrm>
            <a:off x="12790800" y="8138269"/>
            <a:ext cx="4442400" cy="2123658"/>
          </a:xfrm>
        </p:spPr>
        <p:txBody>
          <a:bodyPr anchor="t"/>
          <a:lstStyle/>
          <a:p>
            <a:r>
              <a:rPr lang="en-US">
                <a:latin typeface="Arial" charset="0"/>
                <a:ea typeface="Arial" charset="0"/>
                <a:cs typeface="Arial" charset="0"/>
              </a:rPr>
              <a:t>Point 7</a:t>
            </a:r>
          </a:p>
          <a:p>
            <a:r>
              <a:rPr lang="en-US" sz="2800" b="0">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8"/>
          </p:nvPr>
        </p:nvSpPr>
        <p:spPr>
          <a:xfrm>
            <a:off x="18093600" y="8138269"/>
            <a:ext cx="4442400" cy="2123658"/>
          </a:xfrm>
        </p:spPr>
        <p:txBody>
          <a:bodyPr anchor="t"/>
          <a:lstStyle/>
          <a:p>
            <a:r>
              <a:rPr lang="en-US">
                <a:latin typeface="Arial" charset="0"/>
                <a:ea typeface="Arial" charset="0"/>
                <a:cs typeface="Arial" charset="0"/>
              </a:rPr>
              <a:t>Point 8</a:t>
            </a:r>
          </a:p>
          <a:p>
            <a:r>
              <a:rPr lang="en-US" sz="2800" b="0">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9"/>
          </p:nvPr>
        </p:nvSpPr>
        <p:spPr>
          <a:xfrm>
            <a:off x="2253600" y="4609877"/>
            <a:ext cx="4442400" cy="2123658"/>
          </a:xfrm>
        </p:spPr>
        <p:txBody>
          <a:bodyPr anchor="t"/>
          <a:lstStyle/>
          <a:p>
            <a:r>
              <a:rPr lang="en-US">
                <a:latin typeface="Arial" charset="0"/>
                <a:ea typeface="Arial" charset="0"/>
                <a:cs typeface="Arial" charset="0"/>
              </a:rPr>
              <a:t>Point 1</a:t>
            </a:r>
          </a:p>
          <a:p>
            <a:r>
              <a:rPr lang="en-US" sz="2800" b="0">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1729202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4294967295"/>
          </p:nvPr>
        </p:nvSpPr>
        <p:spPr>
          <a:xfrm>
            <a:off x="0" y="0"/>
            <a:ext cx="24382413" cy="13684250"/>
          </a:xfrm>
          <a:prstGeom prst="roundRect">
            <a:avLst>
              <a:gd name="adj" fmla="val 0"/>
            </a:avLst>
          </a:prstGeom>
        </p:spPr>
        <p:txBody>
          <a:bodyPr/>
          <a:lstStyle/>
          <a:p>
            <a:pPr marL="0" indent="0">
              <a:buNone/>
            </a:pPr>
            <a:endParaRPr lang="en-US"/>
          </a:p>
        </p:txBody>
      </p:sp>
      <p:sp>
        <p:nvSpPr>
          <p:cNvPr id="4" name="Title 3"/>
          <p:cNvSpPr>
            <a:spLocks noGrp="1"/>
          </p:cNvSpPr>
          <p:nvPr>
            <p:ph type="ctrTitle"/>
          </p:nvPr>
        </p:nvSpPr>
        <p:spPr>
          <a:xfrm>
            <a:off x="1822450" y="4025969"/>
            <a:ext cx="20737513" cy="5632311"/>
          </a:xfrm>
        </p:spPr>
        <p:txBody>
          <a:bodyPr/>
          <a:lstStyle/>
          <a:p>
            <a:r>
              <a:rPr lang="en-US"/>
              <a:t>We use a 50% transparency box over a full-bleed photo when using text overlays</a:t>
            </a:r>
          </a:p>
        </p:txBody>
      </p:sp>
    </p:spTree>
    <p:extLst>
      <p:ext uri="{BB962C8B-B14F-4D97-AF65-F5344CB8AC3E}">
        <p14:creationId xmlns:p14="http://schemas.microsoft.com/office/powerpoint/2010/main" val="1845123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lstStyle/>
          <a:p>
            <a:r>
              <a:rPr lang="en-US" sz="8000"/>
              <a:t>Use a white gradient on  light photos to create enough contrast for your text</a:t>
            </a:r>
            <a:br>
              <a:rPr lang="en-US"/>
            </a:br>
            <a:r>
              <a:rPr lang="en-US" b="0"/>
              <a:t>For the additional description use a lighter text style. Remember to keep it short. More talking less reading.</a:t>
            </a:r>
            <a:r>
              <a:rPr lang="en-US"/>
              <a:t> </a:t>
            </a:r>
          </a:p>
        </p:txBody>
      </p:sp>
    </p:spTree>
    <p:extLst>
      <p:ext uri="{BB962C8B-B14F-4D97-AF65-F5344CB8AC3E}">
        <p14:creationId xmlns:p14="http://schemas.microsoft.com/office/powerpoint/2010/main" val="211580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7" name="Text Placeholder 6"/>
          <p:cNvSpPr>
            <a:spLocks noGrp="1"/>
          </p:cNvSpPr>
          <p:nvPr>
            <p:ph type="body" sz="quarter" idx="24"/>
          </p:nvPr>
        </p:nvSpPr>
        <p:spPr>
          <a:xfrm>
            <a:off x="0" y="0"/>
            <a:ext cx="24395556" cy="13684250"/>
          </a:xfrm>
          <a:gradFill>
            <a:gsLst>
              <a:gs pos="0">
                <a:srgbClr val="141414">
                  <a:alpha val="50000"/>
                </a:srgbClr>
              </a:gs>
              <a:gs pos="65000">
                <a:srgbClr val="141414">
                  <a:alpha val="0"/>
                </a:srgbClr>
              </a:gs>
            </a:gsLst>
            <a:lin ang="10800000" scaled="0"/>
          </a:gradFill>
        </p:spPr>
        <p:txBody>
          <a:bodyPr/>
          <a:lstStyle/>
          <a:p>
            <a:endParaRPr lang="en-US"/>
          </a:p>
        </p:txBody>
      </p:sp>
      <p:sp>
        <p:nvSpPr>
          <p:cNvPr id="5" name="Title 4"/>
          <p:cNvSpPr>
            <a:spLocks noGrp="1"/>
          </p:cNvSpPr>
          <p:nvPr>
            <p:ph type="ctrTitle"/>
          </p:nvPr>
        </p:nvSpPr>
        <p:spPr>
          <a:xfrm>
            <a:off x="12190412" y="1441525"/>
            <a:ext cx="10964787" cy="7232749"/>
          </a:xfrm>
        </p:spPr>
        <p:txBody>
          <a:bodyPr/>
          <a:lstStyle/>
          <a:p>
            <a:pPr algn="r"/>
            <a:r>
              <a:rPr lang="en-US" sz="8000">
                <a:latin typeface="Arial" charset="0"/>
                <a:ea typeface="Arial" charset="0"/>
                <a:cs typeface="Arial" charset="0"/>
              </a:rPr>
              <a:t>Use a dark gradient overlay to create enough contrast for your text</a:t>
            </a:r>
            <a:br>
              <a:rPr lang="en-US">
                <a:latin typeface="Arial" charset="0"/>
                <a:ea typeface="Arial" charset="0"/>
                <a:cs typeface="Arial" charset="0"/>
              </a:rPr>
            </a:br>
            <a:r>
              <a:rPr lang="en-US" sz="4800" b="0">
                <a:latin typeface="Arial" charset="0"/>
                <a:ea typeface="Arial" charset="0"/>
                <a:cs typeface="Arial" charset="0"/>
              </a:rPr>
              <a:t>For the additional description use a lighter text style. Remember to keep it short. More talking less reading.</a:t>
            </a:r>
            <a:endParaRPr lang="en-US" sz="4800">
              <a:latin typeface="Arial" charset="0"/>
              <a:ea typeface="Arial" charset="0"/>
              <a:cs typeface="Arial" charset="0"/>
            </a:endParaRPr>
          </a:p>
        </p:txBody>
      </p:sp>
    </p:spTree>
    <p:extLst>
      <p:ext uri="{BB962C8B-B14F-4D97-AF65-F5344CB8AC3E}">
        <p14:creationId xmlns:p14="http://schemas.microsoft.com/office/powerpoint/2010/main" val="18943824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0" y="0"/>
            <a:ext cx="24382413" cy="13684250"/>
          </a:xfrm>
        </p:spPr>
      </p:sp>
      <p:sp>
        <p:nvSpPr>
          <p:cNvPr id="3" name="Text Placeholder 2"/>
          <p:cNvSpPr>
            <a:spLocks noGrp="1"/>
          </p:cNvSpPr>
          <p:nvPr>
            <p:ph type="body" sz="quarter" idx="24"/>
          </p:nvPr>
        </p:nvSpPr>
        <p:spPr>
          <a:xfrm>
            <a:off x="-17332" y="0"/>
            <a:ext cx="24382413" cy="13684250"/>
          </a:xfrm>
          <a:gradFill flip="none" rotWithShape="1">
            <a:gsLst>
              <a:gs pos="0">
                <a:srgbClr val="141414">
                  <a:alpha val="50000"/>
                </a:srgbClr>
              </a:gs>
              <a:gs pos="65000">
                <a:srgbClr val="141414">
                  <a:alpha val="0"/>
                </a:srgbClr>
              </a:gs>
            </a:gsLst>
            <a:lin ang="0" scaled="0"/>
            <a:tileRect/>
          </a:gradFill>
        </p:spPr>
        <p:txBody>
          <a:bodyPr/>
          <a:lstStyle/>
          <a:p>
            <a:endParaRPr lang="en-US"/>
          </a:p>
        </p:txBody>
      </p:sp>
      <p:sp>
        <p:nvSpPr>
          <p:cNvPr id="5" name="Title 4"/>
          <p:cNvSpPr>
            <a:spLocks noGrp="1"/>
          </p:cNvSpPr>
          <p:nvPr>
            <p:ph type="ctrTitle"/>
          </p:nvPr>
        </p:nvSpPr>
        <p:spPr>
          <a:xfrm>
            <a:off x="1822451" y="5298008"/>
            <a:ext cx="10964390" cy="7232749"/>
          </a:xfrm>
        </p:spPr>
        <p:txBody>
          <a:bodyPr/>
          <a:lstStyle/>
          <a:p>
            <a:r>
              <a:rPr lang="en-US" sz="8000">
                <a:latin typeface="Arial" charset="0"/>
                <a:ea typeface="Arial" charset="0"/>
                <a:cs typeface="Arial" charset="0"/>
              </a:rPr>
              <a:t>Use a dark gradient overlay to create enough contrast for your text</a:t>
            </a:r>
            <a:br>
              <a:rPr lang="en-US">
                <a:latin typeface="Arial" charset="0"/>
                <a:ea typeface="Arial" charset="0"/>
                <a:cs typeface="Arial" charset="0"/>
              </a:rPr>
            </a:br>
            <a:r>
              <a:rPr lang="en-US" sz="4800" b="0">
                <a:latin typeface="Arial" charset="0"/>
                <a:ea typeface="Arial" charset="0"/>
                <a:cs typeface="Arial" charset="0"/>
              </a:rPr>
              <a:t>For the additional description use a lighter text style. Remember to keep it short. More talking less reading.</a:t>
            </a:r>
            <a:endParaRPr lang="en-US" sz="4800">
              <a:latin typeface="Arial" charset="0"/>
              <a:ea typeface="Arial" charset="0"/>
              <a:cs typeface="Arial" charset="0"/>
            </a:endParaRPr>
          </a:p>
        </p:txBody>
      </p:sp>
    </p:spTree>
    <p:extLst>
      <p:ext uri="{BB962C8B-B14F-4D97-AF65-F5344CB8AC3E}">
        <p14:creationId xmlns:p14="http://schemas.microsoft.com/office/powerpoint/2010/main" val="3824018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7"/>
          </p:nvPr>
        </p:nvSpPr>
        <p:spPr>
          <a:xfrm>
            <a:off x="9310886" y="12052190"/>
            <a:ext cx="5809662" cy="523220"/>
          </a:xfrm>
        </p:spPr>
        <p:txBody>
          <a:bodyPr/>
          <a:lstStyle/>
          <a:p>
            <a:r>
              <a:rPr lang="en-US"/>
              <a:t>PGS </a:t>
            </a:r>
            <a:r>
              <a:rPr lang="en-US" err="1"/>
              <a:t>officel</a:t>
            </a:r>
            <a:r>
              <a:rPr lang="en-US"/>
              <a:t> source: (</a:t>
            </a:r>
            <a:r>
              <a:rPr lang="en-US" err="1"/>
              <a:t>pgs-spft.com</a:t>
            </a:r>
            <a:r>
              <a:rPr lang="en-US"/>
              <a:t>)</a:t>
            </a:r>
          </a:p>
        </p:txBody>
      </p:sp>
    </p:spTree>
    <p:extLst>
      <p:ext uri="{BB962C8B-B14F-4D97-AF65-F5344CB8AC3E}">
        <p14:creationId xmlns:p14="http://schemas.microsoft.com/office/powerpoint/2010/main" val="13230515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noAutofit/>
          </a:bodyPr>
          <a:lstStyle/>
          <a:p>
            <a:r>
              <a:rPr lang="en-US"/>
              <a:t>Use a transparent overlay over a full-width photo</a:t>
            </a:r>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21"/>
          </p:nvPr>
        </p:nvSpPr>
        <p:spPr/>
        <p:txBody>
          <a:bodyPr/>
          <a:lstStyle/>
          <a:p>
            <a:r>
              <a:rPr lang="en-US"/>
              <a:t>Place this column wherever it makes sense on the photo. Select all and then deselect the photo. Hold *Shift* and move.</a:t>
            </a:r>
          </a:p>
        </p:txBody>
      </p:sp>
    </p:spTree>
    <p:extLst>
      <p:ext uri="{BB962C8B-B14F-4D97-AF65-F5344CB8AC3E}">
        <p14:creationId xmlns:p14="http://schemas.microsoft.com/office/powerpoint/2010/main" val="2006356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noAutofit/>
          </a:bodyPr>
          <a:lstStyle/>
          <a:p>
            <a:r>
              <a:rPr lang="en-US"/>
              <a:t>Voiceover</a:t>
            </a:r>
            <a:br>
              <a:rPr lang="en-US"/>
            </a:br>
            <a:r>
              <a:rPr lang="en-US"/>
              <a:t>points only</a:t>
            </a:r>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21"/>
          </p:nvPr>
        </p:nvSpPr>
        <p:spPr>
          <a:xfrm>
            <a:off x="14897363" y="5889600"/>
            <a:ext cx="6465600" cy="1015663"/>
          </a:xfrm>
        </p:spPr>
        <p:txBody>
          <a:bodyPr anchor="ctr">
            <a:noAutofit/>
          </a:bodyPr>
          <a:lstStyle/>
          <a:p>
            <a:r>
              <a:rPr lang="en-US"/>
              <a:t>Point 1</a:t>
            </a:r>
          </a:p>
        </p:txBody>
      </p:sp>
      <p:sp>
        <p:nvSpPr>
          <p:cNvPr id="7" name="Text Placeholder 6"/>
          <p:cNvSpPr>
            <a:spLocks noGrp="1"/>
          </p:cNvSpPr>
          <p:nvPr>
            <p:ph type="body" sz="quarter" idx="25"/>
          </p:nvPr>
        </p:nvSpPr>
        <p:spPr>
          <a:xfrm>
            <a:off x="14897363" y="9720000"/>
            <a:ext cx="6465600" cy="1015663"/>
          </a:xfrm>
        </p:spPr>
        <p:txBody>
          <a:bodyPr anchor="ctr">
            <a:noAutofit/>
          </a:bodyPr>
          <a:lstStyle/>
          <a:p>
            <a:r>
              <a:rPr lang="en-US">
                <a:solidFill>
                  <a:schemeClr val="bg1">
                    <a:alpha val="40000"/>
                  </a:schemeClr>
                </a:solidFill>
              </a:rPr>
              <a:t>Point 4</a:t>
            </a:r>
          </a:p>
        </p:txBody>
      </p:sp>
      <p:sp>
        <p:nvSpPr>
          <p:cNvPr id="8" name="Text Placeholder 7"/>
          <p:cNvSpPr>
            <a:spLocks noGrp="1"/>
          </p:cNvSpPr>
          <p:nvPr>
            <p:ph type="body" sz="quarter" idx="26"/>
          </p:nvPr>
        </p:nvSpPr>
        <p:spPr>
          <a:xfrm>
            <a:off x="14897363" y="7166400"/>
            <a:ext cx="6465600" cy="1015663"/>
          </a:xfrm>
        </p:spPr>
        <p:txBody>
          <a:bodyPr anchor="ctr">
            <a:noAutofit/>
          </a:bodyPr>
          <a:lstStyle/>
          <a:p>
            <a:r>
              <a:rPr lang="en-US">
                <a:solidFill>
                  <a:schemeClr val="bg1">
                    <a:alpha val="40000"/>
                  </a:schemeClr>
                </a:solidFill>
              </a:rPr>
              <a:t>Point 2</a:t>
            </a:r>
          </a:p>
        </p:txBody>
      </p:sp>
      <p:sp>
        <p:nvSpPr>
          <p:cNvPr id="9" name="Text Placeholder 8"/>
          <p:cNvSpPr>
            <a:spLocks noGrp="1"/>
          </p:cNvSpPr>
          <p:nvPr>
            <p:ph type="body" sz="quarter" idx="27"/>
          </p:nvPr>
        </p:nvSpPr>
        <p:spPr>
          <a:xfrm>
            <a:off x="14897363" y="8443200"/>
            <a:ext cx="6465600" cy="1015663"/>
          </a:xfrm>
        </p:spPr>
        <p:txBody>
          <a:bodyPr anchor="ctr">
            <a:noAutofit/>
          </a:bodyPr>
          <a:lstStyle/>
          <a:p>
            <a:r>
              <a:rPr lang="en-US">
                <a:solidFill>
                  <a:schemeClr val="bg1">
                    <a:alpha val="40000"/>
                  </a:schemeClr>
                </a:solidFill>
              </a:rPr>
              <a:t>Point 3</a:t>
            </a:r>
          </a:p>
        </p:txBody>
      </p:sp>
    </p:spTree>
    <p:extLst>
      <p:ext uri="{BB962C8B-B14F-4D97-AF65-F5344CB8AC3E}">
        <p14:creationId xmlns:p14="http://schemas.microsoft.com/office/powerpoint/2010/main" val="12902792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nchor="ctr"/>
          <a:lstStyle/>
          <a:p>
            <a:r>
              <a:rPr lang="en-US"/>
              <a:t>MISSION</a:t>
            </a:r>
          </a:p>
        </p:txBody>
      </p:sp>
      <p:sp>
        <p:nvSpPr>
          <p:cNvPr id="4" name="Slide Number Placeholder 3"/>
          <p:cNvSpPr>
            <a:spLocks noGrp="1"/>
          </p:cNvSpPr>
          <p:nvPr>
            <p:ph type="sldNum" sz="quarter" idx="4"/>
          </p:nvPr>
        </p:nvSpPr>
        <p:spPr/>
        <p:txBody>
          <a:bodyPr/>
          <a:lstStyle/>
          <a:p>
            <a:fld id="{48F63A3B-78C7-47BE-AE5E-E10140E04643}" type="slidenum">
              <a:rPr lang="en-US" smtClean="0"/>
              <a:pPr/>
              <a:t>65</a:t>
            </a:fld>
            <a:endParaRPr lang="en-US"/>
          </a:p>
        </p:txBody>
      </p:sp>
      <p:sp>
        <p:nvSpPr>
          <p:cNvPr id="5" name="Text Placeholder 4"/>
          <p:cNvSpPr>
            <a:spLocks noGrp="1"/>
          </p:cNvSpPr>
          <p:nvPr>
            <p:ph type="body" sz="quarter" idx="21"/>
          </p:nvPr>
        </p:nvSpPr>
        <p:spPr>
          <a:xfrm>
            <a:off x="1750046" y="2541600"/>
            <a:ext cx="12169352" cy="3785652"/>
          </a:xfrm>
        </p:spPr>
        <p:txBody>
          <a:bodyPr/>
          <a:lstStyle/>
          <a:p>
            <a:pPr algn="l"/>
            <a:r>
              <a:rPr lang="en-US" sz="4800">
                <a:solidFill>
                  <a:srgbClr val="141414"/>
                </a:solidFill>
              </a:rPr>
              <a:t>Everything we create we believe is making its mark in </a:t>
            </a:r>
            <a:r>
              <a:rPr lang="en-US" sz="4800">
                <a:solidFill>
                  <a:srgbClr val="FF7626"/>
                </a:solidFill>
              </a:rPr>
              <a:t>humans lives</a:t>
            </a:r>
            <a:r>
              <a:rPr lang="en-US" sz="4800">
                <a:solidFill>
                  <a:srgbClr val="141414"/>
                </a:solidFill>
              </a:rPr>
              <a:t>. By understanding the true nature of people’s needs, we are shipping a unique experience that changes their day-to-day jobs for better.</a:t>
            </a:r>
          </a:p>
        </p:txBody>
      </p:sp>
    </p:spTree>
    <p:extLst>
      <p:ext uri="{BB962C8B-B14F-4D97-AF65-F5344CB8AC3E}">
        <p14:creationId xmlns:p14="http://schemas.microsoft.com/office/powerpoint/2010/main" val="728619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47390" y="4393853"/>
            <a:ext cx="6336704" cy="1296144"/>
          </a:xfrm>
          <a:prstGeom prst="rect">
            <a:avLst/>
          </a:prstGeom>
          <a:solidFill>
            <a:srgbClr val="FF7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10BCAB40-950E-BF48-B23C-5B27430E5311}" type="slidenum">
              <a:rPr lang="en-US" smtClean="0"/>
              <a:pPr/>
              <a:t>66</a:t>
            </a:fld>
            <a:endParaRPr lang="en-US"/>
          </a:p>
        </p:txBody>
      </p:sp>
      <p:sp>
        <p:nvSpPr>
          <p:cNvPr id="3" name="Text Placeholder 2"/>
          <p:cNvSpPr>
            <a:spLocks noGrp="1"/>
          </p:cNvSpPr>
          <p:nvPr>
            <p:ph type="body" sz="quarter" idx="17"/>
          </p:nvPr>
        </p:nvSpPr>
        <p:spPr/>
        <p:txBody>
          <a:bodyPr/>
          <a:lstStyle/>
          <a:p>
            <a:r>
              <a:rPr lang="en-US"/>
              <a:t>MISSION</a:t>
            </a:r>
          </a:p>
        </p:txBody>
      </p:sp>
      <p:sp>
        <p:nvSpPr>
          <p:cNvPr id="4" name="Text Placeholder 3"/>
          <p:cNvSpPr>
            <a:spLocks noGrp="1"/>
          </p:cNvSpPr>
          <p:nvPr>
            <p:ph type="body" sz="quarter" idx="18"/>
          </p:nvPr>
        </p:nvSpPr>
        <p:spPr/>
        <p:txBody>
          <a:bodyPr anchor="t">
            <a:normAutofit/>
          </a:bodyPr>
          <a:lstStyle/>
          <a:p>
            <a:r>
              <a:rPr lang="en-US"/>
              <a:t>Everything we create we believe </a:t>
            </a:r>
            <a:br>
              <a:rPr lang="en-US"/>
            </a:br>
            <a:r>
              <a:rPr lang="en-US"/>
              <a:t>is making its mark in </a:t>
            </a:r>
            <a:r>
              <a:rPr lang="en-US">
                <a:solidFill>
                  <a:schemeClr val="bg1"/>
                </a:solidFill>
              </a:rPr>
              <a:t>humans lives</a:t>
            </a:r>
            <a:r>
              <a:rPr lang="en-US"/>
              <a:t>. </a:t>
            </a:r>
            <a:br>
              <a:rPr lang="en-US"/>
            </a:br>
            <a:r>
              <a:rPr lang="en-US"/>
              <a:t>By understanding the true nature of people’s needs, we are shipping a unique experience that changes their </a:t>
            </a:r>
            <a:br>
              <a:rPr lang="en-US"/>
            </a:br>
            <a:r>
              <a:rPr lang="en-US"/>
              <a:t>day-to-day jobs for better.</a:t>
            </a:r>
          </a:p>
          <a:p>
            <a:endParaRPr lang="en-US"/>
          </a:p>
        </p:txBody>
      </p:sp>
      <p:sp>
        <p:nvSpPr>
          <p:cNvPr id="5" name="Text Placeholder 4"/>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8391232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47390" y="4393853"/>
            <a:ext cx="6336704" cy="1296144"/>
          </a:xfrm>
          <a:prstGeom prst="rect">
            <a:avLst/>
          </a:prstGeom>
          <a:solidFill>
            <a:srgbClr val="FF7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10BCAB40-950E-BF48-B23C-5B27430E5311}" type="slidenum">
              <a:rPr lang="en-US" smtClean="0"/>
              <a:pPr/>
              <a:t>67</a:t>
            </a:fld>
            <a:endParaRPr lang="en-US"/>
          </a:p>
        </p:txBody>
      </p:sp>
      <p:sp>
        <p:nvSpPr>
          <p:cNvPr id="3" name="Text Placeholder 2"/>
          <p:cNvSpPr>
            <a:spLocks noGrp="1"/>
          </p:cNvSpPr>
          <p:nvPr>
            <p:ph type="body" sz="quarter" idx="17"/>
          </p:nvPr>
        </p:nvSpPr>
        <p:spPr/>
        <p:txBody>
          <a:bodyPr anchor="ctr"/>
          <a:lstStyle/>
          <a:p>
            <a:r>
              <a:rPr lang="en-US"/>
              <a:t>MISSION</a:t>
            </a:r>
          </a:p>
        </p:txBody>
      </p:sp>
      <p:sp>
        <p:nvSpPr>
          <p:cNvPr id="4" name="Text Placeholder 3"/>
          <p:cNvSpPr>
            <a:spLocks noGrp="1"/>
          </p:cNvSpPr>
          <p:nvPr>
            <p:ph type="body" sz="quarter" idx="18"/>
          </p:nvPr>
        </p:nvSpPr>
        <p:spPr/>
        <p:txBody>
          <a:bodyPr/>
          <a:lstStyle/>
          <a:p>
            <a:r>
              <a:rPr lang="en-US"/>
              <a:t>Everything we create we believe </a:t>
            </a:r>
            <a:br>
              <a:rPr lang="en-US"/>
            </a:br>
            <a:r>
              <a:rPr lang="en-US"/>
              <a:t>is making its mark in humans lives. </a:t>
            </a:r>
            <a:br>
              <a:rPr lang="en-US"/>
            </a:br>
            <a:r>
              <a:rPr lang="en-US"/>
              <a:t>By understanding the true nature of people’s needs, we are shipping a unique experience that changes their </a:t>
            </a:r>
            <a:br>
              <a:rPr lang="en-US"/>
            </a:br>
            <a:r>
              <a:rPr lang="en-US"/>
              <a:t>day-to-day jobs for better.</a:t>
            </a:r>
          </a:p>
        </p:txBody>
      </p:sp>
      <p:sp>
        <p:nvSpPr>
          <p:cNvPr id="5" name="Text Placeholder 4"/>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448027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Text Placeholder 5"/>
          <p:cNvSpPr>
            <a:spLocks noGrp="1"/>
          </p:cNvSpPr>
          <p:nvPr>
            <p:ph type="body" sz="quarter" idx="17"/>
          </p:nvPr>
        </p:nvSpPr>
        <p:spPr/>
        <p:txBody>
          <a:bodyPr/>
          <a:lstStyle/>
          <a:p>
            <a:r>
              <a:rPr lang="en-US"/>
              <a:t>MISSION</a:t>
            </a:r>
          </a:p>
        </p:txBody>
      </p:sp>
      <p:sp>
        <p:nvSpPr>
          <p:cNvPr id="7" name="Text Placeholder 6"/>
          <p:cNvSpPr>
            <a:spLocks noGrp="1"/>
          </p:cNvSpPr>
          <p:nvPr>
            <p:ph type="body" sz="quarter" idx="21"/>
          </p:nvPr>
        </p:nvSpPr>
        <p:spPr/>
        <p:txBody>
          <a:bodyPr/>
          <a:lstStyle/>
          <a:p>
            <a:pPr algn="l"/>
            <a:r>
              <a:rPr lang="en-US" sz="4800">
                <a:solidFill>
                  <a:srgbClr val="141414"/>
                </a:solidFill>
              </a:rPr>
              <a:t>Everything we create we believe is making its mark in </a:t>
            </a:r>
            <a:r>
              <a:rPr lang="en-US" sz="4800">
                <a:solidFill>
                  <a:srgbClr val="FF7626"/>
                </a:solidFill>
              </a:rPr>
              <a:t>humans lives</a:t>
            </a:r>
            <a:r>
              <a:rPr lang="en-US" sz="4800">
                <a:solidFill>
                  <a:srgbClr val="141414"/>
                </a:solidFill>
              </a:rPr>
              <a:t>. By understanding the true nature of people’s needs, we are shipping a unique experience that changes their day-to-day jobs for better.</a:t>
            </a:r>
          </a:p>
        </p:txBody>
      </p:sp>
    </p:spTree>
    <p:extLst>
      <p:ext uri="{BB962C8B-B14F-4D97-AF65-F5344CB8AC3E}">
        <p14:creationId xmlns:p14="http://schemas.microsoft.com/office/powerpoint/2010/main" val="19718754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a:t>SPACE FOR TABLES AND CHARTS</a:t>
            </a:r>
          </a:p>
        </p:txBody>
      </p:sp>
      <p:sp>
        <p:nvSpPr>
          <p:cNvPr id="2" name="Slide Number Placeholder 1"/>
          <p:cNvSpPr>
            <a:spLocks noGrp="1"/>
          </p:cNvSpPr>
          <p:nvPr>
            <p:ph type="sldNum" sz="quarter" idx="4"/>
          </p:nvPr>
        </p:nvSpPr>
        <p:spPr/>
        <p:txBody>
          <a:bodyPr/>
          <a:lstStyle/>
          <a:p>
            <a:fld id="{10BCAB40-950E-BF48-B23C-5B27430E5311}" type="slidenum">
              <a:rPr lang="en-US" smtClean="0"/>
              <a:pPr/>
              <a:t>69</a:t>
            </a:fld>
            <a:endParaRPr lang="en-US"/>
          </a:p>
        </p:txBody>
      </p:sp>
      <p:sp>
        <p:nvSpPr>
          <p:cNvPr id="4" name="Content Placeholder 3"/>
          <p:cNvSpPr>
            <a:spLocks noGrp="1"/>
          </p:cNvSpPr>
          <p:nvPr>
            <p:ph sz="quarter" idx="18"/>
          </p:nvPr>
        </p:nvSpPr>
        <p:spPr>
          <a:solidFill>
            <a:srgbClr val="E5E5E5"/>
          </a:solidFill>
        </p:spPr>
        <p:txBody>
          <a:bodyPr/>
          <a:lstStyle/>
          <a:p>
            <a:endParaRPr lang="en-US"/>
          </a:p>
        </p:txBody>
      </p:sp>
    </p:spTree>
    <p:extLst>
      <p:ext uri="{BB962C8B-B14F-4D97-AF65-F5344CB8AC3E}">
        <p14:creationId xmlns:p14="http://schemas.microsoft.com/office/powerpoint/2010/main" val="3145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8F63A3B-78C7-47BE-AE5E-E10140E04643}" type="slidenum">
              <a:rPr lang="en-US" smtClean="0"/>
              <a:pPr/>
              <a:t>70</a:t>
            </a:fld>
            <a:endParaRPr lang="en-US"/>
          </a:p>
        </p:txBody>
      </p:sp>
      <p:sp>
        <p:nvSpPr>
          <p:cNvPr id="7" name="Text Placeholder 6"/>
          <p:cNvSpPr>
            <a:spLocks noGrp="1"/>
          </p:cNvSpPr>
          <p:nvPr>
            <p:ph type="body" sz="quarter" idx="19"/>
          </p:nvPr>
        </p:nvSpPr>
        <p:spPr>
          <a:xfrm>
            <a:off x="12190413" y="4610806"/>
            <a:ext cx="10369550" cy="3970318"/>
          </a:xfrm>
        </p:spPr>
        <p:txBody>
          <a:bodyPr anchor="t">
            <a:noAutofit/>
          </a:bodyPr>
          <a:lstStyle/>
          <a:p>
            <a:r>
              <a:rPr lang="en-US" b="1">
                <a:latin typeface="Arial" charset="0"/>
                <a:ea typeface="Arial" charset="0"/>
                <a:cs typeface="Arial" charset="0"/>
              </a:rPr>
              <a:t>Talking point</a:t>
            </a:r>
          </a:p>
          <a:p>
            <a:r>
              <a:rPr lang="en-US" sz="4800">
                <a:latin typeface="Arial" charset="0"/>
                <a:ea typeface="Arial" charset="0"/>
                <a:cs typeface="Arial" charset="0"/>
              </a:rPr>
              <a:t>Supporting text should be brief </a:t>
            </a:r>
            <a:br>
              <a:rPr lang="en-US" sz="4800">
                <a:latin typeface="Arial" charset="0"/>
                <a:ea typeface="Arial" charset="0"/>
                <a:cs typeface="Arial" charset="0"/>
              </a:rPr>
            </a:br>
            <a:r>
              <a:rPr lang="en-US" sz="4800">
                <a:latin typeface="Arial" charset="0"/>
                <a:ea typeface="Arial" charset="0"/>
                <a:cs typeface="Arial" charset="0"/>
              </a:rPr>
              <a:t>and no longer than 4 lines. </a:t>
            </a:r>
          </a:p>
          <a:p>
            <a:r>
              <a:rPr lang="en-US" sz="4800">
                <a:latin typeface="Arial" charset="0"/>
                <a:ea typeface="Arial" charset="0"/>
                <a:cs typeface="Arial" charset="0"/>
              </a:rPr>
              <a:t>Limit one talking point and image </a:t>
            </a:r>
          </a:p>
          <a:p>
            <a:r>
              <a:rPr lang="en-US" sz="4800">
                <a:latin typeface="Arial" charset="0"/>
                <a:ea typeface="Arial" charset="0"/>
                <a:cs typeface="Arial" charset="0"/>
              </a:rPr>
              <a:t>per slide.</a:t>
            </a:r>
          </a:p>
        </p:txBody>
      </p:sp>
      <p:sp>
        <p:nvSpPr>
          <p:cNvPr id="5" name="Text Placeholder 4"/>
          <p:cNvSpPr>
            <a:spLocks noGrp="1"/>
          </p:cNvSpPr>
          <p:nvPr>
            <p:ph type="body" sz="quarter" idx="17"/>
          </p:nvPr>
        </p:nvSpPr>
        <p:spPr/>
        <p:txBody>
          <a:bodyPr/>
          <a:lstStyle/>
          <a:p>
            <a:r>
              <a:rPr lang="en-US"/>
              <a:t>SPACE FOR TABLES AND CHARTS</a:t>
            </a:r>
          </a:p>
        </p:txBody>
      </p:sp>
      <p:sp>
        <p:nvSpPr>
          <p:cNvPr id="6" name="Content Placeholder 5"/>
          <p:cNvSpPr>
            <a:spLocks noGrp="1"/>
          </p:cNvSpPr>
          <p:nvPr>
            <p:ph sz="quarter" idx="18"/>
          </p:nvPr>
        </p:nvSpPr>
        <p:spPr>
          <a:solidFill>
            <a:srgbClr val="E5E5E5"/>
          </a:solidFill>
        </p:spPr>
        <p:txBody>
          <a:bodyPr/>
          <a:lstStyle/>
          <a:p>
            <a:endParaRPr lang="en-US"/>
          </a:p>
        </p:txBody>
      </p:sp>
    </p:spTree>
    <p:extLst>
      <p:ext uri="{BB962C8B-B14F-4D97-AF65-F5344CB8AC3E}">
        <p14:creationId xmlns:p14="http://schemas.microsoft.com/office/powerpoint/2010/main" val="16412748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D259C5D-A111-8949-932A-563DF21A7F1B}" type="slidenum">
              <a:rPr lang="en-US" smtClean="0"/>
              <a:pPr/>
              <a:t>71</a:t>
            </a:fld>
            <a:endParaRPr lang="en-US"/>
          </a:p>
        </p:txBody>
      </p:sp>
      <p:sp>
        <p:nvSpPr>
          <p:cNvPr id="6" name="Text Placeholder 5"/>
          <p:cNvSpPr>
            <a:spLocks noGrp="1"/>
          </p:cNvSpPr>
          <p:nvPr>
            <p:ph type="body" sz="quarter" idx="17"/>
          </p:nvPr>
        </p:nvSpPr>
        <p:spPr/>
        <p:txBody>
          <a:bodyPr anchor="ctr"/>
          <a:lstStyle/>
          <a:p>
            <a:r>
              <a:rPr lang="en-US"/>
              <a:t>SPACE FOR TABLES AND CHARTS</a:t>
            </a:r>
          </a:p>
        </p:txBody>
      </p:sp>
      <p:sp>
        <p:nvSpPr>
          <p:cNvPr id="7" name="Content Placeholder 6"/>
          <p:cNvSpPr>
            <a:spLocks noGrp="1"/>
          </p:cNvSpPr>
          <p:nvPr>
            <p:ph sz="quarter" idx="18"/>
          </p:nvPr>
        </p:nvSpPr>
        <p:spPr>
          <a:solidFill>
            <a:srgbClr val="E5E5E5"/>
          </a:solidFill>
        </p:spPr>
        <p:txBody>
          <a:bodyPr/>
          <a:lstStyle/>
          <a:p>
            <a:endParaRPr lang="en-US"/>
          </a:p>
        </p:txBody>
      </p:sp>
      <p:sp>
        <p:nvSpPr>
          <p:cNvPr id="8" name="Content Placeholder 7"/>
          <p:cNvSpPr>
            <a:spLocks noGrp="1"/>
          </p:cNvSpPr>
          <p:nvPr>
            <p:ph sz="quarter" idx="20"/>
          </p:nvPr>
        </p:nvSpPr>
        <p:spPr>
          <a:solidFill>
            <a:srgbClr val="E5E5E5"/>
          </a:solidFill>
        </p:spPr>
        <p:txBody>
          <a:bodyPr/>
          <a:lstStyle/>
          <a:p>
            <a:endParaRPr lang="en-US"/>
          </a:p>
        </p:txBody>
      </p:sp>
    </p:spTree>
    <p:extLst>
      <p:ext uri="{BB962C8B-B14F-4D97-AF65-F5344CB8AC3E}">
        <p14:creationId xmlns:p14="http://schemas.microsoft.com/office/powerpoint/2010/main" val="4788910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CHAPTER TITLE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72</a:t>
            </a:fld>
            <a:endParaRPr lang="en-US"/>
          </a:p>
        </p:txBody>
      </p:sp>
      <p:sp>
        <p:nvSpPr>
          <p:cNvPr id="5" name="Picture Placeholder 4"/>
          <p:cNvSpPr>
            <a:spLocks noGrp="1"/>
          </p:cNvSpPr>
          <p:nvPr>
            <p:ph type="pic" sz="quarter" idx="16"/>
          </p:nvPr>
        </p:nvSpPr>
        <p:spPr/>
      </p:sp>
      <p:sp>
        <p:nvSpPr>
          <p:cNvPr id="7" name="Text Placeholder 6"/>
          <p:cNvSpPr>
            <a:spLocks noGrp="1"/>
          </p:cNvSpPr>
          <p:nvPr>
            <p:ph type="body" sz="quarter" idx="21"/>
          </p:nvPr>
        </p:nvSpPr>
        <p:spPr>
          <a:xfrm>
            <a:off x="1750045" y="2541599"/>
            <a:ext cx="12387153" cy="7848302"/>
          </a:xfrm>
        </p:spPr>
        <p:txBody>
          <a:bodyPr anchor="t"/>
          <a:lstStyle/>
          <a:p>
            <a:pPr algn="l"/>
            <a:r>
              <a:rPr lang="en-US" sz="3600">
                <a:solidFill>
                  <a:srgbClr val="141414"/>
                </a:solidFill>
              </a:rPr>
              <a:t>Well, the Force is what gives a Jedi his power. It's an energy field created by all living things. It surrounds us and penetrates us. It binds the galaxy together. Now, let's see if we can't figure out what you are, my little friend. And where you come from.</a:t>
            </a:r>
            <a:br>
              <a:rPr lang="en-US" sz="3600">
                <a:solidFill>
                  <a:srgbClr val="141414"/>
                </a:solidFill>
              </a:rPr>
            </a:br>
            <a:endParaRPr lang="en-US">
              <a:solidFill>
                <a:srgbClr val="141414"/>
              </a:solidFill>
            </a:endParaRPr>
          </a:p>
          <a:p>
            <a:pPr algn="l"/>
            <a:r>
              <a:rPr lang="en-US" b="1">
                <a:solidFill>
                  <a:srgbClr val="141414"/>
                </a:solidFill>
              </a:rPr>
              <a:t>I saw part of the message he was... I seem </a:t>
            </a:r>
            <a:br>
              <a:rPr lang="en-US" b="1">
                <a:solidFill>
                  <a:srgbClr val="141414"/>
                </a:solidFill>
              </a:rPr>
            </a:br>
            <a:r>
              <a:rPr lang="en-US" b="1">
                <a:solidFill>
                  <a:srgbClr val="141414"/>
                </a:solidFill>
              </a:rPr>
              <a:t>to have found it.</a:t>
            </a:r>
            <a:endParaRPr lang="en-US">
              <a:solidFill>
                <a:srgbClr val="141414"/>
              </a:solidFill>
            </a:endParaRPr>
          </a:p>
          <a:p>
            <a:pPr algn="l"/>
            <a:br>
              <a:rPr lang="en-US" sz="3600">
                <a:solidFill>
                  <a:srgbClr val="141414"/>
                </a:solidFill>
              </a:rPr>
            </a:br>
            <a:r>
              <a:rPr lang="en-US" sz="3600">
                <a:solidFill>
                  <a:srgbClr val="141414"/>
                </a:solidFill>
              </a:rPr>
              <a:t>So was I, if you'll remember. He is too old. Yes, too old to begin the training. But I've learned so much. Will he finished what he begins? I won't fail you - I'm not afraid. Oh, you will be. You will be.</a:t>
            </a:r>
          </a:p>
        </p:txBody>
      </p:sp>
    </p:spTree>
    <p:extLst>
      <p:ext uri="{BB962C8B-B14F-4D97-AF65-F5344CB8AC3E}">
        <p14:creationId xmlns:p14="http://schemas.microsoft.com/office/powerpoint/2010/main" val="1264152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SOME HEADER HERE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73</a:t>
            </a:fld>
            <a:endParaRPr lang="en-US"/>
          </a:p>
        </p:txBody>
      </p:sp>
      <p:sp>
        <p:nvSpPr>
          <p:cNvPr id="8" name="Text Placeholder 7"/>
          <p:cNvSpPr>
            <a:spLocks noGrp="1"/>
          </p:cNvSpPr>
          <p:nvPr>
            <p:ph type="body" sz="quarter" idx="24"/>
          </p:nvPr>
        </p:nvSpPr>
        <p:spPr/>
        <p:txBody>
          <a:bodyPr/>
          <a:lstStyle/>
          <a:p>
            <a:r>
              <a:rPr lang="en-US" sz="4800" b="1"/>
              <a:t>“A person who never made </a:t>
            </a:r>
            <a:br>
              <a:rPr lang="en-US" sz="4800" b="1"/>
            </a:br>
            <a:r>
              <a:rPr lang="en-US" sz="4800" b="1"/>
              <a:t>a mistake never tried anything new.”</a:t>
            </a:r>
            <a:br>
              <a:rPr lang="en-US"/>
            </a:br>
            <a:endParaRPr lang="en-US" sz="3600"/>
          </a:p>
          <a:p>
            <a:r>
              <a:rPr lang="en-US" sz="3600"/>
              <a:t>Albert Einstein’s quote above points to the issue we all face when learning.</a:t>
            </a:r>
          </a:p>
        </p:txBody>
      </p:sp>
      <p:sp>
        <p:nvSpPr>
          <p:cNvPr id="7" name="Text Placeholder 6"/>
          <p:cNvSpPr>
            <a:spLocks noGrp="1"/>
          </p:cNvSpPr>
          <p:nvPr>
            <p:ph type="body" sz="quarter" idx="21"/>
          </p:nvPr>
        </p:nvSpPr>
        <p:spPr>
          <a:xfrm>
            <a:off x="9022854" y="3423271"/>
            <a:ext cx="13537109" cy="6555641"/>
          </a:xfrm>
        </p:spPr>
        <p:txBody>
          <a:bodyPr/>
          <a:lstStyle/>
          <a:p>
            <a:pPr algn="l"/>
            <a:r>
              <a:rPr lang="en-US" sz="3600">
                <a:solidFill>
                  <a:srgbClr val="141414"/>
                </a:solidFill>
              </a:rPr>
              <a:t>Well, the Force is what gives a Jedi his power. It's an energy field created by all living things. It surrounds us and penetrates us. It binds the galaxy together. Now, let's see if we can't figure out what you are, my little friend. And where you come from.</a:t>
            </a:r>
            <a:br>
              <a:rPr lang="en-US" sz="3600">
                <a:solidFill>
                  <a:srgbClr val="141414"/>
                </a:solidFill>
              </a:rPr>
            </a:br>
            <a:endParaRPr lang="en-US" sz="3600">
              <a:solidFill>
                <a:srgbClr val="141414"/>
              </a:solidFill>
            </a:endParaRPr>
          </a:p>
          <a:p>
            <a:pPr algn="l"/>
            <a:r>
              <a:rPr lang="en-US" b="1">
                <a:solidFill>
                  <a:srgbClr val="141414"/>
                </a:solidFill>
              </a:rPr>
              <a:t>I saw part of the message he was... I seem </a:t>
            </a:r>
            <a:br>
              <a:rPr lang="en-US" b="1">
                <a:solidFill>
                  <a:srgbClr val="141414"/>
                </a:solidFill>
              </a:rPr>
            </a:br>
            <a:r>
              <a:rPr lang="en-US" b="1">
                <a:solidFill>
                  <a:srgbClr val="141414"/>
                </a:solidFill>
              </a:rPr>
              <a:t>to have found it.</a:t>
            </a:r>
            <a:endParaRPr lang="en-US">
              <a:solidFill>
                <a:srgbClr val="141414"/>
              </a:solidFill>
            </a:endParaRPr>
          </a:p>
          <a:p>
            <a:pPr algn="l"/>
            <a:br>
              <a:rPr lang="en-US" sz="3600">
                <a:solidFill>
                  <a:srgbClr val="141414"/>
                </a:solidFill>
              </a:rPr>
            </a:br>
            <a:r>
              <a:rPr lang="en-US" sz="3600">
                <a:solidFill>
                  <a:srgbClr val="141414"/>
                </a:solidFill>
              </a:rPr>
              <a:t>So was I, if you'll remember. He is too old. Yes, too old to begin the training. But I've learned so much. Will he finished what he begins? I won't fail you - I'm not afraid. Oh, you will be. You will be.</a:t>
            </a:r>
          </a:p>
        </p:txBody>
      </p:sp>
    </p:spTree>
    <p:extLst>
      <p:ext uri="{BB962C8B-B14F-4D97-AF65-F5344CB8AC3E}">
        <p14:creationId xmlns:p14="http://schemas.microsoft.com/office/powerpoint/2010/main" val="13217116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SOME HEADER HERE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74</a:t>
            </a:fld>
            <a:endParaRPr lang="en-US"/>
          </a:p>
        </p:txBody>
      </p:sp>
      <p:sp>
        <p:nvSpPr>
          <p:cNvPr id="7" name="Text Placeholder 6"/>
          <p:cNvSpPr>
            <a:spLocks noGrp="1"/>
          </p:cNvSpPr>
          <p:nvPr>
            <p:ph type="body" sz="quarter" idx="24"/>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p:txBody>
      </p:sp>
      <p:sp>
        <p:nvSpPr>
          <p:cNvPr id="8" name="Text Placeholder 7"/>
          <p:cNvSpPr>
            <a:spLocks noGrp="1"/>
          </p:cNvSpPr>
          <p:nvPr>
            <p:ph type="body" sz="quarter" idx="25"/>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a:p>
            <a:endParaRPr lang="en-US" sz="3600"/>
          </a:p>
        </p:txBody>
      </p:sp>
      <p:sp>
        <p:nvSpPr>
          <p:cNvPr id="9" name="Text Placeholder 8"/>
          <p:cNvSpPr>
            <a:spLocks noGrp="1"/>
          </p:cNvSpPr>
          <p:nvPr>
            <p:ph type="body" sz="quarter" idx="26"/>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a:p>
            <a:endParaRPr lang="en-US"/>
          </a:p>
        </p:txBody>
      </p:sp>
    </p:spTree>
    <p:extLst>
      <p:ext uri="{BB962C8B-B14F-4D97-AF65-F5344CB8AC3E}">
        <p14:creationId xmlns:p14="http://schemas.microsoft.com/office/powerpoint/2010/main" val="2006623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28"/>
          </p:nvPr>
        </p:nvSpPr>
        <p:spPr/>
        <p:txBody>
          <a:bodyPr/>
          <a:lstStyle/>
          <a:p>
            <a:endParaRPr lang="en-US"/>
          </a:p>
        </p:txBody>
      </p:sp>
      <p:sp>
        <p:nvSpPr>
          <p:cNvPr id="3" name="Slide Number Placeholder 2"/>
          <p:cNvSpPr>
            <a:spLocks noGrp="1"/>
          </p:cNvSpPr>
          <p:nvPr>
            <p:ph type="sldNum" sz="quarter" idx="4"/>
          </p:nvPr>
        </p:nvSpPr>
        <p:spPr/>
        <p:txBody>
          <a:bodyPr/>
          <a:lstStyle/>
          <a:p>
            <a:fld id="{48F63A3B-78C7-47BE-AE5E-E10140E04643}" type="slidenum">
              <a:rPr lang="en-US" smtClean="0"/>
              <a:pPr/>
              <a:t>75</a:t>
            </a:fld>
            <a:endParaRPr lang="en-US"/>
          </a:p>
        </p:txBody>
      </p:sp>
      <p:sp>
        <p:nvSpPr>
          <p:cNvPr id="7" name="Title 6"/>
          <p:cNvSpPr>
            <a:spLocks noGrp="1"/>
          </p:cNvSpPr>
          <p:nvPr>
            <p:ph type="ctrTitle"/>
          </p:nvPr>
        </p:nvSpPr>
        <p:spPr/>
        <p:txBody>
          <a:bodyPr anchor="ctr"/>
          <a:lstStyle/>
          <a:p>
            <a:r>
              <a:rPr lang="en-US"/>
              <a:t>Recommendation</a:t>
            </a:r>
          </a:p>
        </p:txBody>
      </p:sp>
      <p:sp>
        <p:nvSpPr>
          <p:cNvPr id="9" name="Text Placeholder 8"/>
          <p:cNvSpPr>
            <a:spLocks noGrp="1"/>
          </p:cNvSpPr>
          <p:nvPr>
            <p:ph type="body" sz="quarter" idx="21"/>
          </p:nvPr>
        </p:nvSpPr>
        <p:spPr>
          <a:xfrm>
            <a:off x="2459670" y="761715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8" name="Picture Placeholder 7"/>
          <p:cNvSpPr>
            <a:spLocks noGrp="1"/>
          </p:cNvSpPr>
          <p:nvPr>
            <p:ph type="pic" sz="quarter" idx="16"/>
          </p:nvPr>
        </p:nvSpPr>
        <p:spPr/>
      </p:sp>
      <p:sp>
        <p:nvSpPr>
          <p:cNvPr id="10" name="Text Placeholder 9"/>
          <p:cNvSpPr>
            <a:spLocks noGrp="1"/>
          </p:cNvSpPr>
          <p:nvPr>
            <p:ph type="body" sz="quarter" idx="22"/>
          </p:nvPr>
        </p:nvSpPr>
        <p:spPr>
          <a:xfrm>
            <a:off x="18262523"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1" name="Picture Placeholder 10"/>
          <p:cNvSpPr>
            <a:spLocks noGrp="1"/>
          </p:cNvSpPr>
          <p:nvPr>
            <p:ph type="pic" sz="quarter" idx="23"/>
          </p:nvPr>
        </p:nvSpPr>
        <p:spPr/>
      </p:sp>
      <p:sp>
        <p:nvSpPr>
          <p:cNvPr id="12" name="Text Placeholder 11"/>
          <p:cNvSpPr>
            <a:spLocks noGrp="1"/>
          </p:cNvSpPr>
          <p:nvPr>
            <p:ph type="body" sz="quarter" idx="24"/>
          </p:nvPr>
        </p:nvSpPr>
        <p:spPr>
          <a:xfrm>
            <a:off x="7727288"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3" name="Picture Placeholder 12"/>
          <p:cNvSpPr>
            <a:spLocks noGrp="1"/>
          </p:cNvSpPr>
          <p:nvPr>
            <p:ph type="pic" sz="quarter" idx="25"/>
          </p:nvPr>
        </p:nvSpPr>
        <p:spPr/>
      </p:sp>
      <p:sp>
        <p:nvSpPr>
          <p:cNvPr id="14" name="Text Placeholder 13"/>
          <p:cNvSpPr>
            <a:spLocks noGrp="1"/>
          </p:cNvSpPr>
          <p:nvPr>
            <p:ph type="body" sz="quarter" idx="26"/>
          </p:nvPr>
        </p:nvSpPr>
        <p:spPr>
          <a:xfrm>
            <a:off x="12994906"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5" name="Picture Placeholder 14"/>
          <p:cNvSpPr>
            <a:spLocks noGrp="1"/>
          </p:cNvSpPr>
          <p:nvPr>
            <p:ph type="pic" sz="quarter" idx="27"/>
          </p:nvPr>
        </p:nvSpPr>
        <p:spPr/>
      </p:sp>
      <p:sp>
        <p:nvSpPr>
          <p:cNvPr id="17" name="Text Placeholder 16"/>
          <p:cNvSpPr>
            <a:spLocks noGrp="1"/>
          </p:cNvSpPr>
          <p:nvPr>
            <p:ph type="body" sz="quarter" idx="30"/>
          </p:nvPr>
        </p:nvSpPr>
        <p:spPr/>
        <p:txBody>
          <a:bodyPr>
            <a:normAutofit fontScale="85000" lnSpcReduction="20000"/>
          </a:bodyPr>
          <a:lstStyle/>
          <a:p>
            <a:r>
              <a:rPr lang="en-US"/>
              <a:t>POPULAR</a:t>
            </a:r>
          </a:p>
        </p:txBody>
      </p:sp>
    </p:spTree>
    <p:extLst>
      <p:ext uri="{BB962C8B-B14F-4D97-AF65-F5344CB8AC3E}">
        <p14:creationId xmlns:p14="http://schemas.microsoft.com/office/powerpoint/2010/main" val="2326220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76</a:t>
            </a:fld>
            <a:endParaRPr lang="en-US"/>
          </a:p>
        </p:txBody>
      </p:sp>
      <p:sp>
        <p:nvSpPr>
          <p:cNvPr id="3" name="Title 2"/>
          <p:cNvSpPr>
            <a:spLocks noGrp="1"/>
          </p:cNvSpPr>
          <p:nvPr>
            <p:ph type="ctrTitle"/>
          </p:nvPr>
        </p:nvSpPr>
        <p:spPr/>
        <p:txBody>
          <a:bodyPr/>
          <a:lstStyle/>
          <a:p>
            <a:r>
              <a:rPr lang="en-US" sz="8000" b="1">
                <a:latin typeface="Arial" charset="0"/>
                <a:ea typeface="Arial" charset="0"/>
                <a:cs typeface="Arial" charset="0"/>
              </a:rPr>
              <a:t>A good way to do bullets when you must</a:t>
            </a:r>
            <a:br>
              <a:rPr lang="en-US">
                <a:latin typeface="Arial" charset="0"/>
                <a:ea typeface="Arial" charset="0"/>
                <a:cs typeface="Arial" charset="0"/>
              </a:rPr>
            </a:br>
            <a:r>
              <a:rPr lang="en-US">
                <a:latin typeface="Arial" charset="0"/>
                <a:ea typeface="Arial" charset="0"/>
                <a:cs typeface="Arial" charset="0"/>
              </a:rPr>
              <a:t>Keep your bullet points short and sweet. Do most of your explanation in voiceover but don’t be redundant! </a:t>
            </a:r>
            <a:br>
              <a:rPr lang="en-US">
                <a:latin typeface="Arial" charset="0"/>
                <a:ea typeface="Arial" charset="0"/>
                <a:cs typeface="Arial" charset="0"/>
              </a:rPr>
            </a:br>
            <a:r>
              <a:rPr lang="en-US">
                <a:latin typeface="Arial" charset="0"/>
                <a:ea typeface="Arial" charset="0"/>
                <a:cs typeface="Arial" charset="0"/>
              </a:rPr>
              <a:t>Only visually show what’s necessary.</a:t>
            </a:r>
            <a:endParaRPr lang="en-US"/>
          </a:p>
        </p:txBody>
      </p:sp>
      <p:sp>
        <p:nvSpPr>
          <p:cNvPr id="4" name="Text Placeholder 3"/>
          <p:cNvSpPr>
            <a:spLocks noGrp="1"/>
          </p:cNvSpPr>
          <p:nvPr>
            <p:ph type="body" sz="quarter" idx="21"/>
          </p:nvPr>
        </p:nvSpPr>
        <p:spPr>
          <a:xfrm>
            <a:off x="12191206" y="5760000"/>
            <a:ext cx="8348400" cy="3606052"/>
          </a:xfrm>
        </p:spPr>
        <p:txBody>
          <a:body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Hit *Enter* if you want to create a new bullet. Hit *</a:t>
            </a:r>
            <a:r>
              <a:rPr lang="en-US" err="1"/>
              <a:t>Shift+Enter</a:t>
            </a:r>
            <a:r>
              <a:rPr lang="en-US"/>
              <a:t>* if you want a new line under the same bullet.</a:t>
            </a:r>
          </a:p>
        </p:txBody>
      </p:sp>
      <p:sp>
        <p:nvSpPr>
          <p:cNvPr id="5" name="Text Placeholder 4"/>
          <p:cNvSpPr>
            <a:spLocks noGrp="1"/>
          </p:cNvSpPr>
          <p:nvPr>
            <p:ph type="body" sz="quarter" idx="22"/>
          </p:nvPr>
        </p:nvSpPr>
        <p:spPr>
          <a:xfrm>
            <a:off x="1822450" y="5760000"/>
            <a:ext cx="8348400" cy="3605026"/>
          </a:xfrm>
        </p:spPr>
        <p:txBody>
          <a:body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Hit *Enter* if you want to create a new bullet. Hit *</a:t>
            </a:r>
            <a:r>
              <a:rPr lang="en-US" err="1"/>
              <a:t>Shift+Enter</a:t>
            </a:r>
            <a:r>
              <a:rPr lang="en-US"/>
              <a:t>* if you want a new line under the same bullet.</a:t>
            </a:r>
          </a:p>
        </p:txBody>
      </p:sp>
      <p:sp>
        <p:nvSpPr>
          <p:cNvPr id="6" name="Text Placehold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562663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77</a:t>
            </a:fld>
            <a:endParaRPr lang="en-US"/>
          </a:p>
        </p:txBody>
      </p:sp>
      <p:sp>
        <p:nvSpPr>
          <p:cNvPr id="3" name="Title 2"/>
          <p:cNvSpPr>
            <a:spLocks noGrp="1"/>
          </p:cNvSpPr>
          <p:nvPr>
            <p:ph type="ctrTitle"/>
          </p:nvPr>
        </p:nvSpPr>
        <p:spPr/>
        <p:txBody>
          <a:bodyPr/>
          <a:lstStyle/>
          <a:p>
            <a:r>
              <a:rPr lang="en-US" sz="8000" b="1">
                <a:latin typeface="Arial" charset="0"/>
                <a:ea typeface="Arial" charset="0"/>
                <a:cs typeface="Arial" charset="0"/>
              </a:rPr>
              <a:t>A good way to do bullets when you must</a:t>
            </a:r>
            <a:br>
              <a:rPr lang="en-US">
                <a:latin typeface="Arial" charset="0"/>
                <a:ea typeface="Arial" charset="0"/>
                <a:cs typeface="Arial" charset="0"/>
              </a:rPr>
            </a:br>
            <a:r>
              <a:rPr lang="en-US">
                <a:latin typeface="Arial" charset="0"/>
                <a:ea typeface="Arial" charset="0"/>
                <a:cs typeface="Arial" charset="0"/>
              </a:rPr>
              <a:t>Keep your bullet points short and sweet. Do most of your explanation in voiceover but don’t be redundant! </a:t>
            </a:r>
            <a:br>
              <a:rPr lang="en-US">
                <a:latin typeface="Arial" charset="0"/>
                <a:ea typeface="Arial" charset="0"/>
                <a:cs typeface="Arial" charset="0"/>
              </a:rPr>
            </a:br>
            <a:r>
              <a:rPr lang="en-US">
                <a:latin typeface="Arial" charset="0"/>
                <a:ea typeface="Arial" charset="0"/>
                <a:cs typeface="Arial" charset="0"/>
              </a:rPr>
              <a:t>Only visually show what’s necessary.</a:t>
            </a:r>
            <a:endParaRPr lang="en-US"/>
          </a:p>
        </p:txBody>
      </p:sp>
      <p:sp>
        <p:nvSpPr>
          <p:cNvPr id="4" name="Text Placeholder 3"/>
          <p:cNvSpPr>
            <a:spLocks noGrp="1"/>
          </p:cNvSpPr>
          <p:nvPr>
            <p:ph type="body" sz="quarter" idx="21"/>
          </p:nvPr>
        </p:nvSpPr>
        <p:spPr>
          <a:xfrm>
            <a:off x="12191206" y="5760000"/>
            <a:ext cx="8348400" cy="3605026"/>
          </a:xfrm>
        </p:spPr>
        <p:txBody>
          <a:bodyPr/>
          <a:lstStyle/>
          <a:p>
            <a:pPr>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5" name="Text Placeholder 4"/>
          <p:cNvSpPr>
            <a:spLocks noGrp="1"/>
          </p:cNvSpPr>
          <p:nvPr>
            <p:ph type="body" sz="quarter" idx="22"/>
          </p:nvPr>
        </p:nvSpPr>
        <p:spPr>
          <a:xfrm>
            <a:off x="1822450" y="5760000"/>
            <a:ext cx="8348400" cy="3605026"/>
          </a:xfrm>
        </p:spPr>
        <p:txBody>
          <a:bodyPr/>
          <a:lstStyle/>
          <a:p>
            <a:pPr>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6" name="Text Placehold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760554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p:txBody>
          <a:bodyPr anchor="ctr"/>
          <a:lstStyle/>
          <a:p>
            <a:r>
              <a:rPr lang="en-US"/>
              <a:t>APPENDIX/CREDITS</a:t>
            </a:r>
          </a:p>
        </p:txBody>
      </p:sp>
      <p:sp>
        <p:nvSpPr>
          <p:cNvPr id="8" name="Text Placeholder 7"/>
          <p:cNvSpPr>
            <a:spLocks noGrp="1"/>
          </p:cNvSpPr>
          <p:nvPr>
            <p:ph type="body" sz="quarter" idx="21"/>
          </p:nvPr>
        </p:nvSpPr>
        <p:spPr/>
        <p:txBody>
          <a:bodyPr anchor="t"/>
          <a:lstStyle/>
          <a:p>
            <a:pPr>
              <a:lnSpc>
                <a:spcPct val="120000"/>
              </a:lnSpc>
              <a:defRPr sz="4800" b="0" spc="-48">
                <a:solidFill>
                  <a:schemeClr val="accent2">
                    <a:hueOff val="-11349316"/>
                    <a:satOff val="-100000"/>
                    <a:lumOff val="-34701"/>
                  </a:schemeClr>
                </a:solidFill>
              </a:defRPr>
            </a:pPr>
            <a:r>
              <a:rPr lang="en-US"/>
              <a:t>PGS Software services, 2017 (source - </a:t>
            </a:r>
            <a:r>
              <a:rPr lang="en-US" u="sng">
                <a:hlinkClick r:id="rId2"/>
              </a:rPr>
              <a:t>PGS Software page</a:t>
            </a:r>
            <a:r>
              <a:rPr lang="en-US"/>
              <a:t>).</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Maximum twelve elements per slide.</a:t>
            </a:r>
          </a:p>
        </p:txBody>
      </p:sp>
    </p:spTree>
    <p:extLst>
      <p:ext uri="{BB962C8B-B14F-4D97-AF65-F5344CB8AC3E}">
        <p14:creationId xmlns:p14="http://schemas.microsoft.com/office/powerpoint/2010/main" val="5389083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a:xfrm>
            <a:off x="0" y="0"/>
            <a:ext cx="24406637" cy="13703947"/>
          </a:xfrm>
        </p:spPr>
        <p:txBody>
          <a:bodyPr/>
          <a:lstStyle/>
          <a:p>
            <a:endParaRPr lang="en-US"/>
          </a:p>
        </p:txBody>
      </p:sp>
      <p:sp>
        <p:nvSpPr>
          <p:cNvPr id="4" name="Title 3"/>
          <p:cNvSpPr>
            <a:spLocks noGrp="1"/>
          </p:cNvSpPr>
          <p:nvPr>
            <p:ph type="ctrTitle"/>
          </p:nvPr>
        </p:nvSpPr>
        <p:spPr/>
        <p:txBody>
          <a:bodyPr anchor="t"/>
          <a:lstStyle/>
          <a:p>
            <a:r>
              <a:rPr lang="en-US"/>
              <a:t>Screenshot intro text</a:t>
            </a:r>
          </a:p>
        </p:txBody>
      </p:sp>
      <p:sp>
        <p:nvSpPr>
          <p:cNvPr id="5" name="Text Placeholder 4"/>
          <p:cNvSpPr>
            <a:spLocks noGrp="1"/>
          </p:cNvSpPr>
          <p:nvPr>
            <p:ph type="body" sz="quarter" idx="18"/>
          </p:nvPr>
        </p:nvSpPr>
        <p:spPr/>
        <p:txBody>
          <a:bodyPr anchor="b">
            <a:noAutofit/>
          </a:bodyPr>
          <a:lstStyle/>
          <a:p>
            <a:r>
              <a:rPr lang="en-US"/>
              <a:t>Introducing</a:t>
            </a:r>
          </a:p>
        </p:txBody>
      </p:sp>
    </p:spTree>
    <p:extLst>
      <p:ext uri="{BB962C8B-B14F-4D97-AF65-F5344CB8AC3E}">
        <p14:creationId xmlns:p14="http://schemas.microsoft.com/office/powerpoint/2010/main" val="202265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Tree>
    <p:extLst>
      <p:ext uri="{BB962C8B-B14F-4D97-AF65-F5344CB8AC3E}">
        <p14:creationId xmlns:p14="http://schemas.microsoft.com/office/powerpoint/2010/main" val="21453718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Tree>
    <p:extLst>
      <p:ext uri="{BB962C8B-B14F-4D97-AF65-F5344CB8AC3E}">
        <p14:creationId xmlns:p14="http://schemas.microsoft.com/office/powerpoint/2010/main" val="10150229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p:sp>
    </p:spTree>
    <p:extLst>
      <p:ext uri="{BB962C8B-B14F-4D97-AF65-F5344CB8AC3E}">
        <p14:creationId xmlns:p14="http://schemas.microsoft.com/office/powerpoint/2010/main" val="20279780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t>Talking point</a:t>
            </a:r>
          </a:p>
          <a:p>
            <a:pPr>
              <a:defRPr sz="4800" b="0" spc="-48">
                <a:solidFill>
                  <a:schemeClr val="accent2">
                    <a:hueOff val="-11349316"/>
                    <a:satOff val="-100000"/>
                    <a:lumOff val="-34701"/>
                  </a:schemeClr>
                </a:solidFill>
              </a:defRPr>
            </a:pPr>
            <a:r>
              <a:rPr lang="en-US"/>
              <a:t>Supporting text should be brief </a:t>
            </a:r>
            <a:br>
              <a:rPr lang="en-US"/>
            </a:br>
            <a:r>
              <a:rPr lang="en-US"/>
              <a:t>and no longer than 4 lines. </a:t>
            </a:r>
          </a:p>
          <a:p>
            <a:pPr>
              <a:defRPr sz="4800" b="0" spc="-48">
                <a:solidFill>
                  <a:schemeClr val="accent2">
                    <a:hueOff val="-11349316"/>
                    <a:satOff val="-100000"/>
                    <a:lumOff val="-34701"/>
                  </a:schemeClr>
                </a:solidFill>
              </a:defRPr>
            </a:pPr>
            <a:r>
              <a:rPr lang="en-US"/>
              <a:t>Limit one talking point and image per slide.</a:t>
            </a:r>
          </a:p>
        </p:txBody>
      </p:sp>
    </p:spTree>
    <p:extLst>
      <p:ext uri="{BB962C8B-B14F-4D97-AF65-F5344CB8AC3E}">
        <p14:creationId xmlns:p14="http://schemas.microsoft.com/office/powerpoint/2010/main" val="15274144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606030" y="3817789"/>
            <a:ext cx="5184178" cy="1754326"/>
          </a:xfrm>
        </p:spPr>
        <p:txBody>
          <a:bodyPr anchor="t">
            <a:noAutofit/>
          </a:bodyPr>
          <a:lstStyle/>
          <a:p>
            <a:pPr>
              <a:defRPr sz="3600" b="1" spc="-36"/>
            </a:pPr>
            <a:r>
              <a:rPr lang="en-US"/>
              <a:t>Short header</a:t>
            </a:r>
          </a:p>
          <a:p>
            <a:pPr>
              <a:defRPr sz="2400" spc="-24"/>
            </a:pPr>
            <a:r>
              <a:rPr lang="en-US"/>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256151"/>
            <a:ext cx="5184178" cy="1754326"/>
          </a:xfrm>
        </p:spPr>
        <p:txBody>
          <a:bodyPr anchor="t">
            <a:noAutofit/>
          </a:bodyPr>
          <a:lstStyle/>
          <a:p>
            <a:pPr>
              <a:defRPr sz="3600" b="1" spc="-36"/>
            </a:pPr>
            <a:r>
              <a:rPr lang="en-US"/>
              <a:t>Short header</a:t>
            </a:r>
          </a:p>
          <a:p>
            <a:pPr>
              <a:defRPr sz="2400" spc="-24"/>
            </a:pPr>
            <a:r>
              <a:rPr lang="en-US"/>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053861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7592204" y="3863663"/>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7592204" y="8282285"/>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8779982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6"/>
          </p:nvPr>
        </p:nvSpPr>
        <p:spPr/>
      </p:sp>
    </p:spTree>
    <p:extLst>
      <p:ext uri="{BB962C8B-B14F-4D97-AF65-F5344CB8AC3E}">
        <p14:creationId xmlns:p14="http://schemas.microsoft.com/office/powerpoint/2010/main" val="13230704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0660902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5978029"/>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416391"/>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3863663"/>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8282285"/>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71857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3699907"/>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7608079"/>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1585541"/>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5473973"/>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3427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9</a:t>
            </a:fld>
            <a:endParaRPr lang="en-US" dirty="0"/>
          </a:p>
        </p:txBody>
      </p:sp>
      <p:sp>
        <p:nvSpPr>
          <p:cNvPr id="3" name="Text Placeholder 2"/>
          <p:cNvSpPr>
            <a:spLocks noGrp="1"/>
          </p:cNvSpPr>
          <p:nvPr>
            <p:ph type="body" sz="quarter" idx="17"/>
          </p:nvPr>
        </p:nvSpPr>
        <p:spPr>
          <a:xfrm>
            <a:off x="8086750" y="1081485"/>
            <a:ext cx="9840390" cy="830997"/>
          </a:xfrm>
        </p:spPr>
        <p:txBody>
          <a:bodyPr anchor="ctr"/>
          <a:lstStyle/>
          <a:p>
            <a:r>
              <a:rPr lang="pl-PL" dirty="0" err="1"/>
              <a:t>TeamMembersController.cs</a:t>
            </a:r>
            <a:endParaRPr lang="en-US" dirty="0"/>
          </a:p>
        </p:txBody>
      </p:sp>
      <p:sp>
        <p:nvSpPr>
          <p:cNvPr id="5" name="Text Placeholder 4"/>
          <p:cNvSpPr>
            <a:spLocks noGrp="1"/>
          </p:cNvSpPr>
          <p:nvPr>
            <p:ph type="body" sz="quarter" idx="30"/>
          </p:nvPr>
        </p:nvSpPr>
        <p:spPr>
          <a:xfrm>
            <a:off x="7700565" y="1264251"/>
            <a:ext cx="295200" cy="489600"/>
          </a:xfrm>
        </p:spPr>
        <p:txBody>
          <a:bodyPr/>
          <a:lstStyle/>
          <a:p>
            <a:endParaRPr lang="en-US" dirty="0"/>
          </a:p>
        </p:txBody>
      </p:sp>
      <p:sp>
        <p:nvSpPr>
          <p:cNvPr id="10" name="pole tekstowe 9">
            <a:extLst>
              <a:ext uri="{FF2B5EF4-FFF2-40B4-BE49-F238E27FC236}">
                <a16:creationId xmlns:a16="http://schemas.microsoft.com/office/drawing/2014/main" id="{4C6FEC52-C792-4EBF-B44E-AF799CC04309}"/>
              </a:ext>
            </a:extLst>
          </p:cNvPr>
          <p:cNvSpPr txBox="1"/>
          <p:nvPr/>
        </p:nvSpPr>
        <p:spPr>
          <a:xfrm>
            <a:off x="957958" y="2838045"/>
            <a:ext cx="21386376" cy="8395568"/>
          </a:xfrm>
          <a:prstGeom prst="rect">
            <a:avLst/>
          </a:prstGeom>
          <a:noFill/>
        </p:spPr>
        <p:txBody>
          <a:bodyPr wrap="square" rtlCol="0">
            <a:spAutoFit/>
          </a:bodyPr>
          <a:lstStyle/>
          <a:p>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Route</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HttpGet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16876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Picture Placeholder 2"/>
          <p:cNvSpPr>
            <a:spLocks noGrp="1"/>
          </p:cNvSpPr>
          <p:nvPr>
            <p:ph type="pic" sz="quarter" idx="22"/>
          </p:nvPr>
        </p:nvSpPr>
        <p:spPr/>
      </p:sp>
      <p:sp>
        <p:nvSpPr>
          <p:cNvPr id="4" name="Text Placeholder 3"/>
          <p:cNvSpPr>
            <a:spLocks noGrp="1"/>
          </p:cNvSpPr>
          <p:nvPr>
            <p:ph type="body" sz="quarter" idx="18"/>
          </p:nvPr>
        </p:nvSpPr>
        <p:spPr>
          <a:xfrm>
            <a:off x="1843698" y="7435083"/>
            <a:ext cx="3938796" cy="2696123"/>
          </a:xfrm>
        </p:spPr>
        <p:txBody>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5" name="Text Placeholder 4"/>
          <p:cNvSpPr>
            <a:spLocks noGrp="1"/>
          </p:cNvSpPr>
          <p:nvPr>
            <p:ph type="body" sz="quarter" idx="19"/>
          </p:nvPr>
        </p:nvSpPr>
        <p:spPr>
          <a:xfrm>
            <a:off x="18621562" y="7435083"/>
            <a:ext cx="3938796" cy="2696123"/>
          </a:xfrm>
        </p:spPr>
        <p:txBody>
          <a:bodyPr/>
          <a:lstStyle/>
          <a:p>
            <a:pPr marL="0" indent="0" algn="r" defTabSz="825500">
              <a:spcBef>
                <a:spcPts val="0"/>
              </a:spcBef>
              <a:defRPr sz="4800" spc="-48">
                <a:solidFill>
                  <a:schemeClr val="accent2">
                    <a:hueOff val="-11349316"/>
                    <a:satOff val="-100000"/>
                    <a:lumOff val="-34701"/>
                  </a:schemeClr>
                </a:solidFill>
              </a:defRPr>
            </a:pPr>
            <a:r>
              <a:rPr lang="en-US"/>
              <a:t>Point 1</a:t>
            </a:r>
          </a:p>
          <a:p>
            <a:pPr marL="0" indent="0" algn="r"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6" name="Text Placeholder 5"/>
          <p:cNvSpPr>
            <a:spLocks noGrp="1"/>
          </p:cNvSpPr>
          <p:nvPr>
            <p:ph type="body" sz="quarter" idx="15"/>
          </p:nvPr>
        </p:nvSpPr>
        <p:spPr/>
        <p:txBody>
          <a:bodyPr/>
          <a:lstStyle/>
          <a:p>
            <a:r>
              <a:rPr lang="en-US"/>
              <a:t>Screen name</a:t>
            </a:r>
          </a:p>
        </p:txBody>
      </p:sp>
      <p:sp>
        <p:nvSpPr>
          <p:cNvPr id="7" name="Text Placeholder 6"/>
          <p:cNvSpPr>
            <a:spLocks noGrp="1"/>
          </p:cNvSpPr>
          <p:nvPr>
            <p:ph type="body" sz="quarter" idx="20"/>
          </p:nvPr>
        </p:nvSpPr>
        <p:spPr/>
        <p:txBody>
          <a:bodyPr/>
          <a:lstStyle/>
          <a:p>
            <a:r>
              <a:rPr lang="en-US"/>
              <a:t>Screen name</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9488646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chor="t"/>
          <a:lstStyle/>
          <a:p>
            <a:r>
              <a:rPr lang="en-US"/>
              <a:t>Screen name</a:t>
            </a:r>
          </a:p>
        </p:txBody>
      </p:sp>
      <p:sp>
        <p:nvSpPr>
          <p:cNvPr id="3" name="Text Placeholder 2"/>
          <p:cNvSpPr>
            <a:spLocks noGrp="1"/>
          </p:cNvSpPr>
          <p:nvPr>
            <p:ph type="body" sz="quarter" idx="20"/>
          </p:nvPr>
        </p:nvSpPr>
        <p:spPr/>
        <p:txBody>
          <a:bodyPr anchor="t"/>
          <a:lstStyle/>
          <a:p>
            <a:r>
              <a:rPr lang="en-US"/>
              <a:t>Screen name</a:t>
            </a:r>
          </a:p>
        </p:txBody>
      </p:sp>
      <p:sp>
        <p:nvSpPr>
          <p:cNvPr id="4" name="Text Placeholder 3"/>
          <p:cNvSpPr>
            <a:spLocks noGrp="1"/>
          </p:cNvSpPr>
          <p:nvPr>
            <p:ph type="body" sz="quarter" idx="22"/>
          </p:nvPr>
        </p:nvSpPr>
        <p:spPr/>
        <p:txBody>
          <a:bodyPr anchor="t"/>
          <a:lstStyle/>
          <a:p>
            <a:r>
              <a:rPr lang="en-US"/>
              <a:t>Screen name</a:t>
            </a:r>
          </a:p>
        </p:txBody>
      </p:sp>
      <p:sp>
        <p:nvSpPr>
          <p:cNvPr id="5" name="Text Placeholder 4"/>
          <p:cNvSpPr>
            <a:spLocks noGrp="1"/>
          </p:cNvSpPr>
          <p:nvPr>
            <p:ph type="body" sz="quarter" idx="24"/>
          </p:nvPr>
        </p:nvSpPr>
        <p:spPr/>
        <p:txBody>
          <a:bodyPr/>
          <a:lstStyle/>
          <a:p>
            <a:r>
              <a:rPr lang="en-US"/>
              <a:t>Screen name</a:t>
            </a:r>
          </a:p>
        </p:txBody>
      </p:sp>
      <p:sp>
        <p:nvSpPr>
          <p:cNvPr id="6" name="Picture Placeholder 5"/>
          <p:cNvSpPr>
            <a:spLocks noGrp="1"/>
          </p:cNvSpPr>
          <p:nvPr>
            <p:ph type="pic" sz="quarter" idx="16"/>
          </p:nvPr>
        </p:nvSpPr>
        <p:spPr/>
      </p:sp>
      <p:sp>
        <p:nvSpPr>
          <p:cNvPr id="7" name="Picture Placeholder 6"/>
          <p:cNvSpPr>
            <a:spLocks noGrp="1"/>
          </p:cNvSpPr>
          <p:nvPr>
            <p:ph type="pic" sz="quarter" idx="25"/>
          </p:nvPr>
        </p:nvSpPr>
        <p:spPr/>
      </p:sp>
      <p:sp>
        <p:nvSpPr>
          <p:cNvPr id="8" name="Picture Placeholder 7"/>
          <p:cNvSpPr>
            <a:spLocks noGrp="1"/>
          </p:cNvSpPr>
          <p:nvPr>
            <p:ph type="pic" sz="quarter" idx="26"/>
          </p:nvPr>
        </p:nvSpPr>
        <p:spPr/>
      </p:sp>
      <p:sp>
        <p:nvSpPr>
          <p:cNvPr id="9" name="Picture Placeholder 8"/>
          <p:cNvSpPr>
            <a:spLocks noGrp="1"/>
          </p:cNvSpPr>
          <p:nvPr>
            <p:ph type="pic" sz="quarter" idx="27"/>
          </p:nvPr>
        </p:nvSpPr>
        <p:spPr/>
      </p:sp>
    </p:spTree>
    <p:extLst>
      <p:ext uri="{BB962C8B-B14F-4D97-AF65-F5344CB8AC3E}">
        <p14:creationId xmlns:p14="http://schemas.microsoft.com/office/powerpoint/2010/main" val="10106969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p:sp>
      <p:sp>
        <p:nvSpPr>
          <p:cNvPr id="11" name="Text Placeholder 10"/>
          <p:cNvSpPr>
            <a:spLocks noGrp="1"/>
          </p:cNvSpPr>
          <p:nvPr>
            <p:ph type="body" sz="quarter" idx="19"/>
          </p:nvPr>
        </p:nvSpPr>
        <p:spPr>
          <a:xfrm>
            <a:off x="1822450" y="4610125"/>
            <a:ext cx="10369550" cy="4464000"/>
          </a:xfrm>
        </p:spPr>
        <p:txBody>
          <a:bodyPr anchor="t">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2106724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5" name="Text Placeholder 4"/>
          <p:cNvSpPr>
            <a:spLocks noGrp="1"/>
          </p:cNvSpPr>
          <p:nvPr>
            <p:ph type="body" sz="quarter" idx="21"/>
          </p:nvPr>
        </p:nvSpPr>
        <p:spPr>
          <a:xfrm>
            <a:off x="1606030" y="597802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6" name="Text Placeholder 5"/>
          <p:cNvSpPr>
            <a:spLocks noGrp="1"/>
          </p:cNvSpPr>
          <p:nvPr>
            <p:ph type="body" sz="quarter" idx="22"/>
          </p:nvPr>
        </p:nvSpPr>
        <p:spPr>
          <a:xfrm>
            <a:off x="1606030" y="1041639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0" name="Text Placeholder 9"/>
          <p:cNvSpPr>
            <a:spLocks noGrp="1"/>
          </p:cNvSpPr>
          <p:nvPr>
            <p:ph type="body" sz="quarter" idx="26"/>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626072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p:sp>
      <p:sp>
        <p:nvSpPr>
          <p:cNvPr id="12" name="Text Placeholder 11"/>
          <p:cNvSpPr>
            <a:spLocks noGrp="1"/>
          </p:cNvSpPr>
          <p:nvPr>
            <p:ph type="body" sz="quarter" idx="21"/>
          </p:nvPr>
        </p:nvSpPr>
        <p:spPr>
          <a:xfrm>
            <a:off x="1606030" y="28816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3" name="Text Placeholder 12"/>
          <p:cNvSpPr>
            <a:spLocks noGrp="1"/>
          </p:cNvSpPr>
          <p:nvPr>
            <p:ph type="body" sz="quarter" idx="22"/>
          </p:nvPr>
        </p:nvSpPr>
        <p:spPr>
          <a:xfrm>
            <a:off x="1606030" y="732004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4" name="Text Placeholder 13"/>
          <p:cNvSpPr>
            <a:spLocks noGrp="1"/>
          </p:cNvSpPr>
          <p:nvPr>
            <p:ph type="body" sz="quarter" idx="23"/>
          </p:nvPr>
        </p:nvSpPr>
        <p:spPr/>
        <p:txBody>
          <a:bodyPr/>
          <a:lstStyle/>
          <a:p>
            <a:endParaRPr lang="en-US"/>
          </a:p>
        </p:txBody>
      </p:sp>
      <p:sp>
        <p:nvSpPr>
          <p:cNvPr id="15" name="Text Placeholder 14"/>
          <p:cNvSpPr>
            <a:spLocks noGrp="1"/>
          </p:cNvSpPr>
          <p:nvPr>
            <p:ph type="body" sz="quarter" idx="24"/>
          </p:nvPr>
        </p:nvSpPr>
        <p:spPr/>
        <p:txBody>
          <a:bodyPr/>
          <a:lstStyle/>
          <a:p>
            <a:endParaRPr lang="en-US"/>
          </a:p>
        </p:txBody>
      </p:sp>
      <p:sp>
        <p:nvSpPr>
          <p:cNvPr id="16" name="Text Placeholder 15"/>
          <p:cNvSpPr>
            <a:spLocks noGrp="1"/>
          </p:cNvSpPr>
          <p:nvPr>
            <p:ph type="body" sz="quarter" idx="25"/>
          </p:nvPr>
        </p:nvSpPr>
        <p:spPr>
          <a:xfrm>
            <a:off x="17592204" y="158554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7" name="Text Placeholder 16"/>
          <p:cNvSpPr>
            <a:spLocks noGrp="1"/>
          </p:cNvSpPr>
          <p:nvPr>
            <p:ph type="body" sz="quarter" idx="26"/>
          </p:nvPr>
        </p:nvSpPr>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8" name="Text Placeholder 17"/>
          <p:cNvSpPr>
            <a:spLocks noGrp="1"/>
          </p:cNvSpPr>
          <p:nvPr>
            <p:ph type="body" sz="quarter" idx="27"/>
          </p:nvPr>
        </p:nvSpPr>
        <p:spPr/>
        <p:txBody>
          <a:bodyPr/>
          <a:lstStyle/>
          <a:p>
            <a:endParaRPr lang="en-US"/>
          </a:p>
        </p:txBody>
      </p:sp>
      <p:sp>
        <p:nvSpPr>
          <p:cNvPr id="19" name="Text Placeholder 18"/>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0611404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Picture Placeholder 2"/>
          <p:cNvSpPr>
            <a:spLocks noGrp="1"/>
          </p:cNvSpPr>
          <p:nvPr>
            <p:ph type="pic" sz="quarter" idx="17"/>
          </p:nvPr>
        </p:nvSpPr>
        <p:spPr/>
      </p:sp>
      <p:sp>
        <p:nvSpPr>
          <p:cNvPr id="4" name="Text Placeholder 3"/>
          <p:cNvSpPr>
            <a:spLocks noGrp="1"/>
          </p:cNvSpPr>
          <p:nvPr>
            <p:ph type="body" sz="quarter" idx="18"/>
          </p:nvPr>
        </p:nvSpPr>
        <p:spPr>
          <a:xfrm>
            <a:off x="1843698" y="7435083"/>
            <a:ext cx="3938796" cy="2696123"/>
          </a:xfrm>
        </p:spPr>
        <p:txBody>
          <a:bodyPr anchor="b"/>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5" name="Text Placeholder 4"/>
          <p:cNvSpPr>
            <a:spLocks noGrp="1"/>
          </p:cNvSpPr>
          <p:nvPr>
            <p:ph type="body" sz="quarter" idx="19"/>
          </p:nvPr>
        </p:nvSpPr>
        <p:spPr>
          <a:xfrm>
            <a:off x="18621562" y="7435083"/>
            <a:ext cx="3938796" cy="2696123"/>
          </a:xfrm>
        </p:spPr>
        <p:txBody>
          <a:bodyPr anchor="b"/>
          <a:lstStyle/>
          <a:p>
            <a:pPr marL="0" indent="0" algn="r" defTabSz="825500">
              <a:spcBef>
                <a:spcPts val="0"/>
              </a:spcBef>
              <a:defRPr sz="4800" spc="-48">
                <a:solidFill>
                  <a:schemeClr val="accent2">
                    <a:hueOff val="-11349316"/>
                    <a:satOff val="-100000"/>
                    <a:lumOff val="-34701"/>
                  </a:schemeClr>
                </a:solidFill>
              </a:defRPr>
            </a:pPr>
            <a:r>
              <a:rPr lang="en-US"/>
              <a:t>Point 1</a:t>
            </a:r>
          </a:p>
          <a:p>
            <a:pPr marL="0" indent="0" algn="r"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6" name="Text Placeholder 5"/>
          <p:cNvSpPr>
            <a:spLocks noGrp="1"/>
          </p:cNvSpPr>
          <p:nvPr>
            <p:ph type="body" sz="quarter" idx="15"/>
          </p:nvPr>
        </p:nvSpPr>
        <p:spPr/>
        <p:txBody>
          <a:bodyPr anchor="t"/>
          <a:lstStyle/>
          <a:p>
            <a:r>
              <a:rPr lang="en-US"/>
              <a:t>Screen name</a:t>
            </a:r>
          </a:p>
        </p:txBody>
      </p:sp>
      <p:sp>
        <p:nvSpPr>
          <p:cNvPr id="7" name="Text Placeholder 6"/>
          <p:cNvSpPr>
            <a:spLocks noGrp="1"/>
          </p:cNvSpPr>
          <p:nvPr>
            <p:ph type="body" sz="quarter" idx="20"/>
          </p:nvPr>
        </p:nvSpPr>
        <p:spPr/>
        <p:txBody>
          <a:bodyPr anchor="t"/>
          <a:lstStyle/>
          <a:p>
            <a:r>
              <a:rPr lang="en-US"/>
              <a:t>Screen name</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8051029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nchor="t"/>
          <a:lstStyle/>
          <a:p>
            <a:r>
              <a:rPr lang="en-US"/>
              <a:t>Screen name</a:t>
            </a:r>
          </a:p>
        </p:txBody>
      </p:sp>
      <p:sp>
        <p:nvSpPr>
          <p:cNvPr id="10" name="Picture Placeholder 9"/>
          <p:cNvSpPr>
            <a:spLocks noGrp="1"/>
          </p:cNvSpPr>
          <p:nvPr>
            <p:ph type="pic" sz="quarter" idx="16"/>
          </p:nvPr>
        </p:nvSpPr>
        <p:spPr>
          <a:xfrm>
            <a:off x="7294662" y="2883600"/>
            <a:ext cx="4381200" cy="7196400"/>
          </a:xfrm>
        </p:spPr>
      </p:sp>
      <p:sp>
        <p:nvSpPr>
          <p:cNvPr id="11" name="Picture Placeholder 10"/>
          <p:cNvSpPr>
            <a:spLocks noGrp="1"/>
          </p:cNvSpPr>
          <p:nvPr>
            <p:ph type="pic" sz="quarter" idx="17"/>
          </p:nvPr>
        </p:nvSpPr>
        <p:spPr>
          <a:xfrm>
            <a:off x="12672000" y="2883600"/>
            <a:ext cx="4381200" cy="7196400"/>
          </a:xfrm>
        </p:spPr>
      </p:sp>
      <p:sp>
        <p:nvSpPr>
          <p:cNvPr id="12" name="Text Placeholder 11"/>
          <p:cNvSpPr>
            <a:spLocks noGrp="1"/>
          </p:cNvSpPr>
          <p:nvPr>
            <p:ph type="body" sz="quarter" idx="20"/>
          </p:nvPr>
        </p:nvSpPr>
        <p:spPr/>
        <p:txBody>
          <a:bodyPr anchor="t"/>
          <a:lstStyle/>
          <a:p>
            <a:r>
              <a:rPr lang="en-US"/>
              <a:t>Screen name</a:t>
            </a:r>
          </a:p>
        </p:txBody>
      </p:sp>
      <p:sp>
        <p:nvSpPr>
          <p:cNvPr id="13" name="Picture Placeholder 12"/>
          <p:cNvSpPr>
            <a:spLocks noGrp="1"/>
          </p:cNvSpPr>
          <p:nvPr>
            <p:ph type="pic" sz="quarter" idx="21"/>
          </p:nvPr>
        </p:nvSpPr>
        <p:spPr>
          <a:xfrm>
            <a:off x="2049366" y="2896420"/>
            <a:ext cx="4381200" cy="7196400"/>
          </a:xfrm>
        </p:spPr>
      </p:sp>
      <p:sp>
        <p:nvSpPr>
          <p:cNvPr id="14" name="Text Placeholder 13"/>
          <p:cNvSpPr>
            <a:spLocks noGrp="1"/>
          </p:cNvSpPr>
          <p:nvPr>
            <p:ph type="body" sz="quarter" idx="22"/>
          </p:nvPr>
        </p:nvSpPr>
        <p:spPr/>
        <p:txBody>
          <a:bodyPr anchor="t"/>
          <a:lstStyle/>
          <a:p>
            <a:r>
              <a:rPr lang="en-US"/>
              <a:t>Screen name</a:t>
            </a:r>
          </a:p>
        </p:txBody>
      </p:sp>
      <p:sp>
        <p:nvSpPr>
          <p:cNvPr id="15" name="Picture Placeholder 14"/>
          <p:cNvSpPr>
            <a:spLocks noGrp="1"/>
          </p:cNvSpPr>
          <p:nvPr>
            <p:ph type="pic" sz="quarter" idx="23"/>
          </p:nvPr>
        </p:nvSpPr>
        <p:spPr>
          <a:xfrm>
            <a:off x="17928000" y="2883600"/>
            <a:ext cx="4381200" cy="7196400"/>
          </a:xfrm>
        </p:spPr>
      </p:sp>
      <p:sp>
        <p:nvSpPr>
          <p:cNvPr id="16" name="Text Placeholder 15"/>
          <p:cNvSpPr>
            <a:spLocks noGrp="1"/>
          </p:cNvSpPr>
          <p:nvPr>
            <p:ph type="body" sz="quarter" idx="24"/>
          </p:nvPr>
        </p:nvSpPr>
        <p:spPr/>
        <p:txBody>
          <a:bodyPr anchor="t"/>
          <a:lstStyle/>
          <a:p>
            <a:r>
              <a:rPr lang="en-US"/>
              <a:t>Screen name</a:t>
            </a:r>
          </a:p>
        </p:txBody>
      </p:sp>
    </p:spTree>
    <p:extLst>
      <p:ext uri="{BB962C8B-B14F-4D97-AF65-F5344CB8AC3E}">
        <p14:creationId xmlns:p14="http://schemas.microsoft.com/office/powerpoint/2010/main" val="11295091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20"/>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8985994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p:sp>
      <p:sp>
        <p:nvSpPr>
          <p:cNvPr id="8" name="Text Placeholder 7"/>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3044885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5" name="Text Placeholder 4"/>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263027473"/>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4F49F6-0CF0-4E6E-9BA8-78197D57ED92}">
  <ds:schemaRefs>
    <ds:schemaRef ds:uri="http://schemas.microsoft.com/sharepoint/v3/contenttype/forms"/>
  </ds:schemaRefs>
</ds:datastoreItem>
</file>

<file path=customXml/itemProps3.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PGS SharpDev 2020</Template>
  <TotalTime>5558</TotalTime>
  <Words>4910</Words>
  <Application>Microsoft Office PowerPoint</Application>
  <PresentationFormat>Niestandardowy</PresentationFormat>
  <Paragraphs>618</Paragraphs>
  <Slides>123</Slides>
  <Notes>3</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123</vt:i4>
      </vt:variant>
    </vt:vector>
  </HeadingPairs>
  <TitlesOfParts>
    <vt:vector size="131" baseType="lpstr">
      <vt:lpstr>Arial</vt:lpstr>
      <vt:lpstr>Calibri</vt:lpstr>
      <vt:lpstr>Consolas</vt:lpstr>
      <vt:lpstr>Courier New</vt:lpstr>
      <vt:lpstr>Gill Sans</vt:lpstr>
      <vt:lpstr>Helvetica</vt:lpstr>
      <vt:lpstr>Helvetica Light</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Prezentacja programu PowerPoint</vt:lpstr>
      <vt:lpstr>Built-in middleware</vt:lpstr>
      <vt:lpstr>Request life cycle</vt:lpstr>
      <vt:lpstr>Prezentacja programu PowerPoint</vt:lpstr>
      <vt:lpstr>Prezentacja programu PowerPoint</vt:lpstr>
      <vt:lpstr>Startup.cs</vt:lpstr>
      <vt:lpstr>Prezentacja programu PowerPoint</vt:lpstr>
      <vt:lpstr>Prezentacja programu PowerPoint</vt:lpstr>
      <vt:lpstr>Prezentacja programu PowerPoint</vt:lpstr>
      <vt:lpstr>API Endpoints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2017</vt:lpstr>
      <vt:lpstr>2017</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Large visual with title</vt:lpstr>
      <vt:lpstr>Blank with title</vt:lpstr>
      <vt:lpstr>Code with title</vt:lpstr>
      <vt:lpstr>Timeline with title</vt:lpstr>
      <vt:lpstr>Two points with illustrations</vt:lpstr>
      <vt:lpstr>Three points with illustrations</vt:lpstr>
      <vt:lpstr>Four points with illustrations</vt:lpstr>
      <vt:lpstr>Three points with text light</vt:lpstr>
      <vt:lpstr>Three points with text strong</vt:lpstr>
      <vt:lpstr>Four points with text light</vt:lpstr>
      <vt:lpstr>Four points with text strong</vt:lpstr>
      <vt:lpstr>Eight points with text light</vt:lpstr>
      <vt:lpstr>Eight points with text light</vt:lpstr>
      <vt:lpstr>We use a 50% transparency box over a full-bleed photo when using text overlays</vt:lpstr>
      <vt:lpstr>Use a white gradient on  light photos to create enough contrast for your text For the additional description use a lighter text style. Remember to keep it short. More talking less reading. </vt:lpstr>
      <vt:lpstr>Use a dark gradient overlay to create enough contrast for your text For the additional description use a lighter text style. Remember to keep it short. More talking less reading.</vt:lpstr>
      <vt:lpstr>Use a dark gradient overlay to create enough contrast for your text For the additional description use a lighter text style. Remember to keep it short. More talking less reading.</vt:lpstr>
      <vt:lpstr>Prezentacja programu PowerPoint</vt:lpstr>
      <vt:lpstr>Use a transparent overlay over a full-width photo</vt:lpstr>
      <vt:lpstr>Voiceover points only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Recommendation</vt:lpstr>
      <vt:lpstr>A good way to do bullets when you must Keep your bullet points short and sweet. Do most of your explanation in voiceover but don’t be redundant!  Only visually show what’s necessary.</vt:lpstr>
      <vt:lpstr>A good way to do bullets when you must Keep your bullet points short and sweet. Do most of your explanation in voiceover but don’t be redundant!  Only visually show what’s necessary.</vt:lpstr>
      <vt:lpstr>Prezentacja programu PowerPoint</vt:lpstr>
      <vt:lpstr>Screenshot intro text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14</cp:revision>
  <dcterms:created xsi:type="dcterms:W3CDTF">2020-01-19T06:42:11Z</dcterms:created>
  <dcterms:modified xsi:type="dcterms:W3CDTF">2020-02-08T12:15:04Z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