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4"/>
  </p:sldMasterIdLst>
  <p:notesMasterIdLst>
    <p:notesMasterId r:id="rId133"/>
  </p:notesMasterIdLst>
  <p:handoutMasterIdLst>
    <p:handoutMasterId r:id="rId134"/>
  </p:handoutMasterIdLst>
  <p:sldIdLst>
    <p:sldId id="269" r:id="rId5"/>
    <p:sldId id="453" r:id="rId6"/>
    <p:sldId id="265" r:id="rId7"/>
    <p:sldId id="414" r:id="rId8"/>
    <p:sldId id="456" r:id="rId9"/>
    <p:sldId id="455" r:id="rId10"/>
    <p:sldId id="458" r:id="rId11"/>
    <p:sldId id="459" r:id="rId12"/>
    <p:sldId id="460" r:id="rId13"/>
    <p:sldId id="470" r:id="rId14"/>
    <p:sldId id="461" r:id="rId15"/>
    <p:sldId id="462" r:id="rId16"/>
    <p:sldId id="317" r:id="rId17"/>
    <p:sldId id="464" r:id="rId18"/>
    <p:sldId id="465" r:id="rId19"/>
    <p:sldId id="466" r:id="rId20"/>
    <p:sldId id="467" r:id="rId21"/>
    <p:sldId id="468" r:id="rId22"/>
    <p:sldId id="469" r:id="rId23"/>
    <p:sldId id="454" r:id="rId24"/>
    <p:sldId id="408" r:id="rId25"/>
    <p:sldId id="274" r:id="rId26"/>
    <p:sldId id="276" r:id="rId27"/>
    <p:sldId id="457" r:id="rId28"/>
    <p:sldId id="278" r:id="rId29"/>
    <p:sldId id="451" r:id="rId30"/>
    <p:sldId id="279" r:id="rId31"/>
    <p:sldId id="281" r:id="rId32"/>
    <p:sldId id="450" r:id="rId33"/>
    <p:sldId id="283" r:id="rId34"/>
    <p:sldId id="285" r:id="rId35"/>
    <p:sldId id="452" r:id="rId36"/>
    <p:sldId id="286" r:id="rId37"/>
    <p:sldId id="287" r:id="rId38"/>
    <p:sldId id="290" r:id="rId39"/>
    <p:sldId id="291" r:id="rId40"/>
    <p:sldId id="293" r:id="rId41"/>
    <p:sldId id="295" r:id="rId42"/>
    <p:sldId id="297" r:id="rId43"/>
    <p:sldId id="298" r:id="rId44"/>
    <p:sldId id="299" r:id="rId45"/>
    <p:sldId id="301" r:id="rId46"/>
    <p:sldId id="302" r:id="rId47"/>
    <p:sldId id="303" r:id="rId48"/>
    <p:sldId id="305" r:id="rId49"/>
    <p:sldId id="406" r:id="rId50"/>
    <p:sldId id="308" r:id="rId51"/>
    <p:sldId id="310" r:id="rId52"/>
    <p:sldId id="311" r:id="rId53"/>
    <p:sldId id="313" r:id="rId54"/>
    <p:sldId id="314" r:id="rId55"/>
    <p:sldId id="316" r:id="rId56"/>
    <p:sldId id="318" r:id="rId57"/>
    <p:sldId id="319" r:id="rId58"/>
    <p:sldId id="409" r:id="rId59"/>
    <p:sldId id="321" r:id="rId60"/>
    <p:sldId id="410" r:id="rId61"/>
    <p:sldId id="411" r:id="rId62"/>
    <p:sldId id="415" r:id="rId63"/>
    <p:sldId id="416" r:id="rId64"/>
    <p:sldId id="417" r:id="rId65"/>
    <p:sldId id="418" r:id="rId66"/>
    <p:sldId id="332" r:id="rId67"/>
    <p:sldId id="426" r:id="rId68"/>
    <p:sldId id="334" r:id="rId69"/>
    <p:sldId id="335" r:id="rId70"/>
    <p:sldId id="425" r:id="rId71"/>
    <p:sldId id="424" r:id="rId72"/>
    <p:sldId id="423" r:id="rId73"/>
    <p:sldId id="342" r:id="rId74"/>
    <p:sldId id="419" r:id="rId75"/>
    <p:sldId id="420" r:id="rId76"/>
    <p:sldId id="346" r:id="rId77"/>
    <p:sldId id="347" r:id="rId78"/>
    <p:sldId id="412" r:id="rId79"/>
    <p:sldId id="413" r:id="rId80"/>
    <p:sldId id="348" r:id="rId81"/>
    <p:sldId id="349" r:id="rId82"/>
    <p:sldId id="350" r:id="rId83"/>
    <p:sldId id="351" r:id="rId84"/>
    <p:sldId id="421" r:id="rId85"/>
    <p:sldId id="422" r:id="rId86"/>
    <p:sldId id="354" r:id="rId87"/>
    <p:sldId id="356" r:id="rId88"/>
    <p:sldId id="357" r:id="rId89"/>
    <p:sldId id="358" r:id="rId90"/>
    <p:sldId id="359" r:id="rId91"/>
    <p:sldId id="445" r:id="rId92"/>
    <p:sldId id="446" r:id="rId93"/>
    <p:sldId id="447" r:id="rId94"/>
    <p:sldId id="364" r:id="rId95"/>
    <p:sldId id="433" r:id="rId96"/>
    <p:sldId id="434" r:id="rId97"/>
    <p:sldId id="435" r:id="rId98"/>
    <p:sldId id="436" r:id="rId99"/>
    <p:sldId id="432" r:id="rId100"/>
    <p:sldId id="371" r:id="rId101"/>
    <p:sldId id="372" r:id="rId102"/>
    <p:sldId id="373" r:id="rId103"/>
    <p:sldId id="375" r:id="rId104"/>
    <p:sldId id="376" r:id="rId105"/>
    <p:sldId id="378" r:id="rId106"/>
    <p:sldId id="379" r:id="rId107"/>
    <p:sldId id="380" r:id="rId108"/>
    <p:sldId id="437" r:id="rId109"/>
    <p:sldId id="438" r:id="rId110"/>
    <p:sldId id="439" r:id="rId111"/>
    <p:sldId id="440" r:id="rId112"/>
    <p:sldId id="385" r:id="rId113"/>
    <p:sldId id="387" r:id="rId114"/>
    <p:sldId id="388" r:id="rId115"/>
    <p:sldId id="441" r:id="rId116"/>
    <p:sldId id="390" r:id="rId117"/>
    <p:sldId id="442" r:id="rId118"/>
    <p:sldId id="443" r:id="rId119"/>
    <p:sldId id="444" r:id="rId120"/>
    <p:sldId id="395" r:id="rId121"/>
    <p:sldId id="396" r:id="rId122"/>
    <p:sldId id="397" r:id="rId123"/>
    <p:sldId id="398" r:id="rId124"/>
    <p:sldId id="399" r:id="rId125"/>
    <p:sldId id="404" r:id="rId126"/>
    <p:sldId id="403" r:id="rId127"/>
    <p:sldId id="400" r:id="rId128"/>
    <p:sldId id="401" r:id="rId129"/>
    <p:sldId id="405" r:id="rId130"/>
    <p:sldId id="427" r:id="rId131"/>
    <p:sldId id="315" r:id="rId132"/>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707070"/>
    <a:srgbClr val="141414"/>
    <a:srgbClr val="E5E5E5"/>
    <a:srgbClr val="FF7626"/>
    <a:srgbClr val="1464BC"/>
    <a:srgbClr val="D84617"/>
    <a:srgbClr val="CCCCCC"/>
    <a:srgbClr val="FFAB19"/>
    <a:srgbClr val="140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3"/>
    <p:restoredTop sz="94761"/>
  </p:normalViewPr>
  <p:slideViewPr>
    <p:cSldViewPr snapToObjects="1" showGuides="1">
      <p:cViewPr>
        <p:scale>
          <a:sx n="33" d="100"/>
          <a:sy n="33" d="100"/>
        </p:scale>
        <p:origin x="1181" y="418"/>
      </p:cViewPr>
      <p:guideLst>
        <p:guide orient="horz" pos="4310"/>
        <p:guide pos="7680"/>
      </p:guideLst>
    </p:cSldViewPr>
  </p:slideViewPr>
  <p:notesTextViewPr>
    <p:cViewPr>
      <p:scale>
        <a:sx n="1" d="1"/>
        <a:sy n="1" d="1"/>
      </p:scale>
      <p:origin x="0" y="0"/>
    </p:cViewPr>
  </p:notesTextViewPr>
  <p:sorterViewPr>
    <p:cViewPr>
      <p:scale>
        <a:sx n="100" d="100"/>
        <a:sy n="100" d="100"/>
      </p:scale>
      <p:origin x="0" y="-6149"/>
    </p:cViewPr>
  </p:sorter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handoutMaster" Target="handoutMasters/handoutMaster1.xml"/><Relationship Id="rId13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usz Marcinik" userId="6d1f9512217825c4" providerId="LiveId" clId="{6E0D2F4B-E6DF-4EF1-9442-8333C3F4802C}"/>
    <pc:docChg chg="undo redo custSel addSld delSld modSld sldOrd">
      <pc:chgData name="Janusz Marcinik" userId="6d1f9512217825c4" providerId="LiveId" clId="{6E0D2F4B-E6DF-4EF1-9442-8333C3F4802C}" dt="2020-02-08T12:14:31.819" v="3902" actId="20577"/>
      <pc:docMkLst>
        <pc:docMk/>
      </pc:docMkLst>
      <pc:sldChg chg="modSp">
        <pc:chgData name="Janusz Marcinik" userId="6d1f9512217825c4" providerId="LiveId" clId="{6E0D2F4B-E6DF-4EF1-9442-8333C3F4802C}" dt="2020-02-08T09:29:53.935" v="2807" actId="20577"/>
        <pc:sldMkLst>
          <pc:docMk/>
          <pc:sldMk cId="541743685" sldId="265"/>
        </pc:sldMkLst>
        <pc:spChg chg="mod">
          <ac:chgData name="Janusz Marcinik" userId="6d1f9512217825c4" providerId="LiveId" clId="{6E0D2F4B-E6DF-4EF1-9442-8333C3F4802C}" dt="2020-02-08T09:29:35.765" v="2787" actId="20577"/>
          <ac:spMkLst>
            <pc:docMk/>
            <pc:sldMk cId="541743685" sldId="265"/>
            <ac:spMk id="5" creationId="{00000000-0000-0000-0000-000000000000}"/>
          </ac:spMkLst>
        </pc:spChg>
        <pc:spChg chg="mod">
          <ac:chgData name="Janusz Marcinik" userId="6d1f9512217825c4" providerId="LiveId" clId="{6E0D2F4B-E6DF-4EF1-9442-8333C3F4802C}" dt="2020-02-08T09:29:41.264" v="2790"/>
          <ac:spMkLst>
            <pc:docMk/>
            <pc:sldMk cId="541743685" sldId="265"/>
            <ac:spMk id="6" creationId="{00000000-0000-0000-0000-000000000000}"/>
          </ac:spMkLst>
        </pc:spChg>
        <pc:spChg chg="mod">
          <ac:chgData name="Janusz Marcinik" userId="6d1f9512217825c4" providerId="LiveId" clId="{6E0D2F4B-E6DF-4EF1-9442-8333C3F4802C}" dt="2020-02-08T09:29:49.655" v="2794" actId="20577"/>
          <ac:spMkLst>
            <pc:docMk/>
            <pc:sldMk cId="541743685" sldId="265"/>
            <ac:spMk id="7" creationId="{00000000-0000-0000-0000-000000000000}"/>
          </ac:spMkLst>
        </pc:spChg>
        <pc:spChg chg="mod">
          <ac:chgData name="Janusz Marcinik" userId="6d1f9512217825c4" providerId="LiveId" clId="{6E0D2F4B-E6DF-4EF1-9442-8333C3F4802C}" dt="2020-02-08T09:29:53.935" v="2807" actId="20577"/>
          <ac:spMkLst>
            <pc:docMk/>
            <pc:sldMk cId="541743685" sldId="265"/>
            <ac:spMk id="8" creationId="{00000000-0000-0000-0000-000000000000}"/>
          </ac:spMkLst>
        </pc:spChg>
        <pc:spChg chg="mod">
          <ac:chgData name="Janusz Marcinik" userId="6d1f9512217825c4" providerId="LiveId" clId="{6E0D2F4B-E6DF-4EF1-9442-8333C3F4802C}" dt="2020-02-04T19:40:21.235" v="1657" actId="13926"/>
          <ac:spMkLst>
            <pc:docMk/>
            <pc:sldMk cId="541743685" sldId="265"/>
            <ac:spMk id="9" creationId="{00000000-0000-0000-0000-000000000000}"/>
          </ac:spMkLst>
        </pc:spChg>
        <pc:spChg chg="mod">
          <ac:chgData name="Janusz Marcinik" userId="6d1f9512217825c4" providerId="LiveId" clId="{6E0D2F4B-E6DF-4EF1-9442-8333C3F4802C}" dt="2020-02-04T19:40:10.151" v="1655" actId="13926"/>
          <ac:spMkLst>
            <pc:docMk/>
            <pc:sldMk cId="541743685" sldId="265"/>
            <ac:spMk id="10" creationId="{00000000-0000-0000-0000-000000000000}"/>
          </ac:spMkLst>
        </pc:spChg>
      </pc:sldChg>
      <pc:sldChg chg="del">
        <pc:chgData name="Janusz Marcinik" userId="6d1f9512217825c4" providerId="LiveId" clId="{6E0D2F4B-E6DF-4EF1-9442-8333C3F4802C}" dt="2020-01-19T07:54:58.994" v="151" actId="47"/>
        <pc:sldMkLst>
          <pc:docMk/>
          <pc:sldMk cId="1378087256" sldId="288"/>
        </pc:sldMkLst>
      </pc:sldChg>
      <pc:sldChg chg="del">
        <pc:chgData name="Janusz Marcinik" userId="6d1f9512217825c4" providerId="LiveId" clId="{6E0D2F4B-E6DF-4EF1-9442-8333C3F4802C}" dt="2020-01-19T07:54:58.994" v="151" actId="47"/>
        <pc:sldMkLst>
          <pc:docMk/>
          <pc:sldMk cId="1645883501" sldId="289"/>
        </pc:sldMkLst>
      </pc:sldChg>
      <pc:sldChg chg="addSp delSp modSp ord setBg">
        <pc:chgData name="Janusz Marcinik" userId="6d1f9512217825c4" providerId="LiveId" clId="{6E0D2F4B-E6DF-4EF1-9442-8333C3F4802C}" dt="2020-02-08T12:08:58.482" v="3767"/>
        <pc:sldMkLst>
          <pc:docMk/>
          <pc:sldMk cId="1716030698" sldId="317"/>
        </pc:sldMkLst>
        <pc:spChg chg="add del">
          <ac:chgData name="Janusz Marcinik" userId="6d1f9512217825c4" providerId="LiveId" clId="{6E0D2F4B-E6DF-4EF1-9442-8333C3F4802C}" dt="2020-02-08T11:02:43.178" v="2975" actId="478"/>
          <ac:spMkLst>
            <pc:docMk/>
            <pc:sldMk cId="1716030698" sldId="317"/>
            <ac:spMk id="2" creationId="{00000000-0000-0000-0000-000000000000}"/>
          </ac:spMkLst>
        </pc:spChg>
        <pc:spChg chg="add del mod">
          <ac:chgData name="Janusz Marcinik" userId="6d1f9512217825c4" providerId="LiveId" clId="{6E0D2F4B-E6DF-4EF1-9442-8333C3F4802C}" dt="2020-02-08T11:04:12.981" v="2987" actId="1076"/>
          <ac:spMkLst>
            <pc:docMk/>
            <pc:sldMk cId="1716030698" sldId="317"/>
            <ac:spMk id="4" creationId="{00000000-0000-0000-0000-000000000000}"/>
          </ac:spMkLst>
        </pc:spChg>
        <pc:spChg chg="add del mod">
          <ac:chgData name="Janusz Marcinik" userId="6d1f9512217825c4" providerId="LiveId" clId="{6E0D2F4B-E6DF-4EF1-9442-8333C3F4802C}" dt="2020-02-08T11:06:20.113" v="3010" actId="478"/>
          <ac:spMkLst>
            <pc:docMk/>
            <pc:sldMk cId="1716030698" sldId="317"/>
            <ac:spMk id="5"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6"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7"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8"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9"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10" creationId="{00000000-0000-0000-0000-000000000000}"/>
          </ac:spMkLst>
        </pc:spChg>
        <pc:spChg chg="add del mod">
          <ac:chgData name="Janusz Marcinik" userId="6d1f9512217825c4" providerId="LiveId" clId="{6E0D2F4B-E6DF-4EF1-9442-8333C3F4802C}" dt="2020-02-08T11:18:08.420" v="3592" actId="478"/>
          <ac:spMkLst>
            <pc:docMk/>
            <pc:sldMk cId="1716030698" sldId="317"/>
            <ac:spMk id="11"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12" creationId="{00000000-0000-0000-0000-000000000000}"/>
          </ac:spMkLst>
        </pc:spChg>
        <pc:spChg chg="add del mod">
          <ac:chgData name="Janusz Marcinik" userId="6d1f9512217825c4" providerId="LiveId" clId="{6E0D2F4B-E6DF-4EF1-9442-8333C3F4802C}" dt="2020-02-08T11:02:43.178" v="2975" actId="478"/>
          <ac:spMkLst>
            <pc:docMk/>
            <pc:sldMk cId="1716030698" sldId="317"/>
            <ac:spMk id="13" creationId="{D4B512A2-4138-460C-98B0-49978FA987D2}"/>
          </ac:spMkLst>
        </pc:spChg>
        <pc:spChg chg="add del mod">
          <ac:chgData name="Janusz Marcinik" userId="6d1f9512217825c4" providerId="LiveId" clId="{6E0D2F4B-E6DF-4EF1-9442-8333C3F4802C}" dt="2020-02-08T11:02:43.178" v="2975" actId="478"/>
          <ac:spMkLst>
            <pc:docMk/>
            <pc:sldMk cId="1716030698" sldId="317"/>
            <ac:spMk id="18" creationId="{336F4998-A186-42A8-B6A3-BF94F9BA242C}"/>
          </ac:spMkLst>
        </pc:spChg>
        <pc:spChg chg="add del mod">
          <ac:chgData name="Janusz Marcinik" userId="6d1f9512217825c4" providerId="LiveId" clId="{6E0D2F4B-E6DF-4EF1-9442-8333C3F4802C}" dt="2020-02-08T11:02:43.178" v="2975" actId="478"/>
          <ac:spMkLst>
            <pc:docMk/>
            <pc:sldMk cId="1716030698" sldId="317"/>
            <ac:spMk id="20" creationId="{BFC48CCC-6BCB-417A-863D-0DD81AD54FD7}"/>
          </ac:spMkLst>
        </pc:spChg>
        <pc:spChg chg="add del mod">
          <ac:chgData name="Janusz Marcinik" userId="6d1f9512217825c4" providerId="LiveId" clId="{6E0D2F4B-E6DF-4EF1-9442-8333C3F4802C}" dt="2020-02-08T11:02:43.178" v="2975" actId="478"/>
          <ac:spMkLst>
            <pc:docMk/>
            <pc:sldMk cId="1716030698" sldId="317"/>
            <ac:spMk id="22" creationId="{B23F1BA6-197E-47A2-91B8-3A098F4975C5}"/>
          </ac:spMkLst>
        </pc:spChg>
        <pc:spChg chg="add del mod">
          <ac:chgData name="Janusz Marcinik" userId="6d1f9512217825c4" providerId="LiveId" clId="{6E0D2F4B-E6DF-4EF1-9442-8333C3F4802C}" dt="2020-02-08T11:02:43.178" v="2975" actId="478"/>
          <ac:spMkLst>
            <pc:docMk/>
            <pc:sldMk cId="1716030698" sldId="317"/>
            <ac:spMk id="24" creationId="{6FF010F6-E61A-4BC1-9566-0121993BB136}"/>
          </ac:spMkLst>
        </pc:spChg>
        <pc:spChg chg="add del mod">
          <ac:chgData name="Janusz Marcinik" userId="6d1f9512217825c4" providerId="LiveId" clId="{6E0D2F4B-E6DF-4EF1-9442-8333C3F4802C}" dt="2020-02-08T11:02:43.178" v="2975" actId="478"/>
          <ac:spMkLst>
            <pc:docMk/>
            <pc:sldMk cId="1716030698" sldId="317"/>
            <ac:spMk id="26" creationId="{96ED6C86-C24B-4DC2-93CA-FCC183CA7597}"/>
          </ac:spMkLst>
        </pc:spChg>
        <pc:spChg chg="add del mod">
          <ac:chgData name="Janusz Marcinik" userId="6d1f9512217825c4" providerId="LiveId" clId="{6E0D2F4B-E6DF-4EF1-9442-8333C3F4802C}" dt="2020-02-08T11:02:43.178" v="2975" actId="478"/>
          <ac:spMkLst>
            <pc:docMk/>
            <pc:sldMk cId="1716030698" sldId="317"/>
            <ac:spMk id="28" creationId="{79C4DC2B-5AB8-46C8-9A84-7177E7472EAF}"/>
          </ac:spMkLst>
        </pc:spChg>
        <pc:spChg chg="add del mod">
          <ac:chgData name="Janusz Marcinik" userId="6d1f9512217825c4" providerId="LiveId" clId="{6E0D2F4B-E6DF-4EF1-9442-8333C3F4802C}" dt="2020-02-08T11:02:43.178" v="2975" actId="478"/>
          <ac:spMkLst>
            <pc:docMk/>
            <pc:sldMk cId="1716030698" sldId="317"/>
            <ac:spMk id="30" creationId="{90AAB1E5-CB79-46DB-93E8-C19751FCA912}"/>
          </ac:spMkLst>
        </pc:spChg>
        <pc:spChg chg="add del mod">
          <ac:chgData name="Janusz Marcinik" userId="6d1f9512217825c4" providerId="LiveId" clId="{6E0D2F4B-E6DF-4EF1-9442-8333C3F4802C}" dt="2020-02-08T11:02:43.178" v="2975" actId="478"/>
          <ac:spMkLst>
            <pc:docMk/>
            <pc:sldMk cId="1716030698" sldId="317"/>
            <ac:spMk id="32" creationId="{DFA6819D-440E-4F62-A3A3-01B451C3CCF7}"/>
          </ac:spMkLst>
        </pc:spChg>
        <pc:spChg chg="add mod">
          <ac:chgData name="Janusz Marcinik" userId="6d1f9512217825c4" providerId="LiveId" clId="{6E0D2F4B-E6DF-4EF1-9442-8333C3F4802C}" dt="2020-02-08T11:23:41.976" v="3765" actId="1076"/>
          <ac:spMkLst>
            <pc:docMk/>
            <pc:sldMk cId="1716030698" sldId="317"/>
            <ac:spMk id="33" creationId="{ABF862A9-1C57-45B2-BD70-347C40A22037}"/>
          </ac:spMkLst>
        </pc:spChg>
        <pc:spChg chg="add del mod">
          <ac:chgData name="Janusz Marcinik" userId="6d1f9512217825c4" providerId="LiveId" clId="{6E0D2F4B-E6DF-4EF1-9442-8333C3F4802C}" dt="2020-02-08T11:06:22.479" v="3011" actId="478"/>
          <ac:spMkLst>
            <pc:docMk/>
            <pc:sldMk cId="1716030698" sldId="317"/>
            <ac:spMk id="35" creationId="{0F6AF4D1-0992-459D-840C-A64C4C6E52E4}"/>
          </ac:spMkLst>
        </pc:spChg>
        <pc:spChg chg="add del mod">
          <ac:chgData name="Janusz Marcinik" userId="6d1f9512217825c4" providerId="LiveId" clId="{6E0D2F4B-E6DF-4EF1-9442-8333C3F4802C}" dt="2020-02-08T11:23:00.837" v="3762" actId="478"/>
          <ac:spMkLst>
            <pc:docMk/>
            <pc:sldMk cId="1716030698" sldId="317"/>
            <ac:spMk id="36" creationId="{AA4A0137-A816-4107-9CB2-F8CA47E8FF07}"/>
          </ac:spMkLst>
        </pc:spChg>
        <pc:spChg chg="add mod">
          <ac:chgData name="Janusz Marcinik" userId="6d1f9512217825c4" providerId="LiveId" clId="{6E0D2F4B-E6DF-4EF1-9442-8333C3F4802C}" dt="2020-02-08T11:23:41.976" v="3765" actId="1076"/>
          <ac:spMkLst>
            <pc:docMk/>
            <pc:sldMk cId="1716030698" sldId="317"/>
            <ac:spMk id="37" creationId="{D230BCC1-E612-4DA8-AE2B-D2E4B0B81BA8}"/>
          </ac:spMkLst>
        </pc:spChg>
        <pc:spChg chg="add mod">
          <ac:chgData name="Janusz Marcinik" userId="6d1f9512217825c4" providerId="LiveId" clId="{6E0D2F4B-E6DF-4EF1-9442-8333C3F4802C}" dt="2020-02-08T11:23:41.976" v="3765" actId="1076"/>
          <ac:spMkLst>
            <pc:docMk/>
            <pc:sldMk cId="1716030698" sldId="317"/>
            <ac:spMk id="38" creationId="{083DB53D-DC4C-450B-B0E5-CA0BC22B831F}"/>
          </ac:spMkLst>
        </pc:spChg>
        <pc:spChg chg="add mod">
          <ac:chgData name="Janusz Marcinik" userId="6d1f9512217825c4" providerId="LiveId" clId="{6E0D2F4B-E6DF-4EF1-9442-8333C3F4802C}" dt="2020-02-08T11:23:41.976" v="3765" actId="1076"/>
          <ac:spMkLst>
            <pc:docMk/>
            <pc:sldMk cId="1716030698" sldId="317"/>
            <ac:spMk id="39" creationId="{41BEF5DC-1AAD-47B5-A2C1-63AC49F4E132}"/>
          </ac:spMkLst>
        </pc:spChg>
        <pc:spChg chg="add mod">
          <ac:chgData name="Janusz Marcinik" userId="6d1f9512217825c4" providerId="LiveId" clId="{6E0D2F4B-E6DF-4EF1-9442-8333C3F4802C}" dt="2020-02-08T11:23:41.976" v="3765" actId="1076"/>
          <ac:spMkLst>
            <pc:docMk/>
            <pc:sldMk cId="1716030698" sldId="317"/>
            <ac:spMk id="40" creationId="{D340D50D-1298-4EC9-858D-484054FBE0F1}"/>
          </ac:spMkLst>
        </pc:spChg>
        <pc:spChg chg="add del mod">
          <ac:chgData name="Janusz Marcinik" userId="6d1f9512217825c4" providerId="LiveId" clId="{6E0D2F4B-E6DF-4EF1-9442-8333C3F4802C}" dt="2020-02-08T11:17:48.480" v="3588" actId="478"/>
          <ac:spMkLst>
            <pc:docMk/>
            <pc:sldMk cId="1716030698" sldId="317"/>
            <ac:spMk id="41" creationId="{0F1ABF38-5D0B-41C2-9FCD-5AA537941A31}"/>
          </ac:spMkLst>
        </pc:spChg>
        <pc:spChg chg="add mod">
          <ac:chgData name="Janusz Marcinik" userId="6d1f9512217825c4" providerId="LiveId" clId="{6E0D2F4B-E6DF-4EF1-9442-8333C3F4802C}" dt="2020-02-08T11:23:41.976" v="3765" actId="1076"/>
          <ac:spMkLst>
            <pc:docMk/>
            <pc:sldMk cId="1716030698" sldId="317"/>
            <ac:spMk id="42" creationId="{40987D9A-6E56-4539-940F-30271586B406}"/>
          </ac:spMkLst>
        </pc:spChg>
        <pc:spChg chg="add del mod">
          <ac:chgData name="Janusz Marcinik" userId="6d1f9512217825c4" providerId="LiveId" clId="{6E0D2F4B-E6DF-4EF1-9442-8333C3F4802C}" dt="2020-02-08T11:18:11.927" v="3593" actId="478"/>
          <ac:spMkLst>
            <pc:docMk/>
            <pc:sldMk cId="1716030698" sldId="317"/>
            <ac:spMk id="44" creationId="{276453ED-9E39-4853-96CE-A83828FF502C}"/>
          </ac:spMkLst>
        </pc:spChg>
        <pc:spChg chg="add mod">
          <ac:chgData name="Janusz Marcinik" userId="6d1f9512217825c4" providerId="LiveId" clId="{6E0D2F4B-E6DF-4EF1-9442-8333C3F4802C}" dt="2020-02-08T11:23:41.976" v="3765" actId="1076"/>
          <ac:spMkLst>
            <pc:docMk/>
            <pc:sldMk cId="1716030698" sldId="317"/>
            <ac:spMk id="45" creationId="{C947A65B-1F01-4A99-AE15-A0B29C431B7E}"/>
          </ac:spMkLst>
        </pc:spChg>
        <pc:spChg chg="add mod">
          <ac:chgData name="Janusz Marcinik" userId="6d1f9512217825c4" providerId="LiveId" clId="{6E0D2F4B-E6DF-4EF1-9442-8333C3F4802C}" dt="2020-02-08T11:23:41.976" v="3765" actId="1076"/>
          <ac:spMkLst>
            <pc:docMk/>
            <pc:sldMk cId="1716030698" sldId="317"/>
            <ac:spMk id="46" creationId="{C14F4569-F6CA-4B8E-92CC-58CB12914F7B}"/>
          </ac:spMkLst>
        </pc:spChg>
        <pc:spChg chg="add mod">
          <ac:chgData name="Janusz Marcinik" userId="6d1f9512217825c4" providerId="LiveId" clId="{6E0D2F4B-E6DF-4EF1-9442-8333C3F4802C}" dt="2020-02-08T11:23:41.976" v="3765" actId="1076"/>
          <ac:spMkLst>
            <pc:docMk/>
            <pc:sldMk cId="1716030698" sldId="317"/>
            <ac:spMk id="47" creationId="{9DCDA7E2-C7FC-4CB1-9898-E4D0C5B00CE5}"/>
          </ac:spMkLst>
        </pc:spChg>
        <pc:spChg chg="add mod">
          <ac:chgData name="Janusz Marcinik" userId="6d1f9512217825c4" providerId="LiveId" clId="{6E0D2F4B-E6DF-4EF1-9442-8333C3F4802C}" dt="2020-02-08T11:23:41.976" v="3765" actId="1076"/>
          <ac:spMkLst>
            <pc:docMk/>
            <pc:sldMk cId="1716030698" sldId="317"/>
            <ac:spMk id="48" creationId="{A4099631-A36B-4170-89AC-44A913A58C58}"/>
          </ac:spMkLst>
        </pc:spChg>
        <pc:grpChg chg="add del mod">
          <ac:chgData name="Janusz Marcinik" userId="6d1f9512217825c4" providerId="LiveId" clId="{6E0D2F4B-E6DF-4EF1-9442-8333C3F4802C}" dt="2020-02-08T11:23:41.976" v="3765" actId="1076"/>
          <ac:grpSpMkLst>
            <pc:docMk/>
            <pc:sldMk cId="1716030698" sldId="317"/>
            <ac:grpSpMk id="17" creationId="{00000000-0000-0000-0000-000000000000}"/>
          </ac:grpSpMkLst>
        </pc:grpChg>
      </pc:sldChg>
      <pc:sldChg chg="modSp">
        <pc:chgData name="Janusz Marcinik" userId="6d1f9512217825c4" providerId="LiveId" clId="{6E0D2F4B-E6DF-4EF1-9442-8333C3F4802C}" dt="2020-01-19T08:07:20.246" v="455" actId="790"/>
        <pc:sldMkLst>
          <pc:docMk/>
          <pc:sldMk cId="833610901" sldId="414"/>
        </pc:sldMkLst>
        <pc:spChg chg="mod">
          <ac:chgData name="Janusz Marcinik" userId="6d1f9512217825c4" providerId="LiveId" clId="{6E0D2F4B-E6DF-4EF1-9442-8333C3F4802C}" dt="2020-01-19T08:06:11.262" v="309" actId="20577"/>
          <ac:spMkLst>
            <pc:docMk/>
            <pc:sldMk cId="833610901" sldId="414"/>
            <ac:spMk id="2" creationId="{00000000-0000-0000-0000-000000000000}"/>
          </ac:spMkLst>
        </pc:spChg>
        <pc:spChg chg="mod">
          <ac:chgData name="Janusz Marcinik" userId="6d1f9512217825c4" providerId="LiveId" clId="{6E0D2F4B-E6DF-4EF1-9442-8333C3F4802C}" dt="2020-01-19T08:07:20.246" v="455" actId="790"/>
          <ac:spMkLst>
            <pc:docMk/>
            <pc:sldMk cId="833610901" sldId="414"/>
            <ac:spMk id="3" creationId="{00000000-0000-0000-0000-000000000000}"/>
          </ac:spMkLst>
        </pc:spChg>
      </pc:sldChg>
      <pc:sldChg chg="del">
        <pc:chgData name="Janusz Marcinik" userId="6d1f9512217825c4" providerId="LiveId" clId="{6E0D2F4B-E6DF-4EF1-9442-8333C3F4802C}" dt="2020-01-19T07:14:04.776" v="0" actId="47"/>
        <pc:sldMkLst>
          <pc:docMk/>
          <pc:sldMk cId="20380027" sldId="449"/>
        </pc:sldMkLst>
      </pc:sldChg>
      <pc:sldChg chg="modSp add ord">
        <pc:chgData name="Janusz Marcinik" userId="6d1f9512217825c4" providerId="LiveId" clId="{6E0D2F4B-E6DF-4EF1-9442-8333C3F4802C}" dt="2020-01-19T08:11:49.276" v="474" actId="14100"/>
        <pc:sldMkLst>
          <pc:docMk/>
          <pc:sldMk cId="3092489889" sldId="454"/>
        </pc:sldMkLst>
        <pc:spChg chg="mod">
          <ac:chgData name="Janusz Marcinik" userId="6d1f9512217825c4" providerId="LiveId" clId="{6E0D2F4B-E6DF-4EF1-9442-8333C3F4802C}" dt="2020-01-19T08:11:01.214" v="468" actId="20577"/>
          <ac:spMkLst>
            <pc:docMk/>
            <pc:sldMk cId="3092489889" sldId="454"/>
            <ac:spMk id="3" creationId="{00000000-0000-0000-0000-000000000000}"/>
          </ac:spMkLst>
        </pc:spChg>
        <pc:spChg chg="mod">
          <ac:chgData name="Janusz Marcinik" userId="6d1f9512217825c4" providerId="LiveId" clId="{6E0D2F4B-E6DF-4EF1-9442-8333C3F4802C}" dt="2020-01-19T08:11:49.276" v="474" actId="14100"/>
          <ac:spMkLst>
            <pc:docMk/>
            <pc:sldMk cId="3092489889" sldId="454"/>
            <ac:spMk id="4" creationId="{00000000-0000-0000-0000-000000000000}"/>
          </ac:spMkLst>
        </pc:spChg>
      </pc:sldChg>
      <pc:sldChg chg="addSp delSp modSp add ord">
        <pc:chgData name="Janusz Marcinik" userId="6d1f9512217825c4" providerId="LiveId" clId="{6E0D2F4B-E6DF-4EF1-9442-8333C3F4802C}" dt="2020-01-19T08:17:50.714" v="584" actId="1076"/>
        <pc:sldMkLst>
          <pc:docMk/>
          <pc:sldMk cId="668588970" sldId="455"/>
        </pc:sldMkLst>
        <pc:spChg chg="mod">
          <ac:chgData name="Janusz Marcinik" userId="6d1f9512217825c4" providerId="LiveId" clId="{6E0D2F4B-E6DF-4EF1-9442-8333C3F4802C}" dt="2020-01-19T08:12:50.065" v="489" actId="20577"/>
          <ac:spMkLst>
            <pc:docMk/>
            <pc:sldMk cId="668588970" sldId="455"/>
            <ac:spMk id="3" creationId="{00000000-0000-0000-0000-000000000000}"/>
          </ac:spMkLst>
        </pc:spChg>
        <pc:spChg chg="add del mod">
          <ac:chgData name="Janusz Marcinik" userId="6d1f9512217825c4" providerId="LiveId" clId="{6E0D2F4B-E6DF-4EF1-9442-8333C3F4802C}" dt="2020-01-19T08:17:01.236" v="554" actId="478"/>
          <ac:spMkLst>
            <pc:docMk/>
            <pc:sldMk cId="668588970" sldId="455"/>
            <ac:spMk id="4" creationId="{00000000-0000-0000-0000-000000000000}"/>
          </ac:spMkLst>
        </pc:spChg>
        <pc:spChg chg="del">
          <ac:chgData name="Janusz Marcinik" userId="6d1f9512217825c4" providerId="LiveId" clId="{6E0D2F4B-E6DF-4EF1-9442-8333C3F4802C}" dt="2020-01-19T08:13:13.261" v="495" actId="478"/>
          <ac:spMkLst>
            <pc:docMk/>
            <pc:sldMk cId="668588970" sldId="455"/>
            <ac:spMk id="6" creationId="{00000000-0000-0000-0000-000000000000}"/>
          </ac:spMkLst>
        </pc:spChg>
        <pc:spChg chg="add del">
          <ac:chgData name="Janusz Marcinik" userId="6d1f9512217825c4" providerId="LiveId" clId="{6E0D2F4B-E6DF-4EF1-9442-8333C3F4802C}" dt="2020-01-19T08:13:52.698" v="508"/>
          <ac:spMkLst>
            <pc:docMk/>
            <pc:sldMk cId="668588970" sldId="455"/>
            <ac:spMk id="7" creationId="{39CE0B1E-F652-4A6A-A882-6E7831405E8B}"/>
          </ac:spMkLst>
        </pc:spChg>
        <pc:spChg chg="add del">
          <ac:chgData name="Janusz Marcinik" userId="6d1f9512217825c4" providerId="LiveId" clId="{6E0D2F4B-E6DF-4EF1-9442-8333C3F4802C}" dt="2020-01-19T08:13:54.240" v="510"/>
          <ac:spMkLst>
            <pc:docMk/>
            <pc:sldMk cId="668588970" sldId="455"/>
            <ac:spMk id="8" creationId="{5050240E-1C89-408C-A2C6-6D499CF5EF66}"/>
          </ac:spMkLst>
        </pc:spChg>
        <pc:spChg chg="add del">
          <ac:chgData name="Janusz Marcinik" userId="6d1f9512217825c4" providerId="LiveId" clId="{6E0D2F4B-E6DF-4EF1-9442-8333C3F4802C}" dt="2020-01-19T08:13:58.588" v="512"/>
          <ac:spMkLst>
            <pc:docMk/>
            <pc:sldMk cId="668588970" sldId="455"/>
            <ac:spMk id="9" creationId="{6DF8BDDF-42ED-4EBB-BA20-40AA95B0FE76}"/>
          </ac:spMkLst>
        </pc:spChg>
        <pc:spChg chg="add del mod">
          <ac:chgData name="Janusz Marcinik" userId="6d1f9512217825c4" providerId="LiveId" clId="{6E0D2F4B-E6DF-4EF1-9442-8333C3F4802C}" dt="2020-01-19T08:17:02.683" v="555" actId="478"/>
          <ac:spMkLst>
            <pc:docMk/>
            <pc:sldMk cId="668588970" sldId="455"/>
            <ac:spMk id="12" creationId="{91E6F5FF-1661-4E5A-B2B1-2F06DB6CBC6B}"/>
          </ac:spMkLst>
        </pc:spChg>
        <pc:spChg chg="add del mod">
          <ac:chgData name="Janusz Marcinik" userId="6d1f9512217825c4" providerId="LiveId" clId="{6E0D2F4B-E6DF-4EF1-9442-8333C3F4802C}" dt="2020-01-19T08:17:50.714" v="584" actId="1076"/>
          <ac:spMkLst>
            <pc:docMk/>
            <pc:sldMk cId="668588970" sldId="455"/>
            <ac:spMk id="13" creationId="{A6A52168-E0C6-41C6-AB32-C76400836DAA}"/>
          </ac:spMkLst>
        </pc:spChg>
        <pc:picChg chg="add del mod">
          <ac:chgData name="Janusz Marcinik" userId="6d1f9512217825c4" providerId="LiveId" clId="{6E0D2F4B-E6DF-4EF1-9442-8333C3F4802C}" dt="2020-01-19T08:15:36.337" v="519"/>
          <ac:picMkLst>
            <pc:docMk/>
            <pc:sldMk cId="668588970" sldId="455"/>
            <ac:picMk id="10" creationId="{5E4A8C44-8F1A-4DED-AEDD-8A9D04CCFBE0}"/>
          </ac:picMkLst>
        </pc:picChg>
      </pc:sldChg>
      <pc:sldChg chg="modSp add ord">
        <pc:chgData name="Janusz Marcinik" userId="6d1f9512217825c4" providerId="LiveId" clId="{6E0D2F4B-E6DF-4EF1-9442-8333C3F4802C}" dt="2020-01-19T10:32:42.786" v="1214" actId="20577"/>
        <pc:sldMkLst>
          <pc:docMk/>
          <pc:sldMk cId="772164858" sldId="456"/>
        </pc:sldMkLst>
        <pc:spChg chg="mod">
          <ac:chgData name="Janusz Marcinik" userId="6d1f9512217825c4" providerId="LiveId" clId="{6E0D2F4B-E6DF-4EF1-9442-8333C3F4802C}" dt="2020-01-19T10:15:43.870" v="813" actId="20577"/>
          <ac:spMkLst>
            <pc:docMk/>
            <pc:sldMk cId="772164858" sldId="456"/>
            <ac:spMk id="3" creationId="{00000000-0000-0000-0000-000000000000}"/>
          </ac:spMkLst>
        </pc:spChg>
        <pc:spChg chg="mod">
          <ac:chgData name="Janusz Marcinik" userId="6d1f9512217825c4" providerId="LiveId" clId="{6E0D2F4B-E6DF-4EF1-9442-8333C3F4802C}" dt="2020-01-19T10:29:03.574" v="1082" actId="20577"/>
          <ac:spMkLst>
            <pc:docMk/>
            <pc:sldMk cId="772164858" sldId="456"/>
            <ac:spMk id="4" creationId="{00000000-0000-0000-0000-000000000000}"/>
          </ac:spMkLst>
        </pc:spChg>
        <pc:spChg chg="mod">
          <ac:chgData name="Janusz Marcinik" userId="6d1f9512217825c4" providerId="LiveId" clId="{6E0D2F4B-E6DF-4EF1-9442-8333C3F4802C}" dt="2020-01-19T10:32:42.786" v="1214" actId="20577"/>
          <ac:spMkLst>
            <pc:docMk/>
            <pc:sldMk cId="772164858" sldId="456"/>
            <ac:spMk id="5" creationId="{00000000-0000-0000-0000-000000000000}"/>
          </ac:spMkLst>
        </pc:spChg>
        <pc:spChg chg="mod">
          <ac:chgData name="Janusz Marcinik" userId="6d1f9512217825c4" providerId="LiveId" clId="{6E0D2F4B-E6DF-4EF1-9442-8333C3F4802C}" dt="2020-01-19T10:29:05.952" v="1084" actId="20577"/>
          <ac:spMkLst>
            <pc:docMk/>
            <pc:sldMk cId="772164858" sldId="456"/>
            <ac:spMk id="6" creationId="{00000000-0000-0000-0000-000000000000}"/>
          </ac:spMkLst>
        </pc:spChg>
      </pc:sldChg>
      <pc:sldChg chg="add ord">
        <pc:chgData name="Janusz Marcinik" userId="6d1f9512217825c4" providerId="LiveId" clId="{6E0D2F4B-E6DF-4EF1-9442-8333C3F4802C}" dt="2020-01-19T11:02:09.882" v="1217"/>
        <pc:sldMkLst>
          <pc:docMk/>
          <pc:sldMk cId="2906085552" sldId="457"/>
        </pc:sldMkLst>
      </pc:sldChg>
      <pc:sldChg chg="addSp delSp modSp add ord modNotesTx">
        <pc:chgData name="Janusz Marcinik" userId="6d1f9512217825c4" providerId="LiveId" clId="{6E0D2F4B-E6DF-4EF1-9442-8333C3F4802C}" dt="2020-01-19T11:11:18.277" v="1444" actId="20577"/>
        <pc:sldMkLst>
          <pc:docMk/>
          <pc:sldMk cId="2087168219" sldId="458"/>
        </pc:sldMkLst>
        <pc:spChg chg="mod">
          <ac:chgData name="Janusz Marcinik" userId="6d1f9512217825c4" providerId="LiveId" clId="{6E0D2F4B-E6DF-4EF1-9442-8333C3F4802C}" dt="2020-01-19T11:05:33.488" v="1432" actId="20577"/>
          <ac:spMkLst>
            <pc:docMk/>
            <pc:sldMk cId="2087168219" sldId="458"/>
            <ac:spMk id="2" creationId="{00000000-0000-0000-0000-000000000000}"/>
          </ac:spMkLst>
        </pc:spChg>
        <pc:spChg chg="del">
          <ac:chgData name="Janusz Marcinik" userId="6d1f9512217825c4" providerId="LiveId" clId="{6E0D2F4B-E6DF-4EF1-9442-8333C3F4802C}" dt="2020-01-19T11:05:01.424" v="1424" actId="478"/>
          <ac:spMkLst>
            <pc:docMk/>
            <pc:sldMk cId="2087168219" sldId="458"/>
            <ac:spMk id="3" creationId="{00000000-0000-0000-0000-000000000000}"/>
          </ac:spMkLst>
        </pc:spChg>
        <pc:spChg chg="add del mod">
          <ac:chgData name="Janusz Marcinik" userId="6d1f9512217825c4" providerId="LiveId" clId="{6E0D2F4B-E6DF-4EF1-9442-8333C3F4802C}" dt="2020-01-19T11:05:15.527" v="1430" actId="478"/>
          <ac:spMkLst>
            <pc:docMk/>
            <pc:sldMk cId="2087168219" sldId="458"/>
            <ac:spMk id="6" creationId="{56C58B64-8284-4CC8-A659-AEF8069CF085}"/>
          </ac:spMkLst>
        </pc:spChg>
      </pc:sldChg>
      <pc:sldChg chg="modSp add ord">
        <pc:chgData name="Janusz Marcinik" userId="6d1f9512217825c4" providerId="LiveId" clId="{6E0D2F4B-E6DF-4EF1-9442-8333C3F4802C}" dt="2020-01-19T11:25:03.550" v="1653" actId="20577"/>
        <pc:sldMkLst>
          <pc:docMk/>
          <pc:sldMk cId="2098723884" sldId="459"/>
        </pc:sldMkLst>
        <pc:spChg chg="mod">
          <ac:chgData name="Janusz Marcinik" userId="6d1f9512217825c4" providerId="LiveId" clId="{6E0D2F4B-E6DF-4EF1-9442-8333C3F4802C}" dt="2020-01-19T11:21:28.402" v="1470" actId="6549"/>
          <ac:spMkLst>
            <pc:docMk/>
            <pc:sldMk cId="2098723884" sldId="459"/>
            <ac:spMk id="2" creationId="{00000000-0000-0000-0000-000000000000}"/>
          </ac:spMkLst>
        </pc:spChg>
        <pc:spChg chg="mod">
          <ac:chgData name="Janusz Marcinik" userId="6d1f9512217825c4" providerId="LiveId" clId="{6E0D2F4B-E6DF-4EF1-9442-8333C3F4802C}" dt="2020-01-19T11:25:03.550" v="1653" actId="20577"/>
          <ac:spMkLst>
            <pc:docMk/>
            <pc:sldMk cId="2098723884" sldId="459"/>
            <ac:spMk id="3" creationId="{00000000-0000-0000-0000-000000000000}"/>
          </ac:spMkLst>
        </pc:spChg>
      </pc:sldChg>
      <pc:sldChg chg="addSp delSp modSp add ord">
        <pc:chgData name="Janusz Marcinik" userId="6d1f9512217825c4" providerId="LiveId" clId="{6E0D2F4B-E6DF-4EF1-9442-8333C3F4802C}" dt="2020-02-04T20:04:37.944" v="1886" actId="1076"/>
        <pc:sldMkLst>
          <pc:docMk/>
          <pc:sldMk cId="3021687612" sldId="460"/>
        </pc:sldMkLst>
        <pc:spChg chg="mod">
          <ac:chgData name="Janusz Marcinik" userId="6d1f9512217825c4" providerId="LiveId" clId="{6E0D2F4B-E6DF-4EF1-9442-8333C3F4802C}" dt="2020-02-04T20:04:37.944" v="1886" actId="1076"/>
          <ac:spMkLst>
            <pc:docMk/>
            <pc:sldMk cId="3021687612" sldId="460"/>
            <ac:spMk id="3" creationId="{00000000-0000-0000-0000-000000000000}"/>
          </ac:spMkLst>
        </pc:spChg>
        <pc:spChg chg="add del">
          <ac:chgData name="Janusz Marcinik" userId="6d1f9512217825c4" providerId="LiveId" clId="{6E0D2F4B-E6DF-4EF1-9442-8333C3F4802C}" dt="2020-02-04T19:57:56.831" v="1716"/>
          <ac:spMkLst>
            <pc:docMk/>
            <pc:sldMk cId="3021687612" sldId="460"/>
            <ac:spMk id="4" creationId="{1AD81C26-3D03-44E1-93EC-44A69F6F1B4F}"/>
          </ac:spMkLst>
        </pc:spChg>
        <pc:spChg chg="mod">
          <ac:chgData name="Janusz Marcinik" userId="6d1f9512217825c4" providerId="LiveId" clId="{6E0D2F4B-E6DF-4EF1-9442-8333C3F4802C}" dt="2020-02-04T20:04:37.944" v="1886" actId="1076"/>
          <ac:spMkLst>
            <pc:docMk/>
            <pc:sldMk cId="3021687612" sldId="460"/>
            <ac:spMk id="5" creationId="{00000000-0000-0000-0000-000000000000}"/>
          </ac:spMkLst>
        </pc:spChg>
        <pc:spChg chg="add del">
          <ac:chgData name="Janusz Marcinik" userId="6d1f9512217825c4" providerId="LiveId" clId="{6E0D2F4B-E6DF-4EF1-9442-8333C3F4802C}" dt="2020-02-04T19:58:00.034" v="1722"/>
          <ac:spMkLst>
            <pc:docMk/>
            <pc:sldMk cId="3021687612" sldId="460"/>
            <ac:spMk id="6" creationId="{9E8228E8-98B3-429F-A25C-6612455026CC}"/>
          </ac:spMkLst>
        </pc:spChg>
        <pc:spChg chg="add del">
          <ac:chgData name="Janusz Marcinik" userId="6d1f9512217825c4" providerId="LiveId" clId="{6E0D2F4B-E6DF-4EF1-9442-8333C3F4802C}" dt="2020-02-04T19:58:05.461" v="1731"/>
          <ac:spMkLst>
            <pc:docMk/>
            <pc:sldMk cId="3021687612" sldId="460"/>
            <ac:spMk id="7" creationId="{1BE3F996-DBAF-4B45-B4EA-51FB9F57540D}"/>
          </ac:spMkLst>
        </pc:spChg>
        <pc:spChg chg="add del mod">
          <ac:chgData name="Janusz Marcinik" userId="6d1f9512217825c4" providerId="LiveId" clId="{6E0D2F4B-E6DF-4EF1-9442-8333C3F4802C}" dt="2020-02-04T19:58:19.429" v="1755"/>
          <ac:spMkLst>
            <pc:docMk/>
            <pc:sldMk cId="3021687612" sldId="460"/>
            <ac:spMk id="8" creationId="{AE5DE3C9-9D78-4D80-90DC-66B62CD06DD6}"/>
          </ac:spMkLst>
        </pc:spChg>
        <pc:spChg chg="add del mod">
          <ac:chgData name="Janusz Marcinik" userId="6d1f9512217825c4" providerId="LiveId" clId="{6E0D2F4B-E6DF-4EF1-9442-8333C3F4802C}" dt="2020-02-04T19:58:56.077" v="1781"/>
          <ac:spMkLst>
            <pc:docMk/>
            <pc:sldMk cId="3021687612" sldId="460"/>
            <ac:spMk id="9" creationId="{CDE9621A-CD36-43F2-91E2-F85FED70C3EA}"/>
          </ac:spMkLst>
        </pc:spChg>
        <pc:spChg chg="add mod">
          <ac:chgData name="Janusz Marcinik" userId="6d1f9512217825c4" providerId="LiveId" clId="{6E0D2F4B-E6DF-4EF1-9442-8333C3F4802C}" dt="2020-02-04T20:03:59.688" v="1883" actId="1076"/>
          <ac:spMkLst>
            <pc:docMk/>
            <pc:sldMk cId="3021687612" sldId="460"/>
            <ac:spMk id="10" creationId="{4C6FEC52-C792-4EBF-B44E-AF799CC04309}"/>
          </ac:spMkLst>
        </pc:spChg>
        <pc:spChg chg="add del">
          <ac:chgData name="Janusz Marcinik" userId="6d1f9512217825c4" providerId="LiveId" clId="{6E0D2F4B-E6DF-4EF1-9442-8333C3F4802C}" dt="2020-02-04T20:02:42.725" v="1817"/>
          <ac:spMkLst>
            <pc:docMk/>
            <pc:sldMk cId="3021687612" sldId="460"/>
            <ac:spMk id="11" creationId="{604FAD43-67CB-4B83-BCD1-29C156D355F8}"/>
          </ac:spMkLst>
        </pc:spChg>
        <pc:spChg chg="add del mod">
          <ac:chgData name="Janusz Marcinik" userId="6d1f9512217825c4" providerId="LiveId" clId="{6E0D2F4B-E6DF-4EF1-9442-8333C3F4802C}" dt="2020-02-04T20:01:50.998" v="1794" actId="478"/>
          <ac:spMkLst>
            <pc:docMk/>
            <pc:sldMk cId="3021687612" sldId="460"/>
            <ac:spMk id="13" creationId="{A6A52168-E0C6-41C6-AB32-C76400836DAA}"/>
          </ac:spMkLst>
        </pc:spChg>
      </pc:sldChg>
      <pc:sldChg chg="add del">
        <pc:chgData name="Janusz Marcinik" userId="6d1f9512217825c4" providerId="LiveId" clId="{6E0D2F4B-E6DF-4EF1-9442-8333C3F4802C}" dt="2020-02-04T20:01:53.964" v="1796"/>
        <pc:sldMkLst>
          <pc:docMk/>
          <pc:sldMk cId="3214057055" sldId="461"/>
        </pc:sldMkLst>
      </pc:sldChg>
      <pc:sldChg chg="modSp add ord">
        <pc:chgData name="Janusz Marcinik" userId="6d1f9512217825c4" providerId="LiveId" clId="{6E0D2F4B-E6DF-4EF1-9442-8333C3F4802C}" dt="2020-02-08T08:58:24.337" v="1987" actId="123"/>
        <pc:sldMkLst>
          <pc:docMk/>
          <pc:sldMk cId="3708784431" sldId="461"/>
        </pc:sldMkLst>
        <pc:spChg chg="mod">
          <ac:chgData name="Janusz Marcinik" userId="6d1f9512217825c4" providerId="LiveId" clId="{6E0D2F4B-E6DF-4EF1-9442-8333C3F4802C}" dt="2020-02-08T08:58:13.307" v="1985" actId="20577"/>
          <ac:spMkLst>
            <pc:docMk/>
            <pc:sldMk cId="3708784431" sldId="461"/>
            <ac:spMk id="5" creationId="{00000000-0000-0000-0000-000000000000}"/>
          </ac:spMkLst>
        </pc:spChg>
        <pc:spChg chg="mod">
          <ac:chgData name="Janusz Marcinik" userId="6d1f9512217825c4" providerId="LiveId" clId="{6E0D2F4B-E6DF-4EF1-9442-8333C3F4802C}" dt="2020-02-08T08:58:24.337" v="1987" actId="123"/>
          <ac:spMkLst>
            <pc:docMk/>
            <pc:sldMk cId="3708784431" sldId="461"/>
            <ac:spMk id="6" creationId="{00000000-0000-0000-0000-000000000000}"/>
          </ac:spMkLst>
        </pc:spChg>
      </pc:sldChg>
      <pc:sldChg chg="modSp add ord">
        <pc:chgData name="Janusz Marcinik" userId="6d1f9512217825c4" providerId="LiveId" clId="{6E0D2F4B-E6DF-4EF1-9442-8333C3F4802C}" dt="2020-02-08T12:13:16.872" v="3772"/>
        <pc:sldMkLst>
          <pc:docMk/>
          <pc:sldMk cId="491749764" sldId="462"/>
        </pc:sldMkLst>
        <pc:spChg chg="mod">
          <ac:chgData name="Janusz Marcinik" userId="6d1f9512217825c4" providerId="LiveId" clId="{6E0D2F4B-E6DF-4EF1-9442-8333C3F4802C}" dt="2020-02-08T09:02:54.082" v="2153" actId="20577"/>
          <ac:spMkLst>
            <pc:docMk/>
            <pc:sldMk cId="491749764" sldId="462"/>
            <ac:spMk id="3" creationId="{00000000-0000-0000-0000-000000000000}"/>
          </ac:spMkLst>
        </pc:spChg>
      </pc:sldChg>
      <pc:sldChg chg="modSp add ord">
        <pc:chgData name="Janusz Marcinik" userId="6d1f9512217825c4" providerId="LiveId" clId="{6E0D2F4B-E6DF-4EF1-9442-8333C3F4802C}" dt="2020-02-08T09:28:56.985" v="2769" actId="20577"/>
        <pc:sldMkLst>
          <pc:docMk/>
          <pc:sldMk cId="3437105054" sldId="463"/>
        </pc:sldMkLst>
        <pc:spChg chg="mod">
          <ac:chgData name="Janusz Marcinik" userId="6d1f9512217825c4" providerId="LiveId" clId="{6E0D2F4B-E6DF-4EF1-9442-8333C3F4802C}" dt="2020-02-08T09:28:48.012" v="2745" actId="20577"/>
          <ac:spMkLst>
            <pc:docMk/>
            <pc:sldMk cId="3437105054" sldId="463"/>
            <ac:spMk id="4" creationId="{00000000-0000-0000-0000-000000000000}"/>
          </ac:spMkLst>
        </pc:spChg>
        <pc:spChg chg="mod">
          <ac:chgData name="Janusz Marcinik" userId="6d1f9512217825c4" providerId="LiveId" clId="{6E0D2F4B-E6DF-4EF1-9442-8333C3F4802C}" dt="2020-02-08T09:28:56.985" v="2769" actId="20577"/>
          <ac:spMkLst>
            <pc:docMk/>
            <pc:sldMk cId="3437105054" sldId="463"/>
            <ac:spMk id="5" creationId="{00000000-0000-0000-0000-000000000000}"/>
          </ac:spMkLst>
        </pc:spChg>
      </pc:sldChg>
      <pc:sldChg chg="addSp delSp add del ord">
        <pc:chgData name="Janusz Marcinik" userId="6d1f9512217825c4" providerId="LiveId" clId="{6E0D2F4B-E6DF-4EF1-9442-8333C3F4802C}" dt="2020-02-08T11:05:57.312" v="3008" actId="47"/>
        <pc:sldMkLst>
          <pc:docMk/>
          <pc:sldMk cId="155470714" sldId="464"/>
        </pc:sldMkLst>
        <pc:spChg chg="add del">
          <ac:chgData name="Janusz Marcinik" userId="6d1f9512217825c4" providerId="LiveId" clId="{6E0D2F4B-E6DF-4EF1-9442-8333C3F4802C}" dt="2020-02-08T11:04:59.947" v="2994"/>
          <ac:spMkLst>
            <pc:docMk/>
            <pc:sldMk cId="155470714" sldId="464"/>
            <ac:spMk id="3" creationId="{EC3560EB-DAE9-41B3-8CB0-9934A33083D6}"/>
          </ac:spMkLst>
        </pc:spChg>
        <pc:spChg chg="add del">
          <ac:chgData name="Janusz Marcinik" userId="6d1f9512217825c4" providerId="LiveId" clId="{6E0D2F4B-E6DF-4EF1-9442-8333C3F4802C}" dt="2020-02-08T11:04:59.947" v="2994"/>
          <ac:spMkLst>
            <pc:docMk/>
            <pc:sldMk cId="155470714" sldId="464"/>
            <ac:spMk id="4" creationId="{17AD7C49-7A9A-48B1-BBD0-342F391E2E57}"/>
          </ac:spMkLst>
        </pc:spChg>
        <pc:spChg chg="add del">
          <ac:chgData name="Janusz Marcinik" userId="6d1f9512217825c4" providerId="LiveId" clId="{6E0D2F4B-E6DF-4EF1-9442-8333C3F4802C}" dt="2020-02-08T11:04:59.947" v="2994"/>
          <ac:spMkLst>
            <pc:docMk/>
            <pc:sldMk cId="155470714" sldId="464"/>
            <ac:spMk id="5" creationId="{D3B07DC6-AC8E-40B4-A86C-4C1E914178AA}"/>
          </ac:spMkLst>
        </pc:spChg>
        <pc:spChg chg="add del">
          <ac:chgData name="Janusz Marcinik" userId="6d1f9512217825c4" providerId="LiveId" clId="{6E0D2F4B-E6DF-4EF1-9442-8333C3F4802C}" dt="2020-02-08T11:04:59.947" v="2994"/>
          <ac:spMkLst>
            <pc:docMk/>
            <pc:sldMk cId="155470714" sldId="464"/>
            <ac:spMk id="6" creationId="{456091E1-DACC-41E7-80D5-92E804FB602C}"/>
          </ac:spMkLst>
        </pc:spChg>
        <pc:spChg chg="add del">
          <ac:chgData name="Janusz Marcinik" userId="6d1f9512217825c4" providerId="LiveId" clId="{6E0D2F4B-E6DF-4EF1-9442-8333C3F4802C}" dt="2020-02-08T11:04:59.947" v="2994"/>
          <ac:spMkLst>
            <pc:docMk/>
            <pc:sldMk cId="155470714" sldId="464"/>
            <ac:spMk id="7" creationId="{95B99292-B5B5-456B-9541-2F691698351E}"/>
          </ac:spMkLst>
        </pc:spChg>
        <pc:spChg chg="add del">
          <ac:chgData name="Janusz Marcinik" userId="6d1f9512217825c4" providerId="LiveId" clId="{6E0D2F4B-E6DF-4EF1-9442-8333C3F4802C}" dt="2020-02-08T11:04:59.947" v="2994"/>
          <ac:spMkLst>
            <pc:docMk/>
            <pc:sldMk cId="155470714" sldId="464"/>
            <ac:spMk id="8" creationId="{F5FEA9BF-D119-4900-92F2-F4EF3E1408DA}"/>
          </ac:spMkLst>
        </pc:spChg>
        <pc:spChg chg="add del">
          <ac:chgData name="Janusz Marcinik" userId="6d1f9512217825c4" providerId="LiveId" clId="{6E0D2F4B-E6DF-4EF1-9442-8333C3F4802C}" dt="2020-02-08T11:04:59.947" v="2994"/>
          <ac:spMkLst>
            <pc:docMk/>
            <pc:sldMk cId="155470714" sldId="464"/>
            <ac:spMk id="9" creationId="{5CE62C14-318F-49FA-9078-C79EC360C236}"/>
          </ac:spMkLst>
        </pc:spChg>
        <pc:spChg chg="add del">
          <ac:chgData name="Janusz Marcinik" userId="6d1f9512217825c4" providerId="LiveId" clId="{6E0D2F4B-E6DF-4EF1-9442-8333C3F4802C}" dt="2020-02-08T11:04:59.947" v="2994"/>
          <ac:spMkLst>
            <pc:docMk/>
            <pc:sldMk cId="155470714" sldId="464"/>
            <ac:spMk id="10" creationId="{C4BAC620-62E7-40D6-AE73-343EA25C0A59}"/>
          </ac:spMkLst>
        </pc:spChg>
        <pc:spChg chg="add del">
          <ac:chgData name="Janusz Marcinik" userId="6d1f9512217825c4" providerId="LiveId" clId="{6E0D2F4B-E6DF-4EF1-9442-8333C3F4802C}" dt="2020-02-08T11:04:59.947" v="2994"/>
          <ac:spMkLst>
            <pc:docMk/>
            <pc:sldMk cId="155470714" sldId="464"/>
            <ac:spMk id="11" creationId="{E210D3F7-9686-48AC-A9D4-1BB190264CD0}"/>
          </ac:spMkLst>
        </pc:spChg>
        <pc:spChg chg="add del">
          <ac:chgData name="Janusz Marcinik" userId="6d1f9512217825c4" providerId="LiveId" clId="{6E0D2F4B-E6DF-4EF1-9442-8333C3F4802C}" dt="2020-02-08T11:04:59.947" v="2994"/>
          <ac:spMkLst>
            <pc:docMk/>
            <pc:sldMk cId="155470714" sldId="464"/>
            <ac:spMk id="15" creationId="{E3A1C4E1-B40D-4CD9-A904-85B007F21CEF}"/>
          </ac:spMkLst>
        </pc:spChg>
        <pc:spChg chg="add del">
          <ac:chgData name="Janusz Marcinik" userId="6d1f9512217825c4" providerId="LiveId" clId="{6E0D2F4B-E6DF-4EF1-9442-8333C3F4802C}" dt="2020-02-08T11:04:55.868" v="2993"/>
          <ac:spMkLst>
            <pc:docMk/>
            <pc:sldMk cId="155470714" sldId="464"/>
            <ac:spMk id="16" creationId="{3AC66EC0-CBD4-412D-85D5-2BCA54B644D0}"/>
          </ac:spMkLst>
        </pc:spChg>
        <pc:spChg chg="add del">
          <ac:chgData name="Janusz Marcinik" userId="6d1f9512217825c4" providerId="LiveId" clId="{6E0D2F4B-E6DF-4EF1-9442-8333C3F4802C}" dt="2020-02-08T11:05:30.928" v="2997"/>
          <ac:spMkLst>
            <pc:docMk/>
            <pc:sldMk cId="155470714" sldId="464"/>
            <ac:spMk id="17" creationId="{2D65AC45-8B4C-4FFB-BEFA-3BC258F12FB6}"/>
          </ac:spMkLst>
        </pc:spChg>
        <pc:grpChg chg="add del">
          <ac:chgData name="Janusz Marcinik" userId="6d1f9512217825c4" providerId="LiveId" clId="{6E0D2F4B-E6DF-4EF1-9442-8333C3F4802C}" dt="2020-02-08T11:04:59.947" v="2994"/>
          <ac:grpSpMkLst>
            <pc:docMk/>
            <pc:sldMk cId="155470714" sldId="464"/>
            <ac:grpSpMk id="12" creationId="{E8F552D7-6E41-41B6-9EC2-662FA6E034FF}"/>
          </ac:grpSpMkLst>
        </pc:grpChg>
      </pc:sldChg>
      <pc:sldChg chg="modSp add ord">
        <pc:chgData name="Janusz Marcinik" userId="6d1f9512217825c4" providerId="LiveId" clId="{6E0D2F4B-E6DF-4EF1-9442-8333C3F4802C}" dt="2020-02-08T12:14:31.819" v="3902" actId="20577"/>
        <pc:sldMkLst>
          <pc:docMk/>
          <pc:sldMk cId="2126742528" sldId="464"/>
        </pc:sldMkLst>
        <pc:spChg chg="mod">
          <ac:chgData name="Janusz Marcinik" userId="6d1f9512217825c4" providerId="LiveId" clId="{6E0D2F4B-E6DF-4EF1-9442-8333C3F4802C}" dt="2020-02-08T12:13:37.569" v="3832" actId="14100"/>
          <ac:spMkLst>
            <pc:docMk/>
            <pc:sldMk cId="2126742528" sldId="464"/>
            <ac:spMk id="13" creationId="{00000000-0000-0000-0000-000000000000}"/>
          </ac:spMkLst>
        </pc:spChg>
        <pc:spChg chg="mod">
          <ac:chgData name="Janusz Marcinik" userId="6d1f9512217825c4" providerId="LiveId" clId="{6E0D2F4B-E6DF-4EF1-9442-8333C3F4802C}" dt="2020-02-08T12:14:16.458" v="3846" actId="20577"/>
          <ac:spMkLst>
            <pc:docMk/>
            <pc:sldMk cId="2126742528" sldId="464"/>
            <ac:spMk id="16" creationId="{00000000-0000-0000-0000-000000000000}"/>
          </ac:spMkLst>
        </pc:spChg>
        <pc:spChg chg="mod">
          <ac:chgData name="Janusz Marcinik" userId="6d1f9512217825c4" providerId="LiveId" clId="{6E0D2F4B-E6DF-4EF1-9442-8333C3F4802C}" dt="2020-02-08T12:14:21.616" v="3860" actId="20577"/>
          <ac:spMkLst>
            <pc:docMk/>
            <pc:sldMk cId="2126742528" sldId="464"/>
            <ac:spMk id="17" creationId="{00000000-0000-0000-0000-000000000000}"/>
          </ac:spMkLst>
        </pc:spChg>
        <pc:spChg chg="mod">
          <ac:chgData name="Janusz Marcinik" userId="6d1f9512217825c4" providerId="LiveId" clId="{6E0D2F4B-E6DF-4EF1-9442-8333C3F4802C}" dt="2020-02-08T12:14:26.384" v="3882" actId="20577"/>
          <ac:spMkLst>
            <pc:docMk/>
            <pc:sldMk cId="2126742528" sldId="464"/>
            <ac:spMk id="18" creationId="{00000000-0000-0000-0000-000000000000}"/>
          </ac:spMkLst>
        </pc:spChg>
        <pc:spChg chg="mod">
          <ac:chgData name="Janusz Marcinik" userId="6d1f9512217825c4" providerId="LiveId" clId="{6E0D2F4B-E6DF-4EF1-9442-8333C3F4802C}" dt="2020-02-08T12:14:31.819" v="3902" actId="20577"/>
          <ac:spMkLst>
            <pc:docMk/>
            <pc:sldMk cId="2126742528" sldId="464"/>
            <ac:spMk id="1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2/8/2020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2/8/2020</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5</a:t>
            </a:fld>
            <a:endParaRPr lang="en-US" dirty="0"/>
          </a:p>
        </p:txBody>
      </p:sp>
    </p:spTree>
    <p:extLst>
      <p:ext uri="{BB962C8B-B14F-4D97-AF65-F5344CB8AC3E}">
        <p14:creationId xmlns:p14="http://schemas.microsoft.com/office/powerpoint/2010/main" val="2092186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6</a:t>
            </a:fld>
            <a:endParaRPr lang="en-US" dirty="0"/>
          </a:p>
        </p:txBody>
      </p:sp>
    </p:spTree>
    <p:extLst>
      <p:ext uri="{BB962C8B-B14F-4D97-AF65-F5344CB8AC3E}">
        <p14:creationId xmlns:p14="http://schemas.microsoft.com/office/powerpoint/2010/main" val="358104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7</a:t>
            </a:fld>
            <a:endParaRPr lang="en-US" dirty="0"/>
          </a:p>
        </p:txBody>
      </p:sp>
    </p:spTree>
    <p:extLst>
      <p:ext uri="{BB962C8B-B14F-4D97-AF65-F5344CB8AC3E}">
        <p14:creationId xmlns:p14="http://schemas.microsoft.com/office/powerpoint/2010/main" val="3605611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9</a:t>
            </a:fld>
            <a:endParaRPr lang="en-US" dirty="0"/>
          </a:p>
        </p:txBody>
      </p:sp>
    </p:spTree>
    <p:extLst>
      <p:ext uri="{BB962C8B-B14F-4D97-AF65-F5344CB8AC3E}">
        <p14:creationId xmlns:p14="http://schemas.microsoft.com/office/powerpoint/2010/main" val="126355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19</a:t>
            </a:fld>
            <a:endParaRPr lang="en-US" dirty="0"/>
          </a:p>
        </p:txBody>
      </p:sp>
    </p:spTree>
    <p:extLst>
      <p:ext uri="{BB962C8B-B14F-4D97-AF65-F5344CB8AC3E}">
        <p14:creationId xmlns:p14="http://schemas.microsoft.com/office/powerpoint/2010/main" val="1834206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Talk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Speaker Name</a:t>
            </a:r>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a:latin typeface="Arial" charset="0"/>
                <a:ea typeface="Arial" charset="0"/>
                <a:cs typeface="Arial" charset="0"/>
              </a:rPr>
              <a:t>Let’s get in touch</a:t>
            </a: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a:t>
            </a:r>
            <a:r>
              <a:rPr lang="en-US" dirty="0" err="1"/>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a:latin typeface="Arial" charset="0"/>
                <a:ea typeface="Arial" charset="0"/>
                <a:cs typeface="Arial" charset="0"/>
              </a:rPr>
              <a:t>Confidential</a:t>
            </a:r>
          </a:p>
          <a:p>
            <a:pPr algn="l">
              <a:defRPr sz="3600" b="1" spc="-36"/>
            </a:pPr>
            <a:r>
              <a:rPr lang="en-US" sz="4800" b="0" dirty="0">
                <a:latin typeface="Arial" charset="0"/>
                <a:ea typeface="Arial" charset="0"/>
                <a:cs typeface="Arial" charset="0"/>
              </a:rPr>
              <a:t>Next slides are private. </a:t>
            </a:r>
            <a:br>
              <a:rPr lang="en-US" sz="4800" b="0" dirty="0">
                <a:latin typeface="Arial" charset="0"/>
                <a:ea typeface="Arial" charset="0"/>
                <a:cs typeface="Arial" charset="0"/>
              </a:rPr>
            </a:br>
            <a:r>
              <a:rPr lang="en-US" sz="4800" b="0" dirty="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Thank you!</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Go visit </a:t>
            </a:r>
            <a:r>
              <a:rPr lang="en-US" dirty="0" err="1"/>
              <a:t>pgs-soft.com</a:t>
            </a:r>
            <a:endParaRPr lang="en-US"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a:t>Use illustrations that are in a good quality to support point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big statement slide. Use light background for lighter points.</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quote slide. </a:t>
            </a:r>
            <a:br>
              <a:rPr lang="en-US" dirty="0"/>
            </a:br>
            <a:r>
              <a:rPr lang="en-US" dirty="0"/>
              <a:t>Keep it tweetable.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quote slide.</a:t>
            </a:r>
            <a:br>
              <a:rPr lang="en-US" dirty="0"/>
            </a:br>
            <a:r>
              <a:rPr lang="en-US" dirty="0"/>
              <a:t>Keep it tweetable.</a:t>
            </a:r>
          </a:p>
        </p:txBody>
      </p: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a:solidFill>
                  <a:srgbClr val="141414"/>
                </a:solidFill>
                <a:effectLst/>
                <a:latin typeface="Arial" charset="0"/>
              </a:rPr>
              <a:t>Talking point</a:t>
            </a:r>
            <a:endParaRPr lang="en-US" sz="6000" dirty="0">
              <a:solidFill>
                <a:srgbClr val="141414"/>
              </a:solidFill>
              <a:effectLst/>
              <a:latin typeface="Arial" charset="0"/>
            </a:endParaRPr>
          </a:p>
          <a:p>
            <a:r>
              <a:rPr lang="en-US" dirty="0">
                <a:solidFill>
                  <a:srgbClr val="141414"/>
                </a:solidFill>
                <a:effectLst/>
                <a:latin typeface="Arial" charset="0"/>
              </a:rPr>
              <a:t>Supporting info for talking point.</a:t>
            </a:r>
          </a:p>
          <a:p>
            <a:r>
              <a:rPr lang="en-US" dirty="0">
                <a:solidFill>
                  <a:srgbClr val="141414"/>
                </a:solidFill>
                <a:effectLst/>
                <a:latin typeface="Arial" charset="0"/>
              </a:rPr>
              <a:t>Second line.</a:t>
            </a: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Manage audience focus</a:t>
            </a:r>
            <a:r>
              <a:rPr lang="en-US" baseline="0" dirty="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a:solidFill>
                  <a:schemeClr val="bg1"/>
                </a:solidFill>
                <a:latin typeface="Arial" charset="0"/>
                <a:ea typeface="Arial" charset="0"/>
                <a:cs typeface="Arial" charset="0"/>
              </a:rPr>
              <a:t>Spacing</a:t>
            </a:r>
          </a:p>
          <a:p>
            <a:r>
              <a:rPr lang="en-US" sz="3600" b="0" i="0" dirty="0">
                <a:solidFill>
                  <a:schemeClr val="bg1"/>
                </a:solidFill>
                <a:latin typeface="Arial" charset="0"/>
                <a:ea typeface="Arial" charset="0"/>
                <a:cs typeface="Arial" charset="0"/>
              </a:rPr>
              <a:t>Hold down *Shift* to drag when moving the bar to make sure it stays properly aligned.</a:t>
            </a: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Manage audience focus</a:t>
            </a:r>
            <a:r>
              <a:rPr lang="en-US" baseline="0" dirty="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Talking point</a:t>
            </a:r>
          </a:p>
          <a:p>
            <a:r>
              <a:rPr lang="en-US" dirty="0"/>
              <a:t>This is arguably the most text that should ever be on one of your presentations slides.</a:t>
            </a:r>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Are they here to read or be engaged?</a:t>
            </a:r>
          </a:p>
          <a:p>
            <a:r>
              <a:rPr lang="en-US" dirty="0"/>
              <a:t>Do not ask your audience to read/listen to your notes and call it a presentation. Can send them a document.</a:t>
            </a:r>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Consider lowering opacity</a:t>
            </a:r>
          </a:p>
          <a:p>
            <a:r>
              <a:rPr lang="en-US" dirty="0"/>
              <a:t>If you’ve got a lot of to say about a specific talking point, consider lowering the transparency to 70%.</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Next item</a:t>
            </a:r>
            <a:endParaRPr lang="en-US" dirty="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b="0" i="0" dirty="0">
                <a:latin typeface="Arial" charset="0"/>
                <a:ea typeface="Arial" charset="0"/>
                <a:cs typeface="Arial" charset="0"/>
              </a:rPr>
              <a:t>Supporting text should be brief and no longer than 3 lines. Limit one talking point and image </a:t>
            </a:r>
            <a:br>
              <a:rPr lang="en-US" b="0" i="0" dirty="0">
                <a:latin typeface="Arial" charset="0"/>
                <a:ea typeface="Arial" charset="0"/>
                <a:cs typeface="Arial" charset="0"/>
              </a:rPr>
            </a:br>
            <a:r>
              <a:rPr lang="en-US" b="0" i="0" dirty="0">
                <a:latin typeface="Arial" charset="0"/>
                <a:ea typeface="Arial" charset="0"/>
                <a:cs typeface="Arial" charset="0"/>
              </a:rPr>
              <a:t>per slide.</a:t>
            </a: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Can be used as pro/con, hypothesis/</a:t>
            </a:r>
            <a:br>
              <a:rPr lang="en-US" dirty="0"/>
            </a:br>
            <a:r>
              <a:rPr lang="en-US" dirty="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ONE SIDE</a:t>
            </a:r>
            <a:endParaRPr lang="en-US" dirty="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Before</a:t>
            </a:r>
          </a:p>
          <a:p>
            <a:pPr algn="ctr"/>
            <a:r>
              <a:rPr lang="en-US" b="0" i="0" dirty="0">
                <a:latin typeface="Arial" charset="0"/>
                <a:ea typeface="Arial" charset="0"/>
                <a:cs typeface="Arial" charset="0"/>
              </a:rPr>
              <a:t>Use to discuss points about how something worked before.</a:t>
            </a: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a:solidFill>
                  <a:schemeClr val="bg1"/>
                </a:solidFill>
                <a:latin typeface="Arial" charset="0"/>
                <a:ea typeface="Arial" charset="0"/>
                <a:cs typeface="Arial" charset="0"/>
              </a:rPr>
              <a:t>After</a:t>
            </a:r>
          </a:p>
          <a:p>
            <a:pPr algn="ctr"/>
            <a:r>
              <a:rPr lang="en-US" sz="3600" b="0" i="0" dirty="0">
                <a:solidFill>
                  <a:schemeClr val="bg1"/>
                </a:solidFill>
                <a:latin typeface="Arial" charset="0"/>
                <a:ea typeface="Arial" charset="0"/>
                <a:cs typeface="Arial" charset="0"/>
              </a:rPr>
              <a:t>Celebrate how fantastic things are now that you’ve implemented changes.</a:t>
            </a: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Large visual with title</a:t>
            </a:r>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a:t> </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Blank with title</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Code with title</a:t>
            </a:r>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a:t> </a:t>
            </a:r>
            <a:r>
              <a:rPr lang="en-US" sz="3597" b="0" i="0" kern="1200" spc="-150" dirty="0">
                <a:solidFill>
                  <a:srgbClr val="141414"/>
                </a:solidFill>
                <a:effectLst/>
                <a:latin typeface="Courier New" charset="0"/>
                <a:ea typeface="Courier New" charset="0"/>
                <a:cs typeface="Courier New" charset="0"/>
              </a:rPr>
              <a:t>public class HelloWorld {</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public static void main( String[] </a:t>
            </a:r>
            <a:r>
              <a:rPr lang="en-US" sz="3597" b="0" i="0" kern="1200" spc="-150" dirty="0" err="1">
                <a:solidFill>
                  <a:srgbClr val="141414"/>
                </a:solidFill>
                <a:effectLst/>
                <a:latin typeface="Courier New" charset="0"/>
                <a:ea typeface="Courier New" charset="0"/>
                <a:cs typeface="Courier New" charset="0"/>
              </a:rPr>
              <a:t>args</a:t>
            </a:r>
            <a:r>
              <a:rPr lang="en-US" sz="3597" b="0" i="0" kern="1200" spc="-150" dirty="0">
                <a:solidFill>
                  <a:srgbClr val="141414"/>
                </a:solidFill>
                <a:effectLst/>
                <a:latin typeface="Courier New" charset="0"/>
                <a:ea typeface="Courier New" charset="0"/>
                <a:cs typeface="Courier New" charset="0"/>
              </a:rPr>
              <a:t> )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System.out.println</a:t>
            </a:r>
            <a:r>
              <a:rPr lang="en-US" sz="3597" b="0" i="0" kern="1200" spc="-150" dirty="0">
                <a:solidFill>
                  <a:srgbClr val="141414"/>
                </a:solidFill>
                <a:effectLst/>
                <a:latin typeface="Courier New" charset="0"/>
                <a:ea typeface="Courier New" charset="0"/>
                <a:cs typeface="Courier New" charset="0"/>
              </a:rPr>
              <a:t>( "Hello World!"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System.exit</a:t>
            </a:r>
            <a:r>
              <a:rPr lang="en-US" sz="3597" b="0" i="0" kern="1200" spc="-150" dirty="0">
                <a:solidFill>
                  <a:srgbClr val="141414"/>
                </a:solidFill>
                <a:effectLst/>
                <a:latin typeface="Courier New" charset="0"/>
                <a:ea typeface="Courier New" charset="0"/>
                <a:cs typeface="Courier New" charset="0"/>
              </a:rPr>
              <a:t>( 0 ); //success</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Chapter title one line</a:t>
            </a:r>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chapter sub titles should be kept to two lines or less</a:t>
            </a:r>
          </a:p>
          <a:p>
            <a:r>
              <a:rPr lang="en-US" dirty="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a:t>Flow/process with title</a:t>
            </a:r>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1</a:t>
            </a:r>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2</a:t>
            </a:r>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3</a:t>
            </a:r>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4</a:t>
            </a:r>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Two points with illustrations</a:t>
            </a:r>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Illustration</a:t>
            </a:r>
          </a:p>
          <a:p>
            <a:pPr algn="ctr"/>
            <a:r>
              <a:rPr lang="en-US" b="0" i="0" dirty="0">
                <a:latin typeface="Arial" charset="0"/>
                <a:ea typeface="Arial" charset="0"/>
                <a:cs typeface="Arial" charset="0"/>
              </a:rPr>
              <a:t>Utilize icon illustrations from </a:t>
            </a:r>
            <a:br>
              <a:rPr lang="en-US" b="0" i="0" dirty="0">
                <a:latin typeface="Arial" charset="0"/>
                <a:ea typeface="Arial" charset="0"/>
                <a:cs typeface="Arial" charset="0"/>
              </a:rPr>
            </a:br>
            <a:r>
              <a:rPr lang="en-US" b="0" i="0" dirty="0">
                <a:latin typeface="Arial" charset="0"/>
                <a:ea typeface="Arial" charset="0"/>
                <a:cs typeface="Arial" charset="0"/>
              </a:rPr>
              <a:t>the Assets deck.</a:t>
            </a: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Separators</a:t>
            </a:r>
          </a:p>
          <a:p>
            <a:pPr algn="ctr"/>
            <a:r>
              <a:rPr lang="en-US" sz="3600" b="0" i="0" dirty="0">
                <a:latin typeface="Arial" charset="0"/>
                <a:ea typeface="Arial" charset="0"/>
                <a:cs typeface="Arial" charset="0"/>
              </a:rPr>
              <a:t>Use the orange bar to separate points/illustrations.</a:t>
            </a: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illustrations</a:t>
            </a:r>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Usage</a:t>
            </a:r>
          </a:p>
          <a:p>
            <a:pPr algn="ctr"/>
            <a:r>
              <a:rPr lang="en-US" b="0" i="0" dirty="0">
                <a:latin typeface="Arial" charset="0"/>
                <a:ea typeface="Arial" charset="0"/>
                <a:cs typeface="Arial" charset="0"/>
              </a:rPr>
              <a:t>These slides have proven to be versatile in use.</a:t>
            </a: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Consider</a:t>
            </a:r>
          </a:p>
          <a:p>
            <a:pPr algn="ctr"/>
            <a:r>
              <a:rPr lang="en-US" sz="3600" b="0" i="0" dirty="0">
                <a:latin typeface="Arial" charset="0"/>
                <a:ea typeface="Arial" charset="0"/>
                <a:cs typeface="Arial" charset="0"/>
              </a:rPr>
              <a:t>Can always lower the transparency of illustration to help focus attention.</a:t>
            </a: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a:latin typeface="Arial" charset="0"/>
                <a:ea typeface="Arial" charset="0"/>
                <a:cs typeface="Arial" charset="0"/>
              </a:rPr>
              <a:t>Remember</a:t>
            </a:r>
          </a:p>
          <a:p>
            <a:pPr algn="ctr"/>
            <a:r>
              <a:rPr lang="en-US" sz="3600" b="0" i="0" dirty="0">
                <a:latin typeface="Arial" charset="0"/>
                <a:ea typeface="Arial" charset="0"/>
                <a:cs typeface="Arial" charset="0"/>
              </a:rPr>
              <a:t>Keep the text light and focus </a:t>
            </a:r>
            <a:br>
              <a:rPr lang="en-US" sz="3600" b="0" i="0" dirty="0">
                <a:latin typeface="Arial" charset="0"/>
                <a:ea typeface="Arial" charset="0"/>
                <a:cs typeface="Arial" charset="0"/>
              </a:rPr>
            </a:br>
            <a:r>
              <a:rPr lang="en-US" sz="3600" b="0" i="0" dirty="0">
                <a:latin typeface="Arial" charset="0"/>
                <a:ea typeface="Arial" charset="0"/>
                <a:cs typeface="Arial" charset="0"/>
              </a:rPr>
              <a:t>on presenting your points.</a:t>
            </a: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illustrations</a:t>
            </a:r>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Headline</a:t>
            </a:r>
          </a:p>
          <a:p>
            <a:pPr algn="ctr"/>
            <a:r>
              <a:rPr lang="en-US" b="0" i="0" dirty="0">
                <a:latin typeface="Arial" charset="0"/>
                <a:ea typeface="Arial" charset="0"/>
                <a:cs typeface="Arial" charset="0"/>
              </a:rPr>
              <a:t>Subtext type size is </a:t>
            </a:r>
            <a:r>
              <a:rPr lang="en-US" b="0" i="0" dirty="0" err="1">
                <a:latin typeface="Arial" charset="0"/>
                <a:ea typeface="Arial" charset="0"/>
                <a:cs typeface="Arial" charset="0"/>
              </a:rPr>
              <a:t>optimised</a:t>
            </a:r>
            <a:r>
              <a:rPr lang="en-US" b="0" i="0" dirty="0">
                <a:latin typeface="Arial" charset="0"/>
                <a:ea typeface="Arial" charset="0"/>
                <a:cs typeface="Arial" charset="0"/>
              </a:rPr>
              <a:t> at 36 pt.</a:t>
            </a: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No worries</a:t>
            </a:r>
          </a:p>
          <a:p>
            <a:pPr algn="ctr"/>
            <a:r>
              <a:rPr lang="en-US" b="0" i="0" dirty="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Rehearse</a:t>
            </a:r>
          </a:p>
          <a:p>
            <a:pPr algn="ctr"/>
            <a:r>
              <a:rPr lang="en-US" b="0" i="0" dirty="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Focus</a:t>
            </a:r>
          </a:p>
          <a:p>
            <a:pPr algn="ctr"/>
            <a:r>
              <a:rPr lang="en-US" b="0" i="0" dirty="0">
                <a:latin typeface="Arial" charset="0"/>
                <a:ea typeface="Arial" charset="0"/>
                <a:cs typeface="Arial" charset="0"/>
              </a:rPr>
              <a:t>Use 4 points maximum to keep focus.</a:t>
            </a: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text light</a:t>
            </a:r>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Point header</a:t>
            </a:r>
          </a:p>
          <a:p>
            <a:r>
              <a:rPr lang="en-US" b="0" i="0" dirty="0">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Really</a:t>
            </a:r>
          </a:p>
          <a:p>
            <a:r>
              <a:rPr lang="en-US" sz="3600" b="0" i="0" dirty="0">
                <a:latin typeface="Arial" charset="0"/>
                <a:ea typeface="Arial" charset="0"/>
                <a:cs typeface="Arial" charset="0"/>
              </a:rPr>
              <a:t>Of course you can use a shorter text and that is fine.</a:t>
            </a: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Only one line</a:t>
            </a:r>
          </a:p>
          <a:p>
            <a:r>
              <a:rPr lang="en-US" sz="3600" b="0" i="0" dirty="0">
                <a:latin typeface="Arial" charset="0"/>
                <a:ea typeface="Arial" charset="0"/>
                <a:cs typeface="Arial" charset="0"/>
              </a:rPr>
              <a:t>Be short and precise when you are using this column. Use maximum 4 lines of text to make things direct.</a:t>
            </a: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Three points with text strong</a:t>
            </a:r>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header</a:t>
            </a:r>
          </a:p>
          <a:p>
            <a:r>
              <a:rPr lang="en-US"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Really</a:t>
            </a:r>
          </a:p>
          <a:p>
            <a:r>
              <a:rPr lang="en-US" sz="3600" b="0" i="0" dirty="0">
                <a:solidFill>
                  <a:schemeClr val="bg1"/>
                </a:solidFill>
                <a:latin typeface="Arial" charset="0"/>
                <a:ea typeface="Arial" charset="0"/>
                <a:cs typeface="Arial" charset="0"/>
              </a:rPr>
              <a:t>Of course you can use a shorter text and that is fine.</a:t>
            </a: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Only one line</a:t>
            </a:r>
          </a:p>
          <a:p>
            <a:r>
              <a:rPr lang="en-US" sz="3600"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text light</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1</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2</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3</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4</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Four points with text strong</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1</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2</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3</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4</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Eight points with text light</a:t>
            </a:r>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1</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2</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3</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4</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5</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6</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7</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8</a:t>
            </a:r>
          </a:p>
          <a:p>
            <a:r>
              <a:rPr lang="en-US" sz="2800" b="0" i="0" dirty="0">
                <a:solidFill>
                  <a:srgbClr val="141414"/>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Eight points with text strong</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2</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3</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4</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5</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6</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7</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8</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1</a:t>
            </a:r>
          </a:p>
          <a:p>
            <a:r>
              <a:rPr lang="en-US" sz="2800" b="0" i="0" dirty="0">
                <a:solidFill>
                  <a:schemeClr val="bg1"/>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a:t> </a:t>
            </a:r>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a:t>We use a 50% transparency of a full-bleed photo when using text overlays</a:t>
            </a:r>
          </a:p>
        </p:txBody>
      </p:sp>
    </p:spTree>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a:solidFill>
                  <a:srgbClr val="141414"/>
                </a:solidFill>
                <a:latin typeface="Arial" charset="0"/>
                <a:ea typeface="Arial" charset="0"/>
                <a:cs typeface="Arial" charset="0"/>
              </a:rPr>
              <a:t>Use a white gradient on light photos to create enough contrast for your text</a:t>
            </a:r>
            <a:br>
              <a:rPr lang="en-US" sz="8000" b="1" i="0" dirty="0">
                <a:solidFill>
                  <a:srgbClr val="141414"/>
                </a:solidFill>
                <a:latin typeface="Arial" charset="0"/>
                <a:ea typeface="Arial" charset="0"/>
                <a:cs typeface="Arial" charset="0"/>
              </a:rPr>
            </a:br>
            <a:r>
              <a:rPr lang="en-US" sz="4800" b="0" i="0" dirty="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a:solidFill>
                  <a:schemeClr val="bg1"/>
                </a:solidFill>
                <a:latin typeface="Arial" charset="0"/>
                <a:ea typeface="Arial" charset="0"/>
                <a:cs typeface="Arial" charset="0"/>
              </a:rPr>
              <a:t>Use a dark gradient on dark photos to create enough contrast for your text</a:t>
            </a:r>
            <a:br>
              <a:rPr lang="en-US" sz="8000" b="1" i="0" dirty="0">
                <a:solidFill>
                  <a:schemeClr val="bg1"/>
                </a:solidFill>
                <a:latin typeface="Arial" charset="0"/>
                <a:ea typeface="Arial" charset="0"/>
                <a:cs typeface="Arial" charset="0"/>
              </a:rPr>
            </a:br>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a:solidFill>
                  <a:schemeClr val="bg1"/>
                </a:solidFill>
                <a:latin typeface="Arial" charset="0"/>
                <a:ea typeface="Arial" charset="0"/>
                <a:cs typeface="Arial" charset="0"/>
              </a:rPr>
            </a:br>
            <a:r>
              <a:rPr lang="en-US" sz="8000" b="1" i="0" dirty="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a:t>PGS office, source: </a:t>
            </a:r>
            <a:r>
              <a:rPr lang="en-US" dirty="0" err="1"/>
              <a:t>pgs-soft.com</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Use a transparent overlay over a full-width photo</a:t>
            </a:r>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a:t>Place this column wherever it makes sense on the photo. Select</a:t>
            </a:r>
            <a:r>
              <a:rPr lang="en-US" sz="4800" b="0" baseline="0" dirty="0"/>
              <a:t> all and then deselect the photo. Hold *Shift* and move.</a:t>
            </a:r>
            <a:endParaRPr lang="en-US" sz="4800" b="0" dirty="0"/>
          </a:p>
        </p:txBody>
      </p:sp>
    </p:spTree>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Voiceover</a:t>
            </a:r>
            <a:br>
              <a:rPr lang="en-US" dirty="0"/>
            </a:br>
            <a:r>
              <a:rPr lang="en-US" dirty="0"/>
              <a:t>points only</a:t>
            </a:r>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a:t>Point 1</a:t>
            </a:r>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4</a:t>
            </a: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2</a:t>
            </a: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3</a:t>
            </a:r>
          </a:p>
        </p:txBody>
      </p:sp>
    </p:spTree>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a:solidFill>
                  <a:schemeClr val="bg1">
                    <a:alpha val="40000"/>
                  </a:schemeClr>
                </a:solidFill>
              </a:rPr>
              <a:t>Point 1</a:t>
            </a: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a:solidFill>
                  <a:srgbClr val="141414"/>
                </a:solidFill>
                <a:latin typeface="Arial" charset="0"/>
                <a:ea typeface="Arial" charset="0"/>
                <a:cs typeface="Arial" charset="0"/>
              </a:rPr>
              <a:t>“A person who never made a mistake never tried anything new.”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Albert Einstein’s quote above points to the issue we all face when learning.</a:t>
            </a: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a:solidFill>
                  <a:srgbClr val="141414"/>
                </a:solidFill>
                <a:effectLst/>
                <a:latin typeface="Helvetica" charset="0"/>
              </a:rPr>
              <a:t> </a:t>
            </a: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Recommendation</a:t>
            </a:r>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a:solidFill>
                  <a:schemeClr val="bg1"/>
                </a:solidFill>
                <a:latin typeface="Arial" charset="0"/>
                <a:ea typeface="Arial" charset="0"/>
                <a:cs typeface="Arial" charset="0"/>
              </a:rPr>
              <a:t>POPULAR</a:t>
            </a: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PGS Software services, 2017 (source - </a:t>
            </a:r>
            <a:r>
              <a:rPr lang="en-US" u="sng" dirty="0">
                <a:hlinkClick r:id="rId2"/>
              </a:rPr>
              <a:t>PGS Software page</a:t>
            </a:r>
            <a:r>
              <a:rPr lang="en-US" dirty="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Maximum twelve elements 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a:t>Screenshot intro text</a:t>
            </a:r>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Introducing</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6.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image" Target="../media/image38.emf"/><Relationship Id="rId18" Type="http://schemas.openxmlformats.org/officeDocument/2006/relationships/image" Target="../media/image43.emf"/><Relationship Id="rId26" Type="http://schemas.openxmlformats.org/officeDocument/2006/relationships/image" Target="../media/image51.emf"/><Relationship Id="rId3" Type="http://schemas.openxmlformats.org/officeDocument/2006/relationships/image" Target="../media/image28.emf"/><Relationship Id="rId21" Type="http://schemas.openxmlformats.org/officeDocument/2006/relationships/image" Target="../media/image46.emf"/><Relationship Id="rId34" Type="http://schemas.openxmlformats.org/officeDocument/2006/relationships/image" Target="../media/image59.emf"/><Relationship Id="rId7" Type="http://schemas.openxmlformats.org/officeDocument/2006/relationships/image" Target="../media/image32.emf"/><Relationship Id="rId12" Type="http://schemas.openxmlformats.org/officeDocument/2006/relationships/image" Target="../media/image37.emf"/><Relationship Id="rId17" Type="http://schemas.openxmlformats.org/officeDocument/2006/relationships/image" Target="../media/image42.emf"/><Relationship Id="rId25" Type="http://schemas.openxmlformats.org/officeDocument/2006/relationships/image" Target="../media/image50.emf"/><Relationship Id="rId33" Type="http://schemas.openxmlformats.org/officeDocument/2006/relationships/image" Target="../media/image58.emf"/><Relationship Id="rId2" Type="http://schemas.openxmlformats.org/officeDocument/2006/relationships/image" Target="../media/image27.emf"/><Relationship Id="rId16" Type="http://schemas.openxmlformats.org/officeDocument/2006/relationships/image" Target="../media/image41.emf"/><Relationship Id="rId20" Type="http://schemas.openxmlformats.org/officeDocument/2006/relationships/image" Target="../media/image45.emf"/><Relationship Id="rId29" Type="http://schemas.openxmlformats.org/officeDocument/2006/relationships/image" Target="../media/image54.emf"/><Relationship Id="rId1" Type="http://schemas.openxmlformats.org/officeDocument/2006/relationships/slideLayout" Target="../slideLayouts/slideLayout112.xml"/><Relationship Id="rId6" Type="http://schemas.openxmlformats.org/officeDocument/2006/relationships/image" Target="../media/image31.emf"/><Relationship Id="rId11" Type="http://schemas.openxmlformats.org/officeDocument/2006/relationships/image" Target="../media/image36.emf"/><Relationship Id="rId24" Type="http://schemas.openxmlformats.org/officeDocument/2006/relationships/image" Target="../media/image49.emf"/><Relationship Id="rId32" Type="http://schemas.openxmlformats.org/officeDocument/2006/relationships/image" Target="../media/image57.emf"/><Relationship Id="rId5" Type="http://schemas.openxmlformats.org/officeDocument/2006/relationships/image" Target="../media/image30.emf"/><Relationship Id="rId15" Type="http://schemas.openxmlformats.org/officeDocument/2006/relationships/image" Target="../media/image40.emf"/><Relationship Id="rId23" Type="http://schemas.openxmlformats.org/officeDocument/2006/relationships/image" Target="../media/image48.emf"/><Relationship Id="rId28" Type="http://schemas.openxmlformats.org/officeDocument/2006/relationships/image" Target="../media/image53.emf"/><Relationship Id="rId36" Type="http://schemas.openxmlformats.org/officeDocument/2006/relationships/image" Target="../media/image61.emf"/><Relationship Id="rId10" Type="http://schemas.openxmlformats.org/officeDocument/2006/relationships/image" Target="../media/image35.emf"/><Relationship Id="rId19" Type="http://schemas.openxmlformats.org/officeDocument/2006/relationships/image" Target="../media/image44.emf"/><Relationship Id="rId31" Type="http://schemas.openxmlformats.org/officeDocument/2006/relationships/image" Target="../media/image56.emf"/><Relationship Id="rId4" Type="http://schemas.openxmlformats.org/officeDocument/2006/relationships/image" Target="../media/image29.emf"/><Relationship Id="rId9" Type="http://schemas.openxmlformats.org/officeDocument/2006/relationships/image" Target="../media/image34.emf"/><Relationship Id="rId14" Type="http://schemas.openxmlformats.org/officeDocument/2006/relationships/image" Target="../media/image39.emf"/><Relationship Id="rId22" Type="http://schemas.openxmlformats.org/officeDocument/2006/relationships/image" Target="../media/image47.emf"/><Relationship Id="rId27" Type="http://schemas.openxmlformats.org/officeDocument/2006/relationships/image" Target="../media/image52.emf"/><Relationship Id="rId30" Type="http://schemas.openxmlformats.org/officeDocument/2006/relationships/image" Target="../media/image55.emf"/><Relationship Id="rId35" Type="http://schemas.openxmlformats.org/officeDocument/2006/relationships/image" Target="../media/image60.e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3.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Layout" Target="../slideLayouts/slideLayout7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Middleware</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Define</a:t>
            </a:r>
            <a:r>
              <a:rPr lang="pl-PL" dirty="0"/>
              <a:t> </a:t>
            </a:r>
            <a:r>
              <a:rPr lang="pl-PL" dirty="0" err="1"/>
              <a:t>request</a:t>
            </a:r>
            <a:r>
              <a:rPr lang="pl-PL" dirty="0"/>
              <a:t> </a:t>
            </a:r>
            <a:r>
              <a:rPr lang="pl-PL" dirty="0" err="1"/>
              <a:t>pipeline</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41711810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Picture Placeholder 2"/>
          <p:cNvSpPr>
            <a:spLocks noGrp="1"/>
          </p:cNvSpPr>
          <p:nvPr>
            <p:ph type="pic" sz="quarter" idx="17"/>
          </p:nvPr>
        </p:nvSpPr>
        <p:spPr/>
      </p:sp>
      <p:sp>
        <p:nvSpPr>
          <p:cNvPr id="4" name="Text Placeholder 3"/>
          <p:cNvSpPr>
            <a:spLocks noGrp="1"/>
          </p:cNvSpPr>
          <p:nvPr>
            <p:ph type="body" sz="quarter" idx="18"/>
          </p:nvPr>
        </p:nvSpPr>
        <p:spPr>
          <a:xfrm>
            <a:off x="1843698" y="7435083"/>
            <a:ext cx="3938796" cy="2696123"/>
          </a:xfrm>
        </p:spPr>
        <p:txBody>
          <a:bodyPr anchor="b"/>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5" name="Text Placeholder 4"/>
          <p:cNvSpPr>
            <a:spLocks noGrp="1"/>
          </p:cNvSpPr>
          <p:nvPr>
            <p:ph type="body" sz="quarter" idx="19"/>
          </p:nvPr>
        </p:nvSpPr>
        <p:spPr>
          <a:xfrm>
            <a:off x="18621562" y="7435083"/>
            <a:ext cx="3938796" cy="2696123"/>
          </a:xfrm>
        </p:spPr>
        <p:txBody>
          <a:bodyPr anchor="b"/>
          <a:lstStyle/>
          <a:p>
            <a:pPr marL="0" indent="0" algn="r" defTabSz="825500">
              <a:spcBef>
                <a:spcPts val="0"/>
              </a:spcBef>
              <a:defRPr sz="4800" spc="-48">
                <a:solidFill>
                  <a:schemeClr val="accent2">
                    <a:hueOff val="-11349316"/>
                    <a:satOff val="-100000"/>
                    <a:lumOff val="-34701"/>
                  </a:schemeClr>
                </a:solidFill>
              </a:defRPr>
            </a:pPr>
            <a:r>
              <a:rPr lang="en-US"/>
              <a:t>Point 1</a:t>
            </a:r>
          </a:p>
          <a:p>
            <a:pPr marL="0" indent="0" algn="r"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6" name="Text Placeholder 5"/>
          <p:cNvSpPr>
            <a:spLocks noGrp="1"/>
          </p:cNvSpPr>
          <p:nvPr>
            <p:ph type="body" sz="quarter" idx="15"/>
          </p:nvPr>
        </p:nvSpPr>
        <p:spPr/>
        <p:txBody>
          <a:bodyPr anchor="t"/>
          <a:lstStyle/>
          <a:p>
            <a:r>
              <a:rPr lang="en-US"/>
              <a:t>Screen name</a:t>
            </a:r>
          </a:p>
        </p:txBody>
      </p:sp>
      <p:sp>
        <p:nvSpPr>
          <p:cNvPr id="7" name="Text Placeholder 6"/>
          <p:cNvSpPr>
            <a:spLocks noGrp="1"/>
          </p:cNvSpPr>
          <p:nvPr>
            <p:ph type="body" sz="quarter" idx="20"/>
          </p:nvPr>
        </p:nvSpPr>
        <p:spPr/>
        <p:txBody>
          <a:bodyPr anchor="t"/>
          <a:lstStyle/>
          <a:p>
            <a:r>
              <a:rPr lang="en-US"/>
              <a:t>Screen name</a:t>
            </a:r>
          </a:p>
        </p:txBody>
      </p:sp>
      <p:sp>
        <p:nvSpPr>
          <p:cNvPr id="8" name="Text Placeholder 7"/>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8051029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nchor="t"/>
          <a:lstStyle/>
          <a:p>
            <a:r>
              <a:rPr lang="en-US"/>
              <a:t>Screen name</a:t>
            </a:r>
          </a:p>
        </p:txBody>
      </p:sp>
      <p:sp>
        <p:nvSpPr>
          <p:cNvPr id="10" name="Picture Placeholder 9"/>
          <p:cNvSpPr>
            <a:spLocks noGrp="1"/>
          </p:cNvSpPr>
          <p:nvPr>
            <p:ph type="pic" sz="quarter" idx="16"/>
          </p:nvPr>
        </p:nvSpPr>
        <p:spPr>
          <a:xfrm>
            <a:off x="7294662" y="2883600"/>
            <a:ext cx="4381200" cy="7196400"/>
          </a:xfrm>
        </p:spPr>
      </p:sp>
      <p:sp>
        <p:nvSpPr>
          <p:cNvPr id="11" name="Picture Placeholder 10"/>
          <p:cNvSpPr>
            <a:spLocks noGrp="1"/>
          </p:cNvSpPr>
          <p:nvPr>
            <p:ph type="pic" sz="quarter" idx="17"/>
          </p:nvPr>
        </p:nvSpPr>
        <p:spPr>
          <a:xfrm>
            <a:off x="12672000" y="2883600"/>
            <a:ext cx="4381200" cy="7196400"/>
          </a:xfrm>
        </p:spPr>
      </p:sp>
      <p:sp>
        <p:nvSpPr>
          <p:cNvPr id="12" name="Text Placeholder 11"/>
          <p:cNvSpPr>
            <a:spLocks noGrp="1"/>
          </p:cNvSpPr>
          <p:nvPr>
            <p:ph type="body" sz="quarter" idx="20"/>
          </p:nvPr>
        </p:nvSpPr>
        <p:spPr/>
        <p:txBody>
          <a:bodyPr anchor="t"/>
          <a:lstStyle/>
          <a:p>
            <a:r>
              <a:rPr lang="en-US"/>
              <a:t>Screen name</a:t>
            </a:r>
          </a:p>
        </p:txBody>
      </p:sp>
      <p:sp>
        <p:nvSpPr>
          <p:cNvPr id="13" name="Picture Placeholder 12"/>
          <p:cNvSpPr>
            <a:spLocks noGrp="1"/>
          </p:cNvSpPr>
          <p:nvPr>
            <p:ph type="pic" sz="quarter" idx="21"/>
          </p:nvPr>
        </p:nvSpPr>
        <p:spPr>
          <a:xfrm>
            <a:off x="2049366" y="2896420"/>
            <a:ext cx="4381200" cy="7196400"/>
          </a:xfrm>
        </p:spPr>
      </p:sp>
      <p:sp>
        <p:nvSpPr>
          <p:cNvPr id="14" name="Text Placeholder 13"/>
          <p:cNvSpPr>
            <a:spLocks noGrp="1"/>
          </p:cNvSpPr>
          <p:nvPr>
            <p:ph type="body" sz="quarter" idx="22"/>
          </p:nvPr>
        </p:nvSpPr>
        <p:spPr/>
        <p:txBody>
          <a:bodyPr anchor="t"/>
          <a:lstStyle/>
          <a:p>
            <a:r>
              <a:rPr lang="en-US"/>
              <a:t>Screen name</a:t>
            </a:r>
          </a:p>
        </p:txBody>
      </p:sp>
      <p:sp>
        <p:nvSpPr>
          <p:cNvPr id="15" name="Picture Placeholder 14"/>
          <p:cNvSpPr>
            <a:spLocks noGrp="1"/>
          </p:cNvSpPr>
          <p:nvPr>
            <p:ph type="pic" sz="quarter" idx="23"/>
          </p:nvPr>
        </p:nvSpPr>
        <p:spPr>
          <a:xfrm>
            <a:off x="17928000" y="2883600"/>
            <a:ext cx="4381200" cy="7196400"/>
          </a:xfrm>
        </p:spPr>
      </p:sp>
      <p:sp>
        <p:nvSpPr>
          <p:cNvPr id="16" name="Text Placeholder 15"/>
          <p:cNvSpPr>
            <a:spLocks noGrp="1"/>
          </p:cNvSpPr>
          <p:nvPr>
            <p:ph type="body" sz="quarter" idx="24"/>
          </p:nvPr>
        </p:nvSpPr>
        <p:spPr/>
        <p:txBody>
          <a:bodyPr anchor="t"/>
          <a:lstStyle/>
          <a:p>
            <a:r>
              <a:rPr lang="en-US"/>
              <a:t>Screen name</a:t>
            </a:r>
          </a:p>
        </p:txBody>
      </p:sp>
    </p:spTree>
    <p:extLst>
      <p:ext uri="{BB962C8B-B14F-4D97-AF65-F5344CB8AC3E}">
        <p14:creationId xmlns:p14="http://schemas.microsoft.com/office/powerpoint/2010/main" val="11295091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19"/>
          </p:nvPr>
        </p:nvSpPr>
        <p:spPr/>
      </p:sp>
      <p:sp>
        <p:nvSpPr>
          <p:cNvPr id="5" name="Picture Placeholder 4"/>
          <p:cNvSpPr>
            <a:spLocks noGrp="1"/>
          </p:cNvSpPr>
          <p:nvPr>
            <p:ph type="pic" sz="quarter" idx="20"/>
          </p:nvPr>
        </p:nvSpPr>
        <p:spPr/>
      </p:sp>
      <p:sp>
        <p:nvSpPr>
          <p:cNvPr id="6" name="Picture Placeholder 5"/>
          <p:cNvSpPr>
            <a:spLocks noGrp="1"/>
          </p:cNvSpPr>
          <p:nvPr>
            <p:ph type="pic" sz="quarter" idx="16"/>
          </p:nvPr>
        </p:nvSpPr>
        <p:spPr/>
      </p:sp>
    </p:spTree>
    <p:extLst>
      <p:ext uri="{BB962C8B-B14F-4D97-AF65-F5344CB8AC3E}">
        <p14:creationId xmlns:p14="http://schemas.microsoft.com/office/powerpoint/2010/main" val="8985994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p:sp>
      <p:sp>
        <p:nvSpPr>
          <p:cNvPr id="8" name="Text Placeholder 7"/>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13044885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5" name="Text Placeholder 4"/>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2630274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597802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1041639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38636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82822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2271989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3699907"/>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813826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158554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60041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9672381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5"/>
          </p:nvPr>
        </p:nvSpPr>
        <p:spPr/>
      </p:sp>
      <p:sp>
        <p:nvSpPr>
          <p:cNvPr id="3" name="Text Placeholder 2"/>
          <p:cNvSpPr>
            <a:spLocks noGrp="1"/>
          </p:cNvSpPr>
          <p:nvPr>
            <p:ph type="body" sz="quarter" idx="21"/>
          </p:nvPr>
        </p:nvSpPr>
        <p:spPr>
          <a:xfrm>
            <a:off x="1606030" y="381778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825615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6577195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5"/>
          </p:nvPr>
        </p:nvSpPr>
        <p:spPr/>
      </p:sp>
      <p:sp>
        <p:nvSpPr>
          <p:cNvPr id="3" name="Text Placeholder 2"/>
          <p:cNvSpPr>
            <a:spLocks noGrp="1"/>
          </p:cNvSpPr>
          <p:nvPr>
            <p:ph type="body" sz="quarter" idx="21"/>
          </p:nvPr>
        </p:nvSpPr>
        <p:spPr>
          <a:xfrm>
            <a:off x="17592204" y="38636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7592204" y="82822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0247839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a:t>Screen name</a:t>
            </a:r>
          </a:p>
        </p:txBody>
      </p:sp>
      <p:sp>
        <p:nvSpPr>
          <p:cNvPr id="8" name="Picture Placeholder 7"/>
          <p:cNvSpPr>
            <a:spLocks noGrp="1"/>
          </p:cNvSpPr>
          <p:nvPr>
            <p:ph type="pic" sz="quarter" idx="16"/>
          </p:nvPr>
        </p:nvSpPr>
        <p:spPr>
          <a:xfrm>
            <a:off x="6544800" y="3322800"/>
            <a:ext cx="4636800" cy="6228000"/>
          </a:xfrm>
        </p:spPr>
      </p:sp>
      <p:sp>
        <p:nvSpPr>
          <p:cNvPr id="9" name="Picture Placeholder 8"/>
          <p:cNvSpPr>
            <a:spLocks noGrp="1"/>
          </p:cNvSpPr>
          <p:nvPr>
            <p:ph type="pic" sz="quarter" idx="17"/>
          </p:nvPr>
        </p:nvSpPr>
        <p:spPr>
          <a:xfrm>
            <a:off x="13255200" y="3322800"/>
            <a:ext cx="4636800" cy="6228000"/>
          </a:xfrm>
        </p:spPr>
      </p:sp>
      <p:sp>
        <p:nvSpPr>
          <p:cNvPr id="10" name="Text Placeholder 9"/>
          <p:cNvSpPr>
            <a:spLocks noGrp="1"/>
          </p:cNvSpPr>
          <p:nvPr>
            <p:ph type="body" sz="quarter" idx="18"/>
          </p:nvPr>
        </p:nvSpPr>
        <p:spPr>
          <a:xfrm>
            <a:off x="1843698" y="7435083"/>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11" name="Text Placeholder 10"/>
          <p:cNvSpPr>
            <a:spLocks noGrp="1"/>
          </p:cNvSpPr>
          <p:nvPr>
            <p:ph type="body" sz="quarter" idx="19"/>
          </p:nvPr>
        </p:nvSpPr>
        <p:spPr>
          <a:xfrm>
            <a:off x="18621562" y="7435083"/>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12" name="Text Placeholder 11"/>
          <p:cNvSpPr>
            <a:spLocks noGrp="1"/>
          </p:cNvSpPr>
          <p:nvPr>
            <p:ph type="body" sz="quarter" idx="20"/>
          </p:nvPr>
        </p:nvSpPr>
        <p:spPr/>
        <p:txBody>
          <a:bodyPr/>
          <a:lstStyle/>
          <a:p>
            <a:r>
              <a:rPr lang="en-US"/>
              <a:t>Screen name</a:t>
            </a:r>
          </a:p>
        </p:txBody>
      </p:sp>
      <p:sp>
        <p:nvSpPr>
          <p:cNvPr id="13" name="Text Placeholder 12"/>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293083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pl-PL" dirty="0"/>
              <a:t>Middleware</a:t>
            </a:r>
            <a:endParaRPr lang="en-US" dirty="0"/>
          </a:p>
        </p:txBody>
      </p:sp>
      <p:sp>
        <p:nvSpPr>
          <p:cNvPr id="3" name="Slide Number Placeholder 2"/>
          <p:cNvSpPr>
            <a:spLocks noGrp="1"/>
          </p:cNvSpPr>
          <p:nvPr>
            <p:ph type="sldNum" sz="quarter" idx="4"/>
          </p:nvPr>
        </p:nvSpPr>
        <p:spPr/>
        <p:txBody>
          <a:bodyPr/>
          <a:lstStyle/>
          <a:p>
            <a:fld id="{48F63A3B-78C7-47BE-AE5E-E10140E04643}" type="slidenum">
              <a:rPr lang="en-US" smtClean="0"/>
              <a:pPr/>
              <a:t>11</a:t>
            </a:fld>
            <a:endParaRPr lang="en-US" dirty="0"/>
          </a:p>
        </p:txBody>
      </p:sp>
      <p:sp>
        <p:nvSpPr>
          <p:cNvPr id="6" name="Text Placeholder 5"/>
          <p:cNvSpPr>
            <a:spLocks noGrp="1"/>
          </p:cNvSpPr>
          <p:nvPr>
            <p:ph type="body" sz="quarter" idx="18"/>
          </p:nvPr>
        </p:nvSpPr>
        <p:spPr/>
        <p:txBody>
          <a:bodyPr>
            <a:normAutofit/>
          </a:bodyPr>
          <a:lstStyle/>
          <a:p>
            <a:r>
              <a:rPr lang="en-US" dirty="0"/>
              <a:t>Middleware is software that's assembled into an app pipeline to handle requests and responses</a:t>
            </a:r>
            <a:r>
              <a:rPr lang="pl-PL" dirty="0"/>
              <a:t>.</a:t>
            </a:r>
            <a:endParaRPr lang="en-US" dirty="0"/>
          </a:p>
        </p:txBody>
      </p:sp>
    </p:spTree>
    <p:extLst>
      <p:ext uri="{BB962C8B-B14F-4D97-AF65-F5344CB8AC3E}">
        <p14:creationId xmlns:p14="http://schemas.microsoft.com/office/powerpoint/2010/main" val="370878443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3"/>
          </p:nvPr>
        </p:nvSpPr>
        <p:spPr>
          <a:xfrm>
            <a:off x="13137237" y="4507894"/>
            <a:ext cx="5459157" cy="4062423"/>
          </a:xfrm>
        </p:spPr>
      </p:sp>
      <p:sp>
        <p:nvSpPr>
          <p:cNvPr id="3" name="Text Placeholder 2"/>
          <p:cNvSpPr>
            <a:spLocks noGrp="1"/>
          </p:cNvSpPr>
          <p:nvPr>
            <p:ph type="body" sz="quarter" idx="24"/>
          </p:nvPr>
        </p:nvSpPr>
        <p:spPr/>
        <p:txBody>
          <a:bodyPr/>
          <a:lstStyle/>
          <a:p>
            <a:r>
              <a:rPr lang="en-US"/>
              <a:t>Screen name</a:t>
            </a:r>
          </a:p>
        </p:txBody>
      </p:sp>
      <p:sp>
        <p:nvSpPr>
          <p:cNvPr id="4" name="Picture Placeholder 3"/>
          <p:cNvSpPr>
            <a:spLocks noGrp="1"/>
          </p:cNvSpPr>
          <p:nvPr>
            <p:ph type="pic" sz="quarter" idx="22"/>
          </p:nvPr>
        </p:nvSpPr>
        <p:spPr>
          <a:xfrm>
            <a:off x="5907500" y="4507894"/>
            <a:ext cx="5459157" cy="4062423"/>
          </a:xfrm>
        </p:spPr>
      </p:sp>
      <p:sp>
        <p:nvSpPr>
          <p:cNvPr id="5" name="Text Placeholder 4"/>
          <p:cNvSpPr>
            <a:spLocks noGrp="1"/>
          </p:cNvSpPr>
          <p:nvPr>
            <p:ph type="body" sz="quarter" idx="15"/>
          </p:nvPr>
        </p:nvSpPr>
        <p:spPr/>
        <p:txBody>
          <a:bodyPr/>
          <a:lstStyle/>
          <a:p>
            <a:r>
              <a:rPr lang="en-US"/>
              <a:t>Screen name</a:t>
            </a:r>
          </a:p>
        </p:txBody>
      </p:sp>
      <p:sp>
        <p:nvSpPr>
          <p:cNvPr id="6" name="Text Placeholder 5"/>
          <p:cNvSpPr>
            <a:spLocks noGrp="1"/>
          </p:cNvSpPr>
          <p:nvPr>
            <p:ph type="body" sz="quarter" idx="18"/>
          </p:nvPr>
        </p:nvSpPr>
        <p:spPr>
          <a:xfrm>
            <a:off x="1204442"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7" name="Text Placeholder 6"/>
          <p:cNvSpPr>
            <a:spLocks noGrp="1"/>
          </p:cNvSpPr>
          <p:nvPr>
            <p:ph type="body" sz="quarter" idx="19"/>
          </p:nvPr>
        </p:nvSpPr>
        <p:spPr>
          <a:xfrm>
            <a:off x="19319998"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8" name="Text Placeholder 7"/>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7908067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r>
              <a:rPr lang="en-US"/>
              <a:t>Screen name</a:t>
            </a:r>
          </a:p>
          <a:p>
            <a:endParaRPr lang="en-US"/>
          </a:p>
        </p:txBody>
      </p:sp>
      <p:sp>
        <p:nvSpPr>
          <p:cNvPr id="10" name="Picture Placeholder 9"/>
          <p:cNvSpPr>
            <a:spLocks noGrp="1"/>
          </p:cNvSpPr>
          <p:nvPr>
            <p:ph type="pic" sz="quarter" idx="16"/>
          </p:nvPr>
        </p:nvSpPr>
        <p:spPr/>
      </p:sp>
      <p:sp>
        <p:nvSpPr>
          <p:cNvPr id="11" name="Picture Placeholder 10"/>
          <p:cNvSpPr>
            <a:spLocks noGrp="1"/>
          </p:cNvSpPr>
          <p:nvPr>
            <p:ph type="pic" sz="quarter" idx="17"/>
          </p:nvPr>
        </p:nvSpPr>
        <p:spPr/>
      </p:sp>
      <p:sp>
        <p:nvSpPr>
          <p:cNvPr id="12" name="Text Placeholder 11"/>
          <p:cNvSpPr>
            <a:spLocks noGrp="1"/>
          </p:cNvSpPr>
          <p:nvPr>
            <p:ph type="body" sz="quarter" idx="20"/>
          </p:nvPr>
        </p:nvSpPr>
        <p:spPr/>
        <p:txBody>
          <a:bodyPr/>
          <a:lstStyle/>
          <a:p>
            <a:r>
              <a:rPr lang="en-US"/>
              <a:t>Screen name</a:t>
            </a:r>
          </a:p>
          <a:p>
            <a:endParaRPr lang="en-US"/>
          </a:p>
        </p:txBody>
      </p:sp>
      <p:sp>
        <p:nvSpPr>
          <p:cNvPr id="13" name="Picture Placeholder 12"/>
          <p:cNvSpPr>
            <a:spLocks noGrp="1"/>
          </p:cNvSpPr>
          <p:nvPr>
            <p:ph type="pic" sz="quarter" idx="21"/>
          </p:nvPr>
        </p:nvSpPr>
        <p:spPr/>
      </p:sp>
      <p:sp>
        <p:nvSpPr>
          <p:cNvPr id="14" name="Text Placeholder 13"/>
          <p:cNvSpPr>
            <a:spLocks noGrp="1"/>
          </p:cNvSpPr>
          <p:nvPr>
            <p:ph type="body" sz="quarter" idx="22"/>
          </p:nvPr>
        </p:nvSpPr>
        <p:spPr/>
        <p:txBody>
          <a:bodyPr/>
          <a:lstStyle/>
          <a:p>
            <a:r>
              <a:rPr lang="en-US"/>
              <a:t>Screen name</a:t>
            </a:r>
          </a:p>
        </p:txBody>
      </p:sp>
    </p:spTree>
    <p:extLst>
      <p:ext uri="{BB962C8B-B14F-4D97-AF65-F5344CB8AC3E}">
        <p14:creationId xmlns:p14="http://schemas.microsoft.com/office/powerpoint/2010/main" val="9566024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a:t>Screen name</a:t>
            </a:r>
          </a:p>
        </p:txBody>
      </p:sp>
      <p:sp>
        <p:nvSpPr>
          <p:cNvPr id="3" name="Picture Placeholder 2"/>
          <p:cNvSpPr>
            <a:spLocks noGrp="1"/>
          </p:cNvSpPr>
          <p:nvPr>
            <p:ph type="pic" sz="quarter" idx="22"/>
          </p:nvPr>
        </p:nvSpPr>
        <p:spPr/>
      </p:sp>
      <p:sp>
        <p:nvSpPr>
          <p:cNvPr id="4" name="Text Placeholder 3"/>
          <p:cNvSpPr>
            <a:spLocks noGrp="1"/>
          </p:cNvSpPr>
          <p:nvPr>
            <p:ph type="body" sz="quarter" idx="15"/>
          </p:nvPr>
        </p:nvSpPr>
        <p:spPr/>
        <p:txBody>
          <a:bodyPr/>
          <a:lstStyle/>
          <a:p>
            <a:r>
              <a:rPr lang="en-US"/>
              <a:t>Screen name</a:t>
            </a:r>
          </a:p>
        </p:txBody>
      </p:sp>
      <p:sp>
        <p:nvSpPr>
          <p:cNvPr id="5" name="Text Placeholder 4"/>
          <p:cNvSpPr>
            <a:spLocks noGrp="1"/>
          </p:cNvSpPr>
          <p:nvPr>
            <p:ph type="body" sz="quarter" idx="26"/>
          </p:nvPr>
        </p:nvSpPr>
        <p:spPr/>
        <p:txBody>
          <a:bodyPr/>
          <a:lstStyle/>
          <a:p>
            <a:r>
              <a:rPr lang="en-US"/>
              <a:t>Screen name</a:t>
            </a:r>
          </a:p>
        </p:txBody>
      </p:sp>
      <p:sp>
        <p:nvSpPr>
          <p:cNvPr id="6" name="Picture Placeholder 5"/>
          <p:cNvSpPr>
            <a:spLocks noGrp="1"/>
          </p:cNvSpPr>
          <p:nvPr>
            <p:ph type="pic" sz="quarter" idx="27"/>
          </p:nvPr>
        </p:nvSpPr>
        <p:spPr/>
      </p:sp>
      <p:sp>
        <p:nvSpPr>
          <p:cNvPr id="7" name="Picture Placeholder 6"/>
          <p:cNvSpPr>
            <a:spLocks noGrp="1"/>
          </p:cNvSpPr>
          <p:nvPr>
            <p:ph type="pic" sz="quarter" idx="28"/>
          </p:nvPr>
        </p:nvSpPr>
        <p:spPr/>
      </p:sp>
    </p:spTree>
    <p:extLst>
      <p:ext uri="{BB962C8B-B14F-4D97-AF65-F5344CB8AC3E}">
        <p14:creationId xmlns:p14="http://schemas.microsoft.com/office/powerpoint/2010/main" val="15819812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p:sp>
      <p:sp>
        <p:nvSpPr>
          <p:cNvPr id="9" name="Text Placeholder 8"/>
          <p:cNvSpPr>
            <a:spLocks noGrp="1"/>
          </p:cNvSpPr>
          <p:nvPr>
            <p:ph type="body" sz="quarter" idx="19"/>
          </p:nvPr>
        </p:nvSpPr>
        <p:spPr/>
        <p:txBody>
          <a:bodyPr anchor="t">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10577449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21"/>
          </p:nvPr>
        </p:nvSpPr>
        <p:spPr>
          <a:xfrm>
            <a:off x="1606030" y="5689997"/>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1012835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491764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933627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7246082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5"/>
          </p:nvPr>
        </p:nvSpPr>
        <p:spPr/>
      </p:sp>
      <p:sp>
        <p:nvSpPr>
          <p:cNvPr id="3" name="Picture Placeholder 2"/>
          <p:cNvSpPr>
            <a:spLocks noGrp="1"/>
          </p:cNvSpPr>
          <p:nvPr>
            <p:ph type="pic" sz="quarter" idx="26"/>
          </p:nvPr>
        </p:nvSpPr>
        <p:spPr/>
      </p:sp>
      <p:sp>
        <p:nvSpPr>
          <p:cNvPr id="4" name="Text Placeholder 3"/>
          <p:cNvSpPr>
            <a:spLocks noGrp="1"/>
          </p:cNvSpPr>
          <p:nvPr>
            <p:ph type="body" sz="quarter" idx="21"/>
          </p:nvPr>
        </p:nvSpPr>
        <p:spPr/>
        <p:txBody>
          <a:bodyPr/>
          <a:lstStyle/>
          <a:p>
            <a:endParaRPr lang="en-US"/>
          </a:p>
        </p:txBody>
      </p:sp>
      <p:sp>
        <p:nvSpPr>
          <p:cNvPr id="5" name="Text Placeholder 4"/>
          <p:cNvSpPr>
            <a:spLocks noGrp="1"/>
          </p:cNvSpPr>
          <p:nvPr>
            <p:ph type="body" sz="quarter" idx="24"/>
          </p:nvPr>
        </p:nvSpPr>
        <p:spPr/>
        <p:txBody>
          <a:bodyPr/>
          <a:lstStyle/>
          <a:p>
            <a:r>
              <a:rPr lang="en-US"/>
              <a:t>Screen name</a:t>
            </a:r>
          </a:p>
        </p:txBody>
      </p:sp>
      <p:sp>
        <p:nvSpPr>
          <p:cNvPr id="6" name="Text Placeholder 5"/>
          <p:cNvSpPr>
            <a:spLocks noGrp="1"/>
          </p:cNvSpPr>
          <p:nvPr>
            <p:ph type="body" sz="quarter" idx="15"/>
          </p:nvPr>
        </p:nvSpPr>
        <p:spPr/>
        <p:txBody>
          <a:bodyPr/>
          <a:lstStyle/>
          <a:p>
            <a:r>
              <a:rPr lang="en-US"/>
              <a:t>Screen name</a:t>
            </a:r>
          </a:p>
        </p:txBody>
      </p:sp>
      <p:sp>
        <p:nvSpPr>
          <p:cNvPr id="7" name="Text Placeholder 6"/>
          <p:cNvSpPr>
            <a:spLocks noGrp="1"/>
          </p:cNvSpPr>
          <p:nvPr>
            <p:ph type="body" sz="quarter" idx="18"/>
          </p:nvPr>
        </p:nvSpPr>
        <p:spPr>
          <a:xfrm>
            <a:off x="1843698"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8" name="Text Placeholder 7"/>
          <p:cNvSpPr>
            <a:spLocks noGrp="1"/>
          </p:cNvSpPr>
          <p:nvPr>
            <p:ph type="body" sz="quarter" idx="19"/>
          </p:nvPr>
        </p:nvSpPr>
        <p:spPr>
          <a:xfrm>
            <a:off x="18621562"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Tree>
    <p:extLst>
      <p:ext uri="{BB962C8B-B14F-4D97-AF65-F5344CB8AC3E}">
        <p14:creationId xmlns:p14="http://schemas.microsoft.com/office/powerpoint/2010/main" val="11645888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a:t>Screen name</a:t>
            </a:r>
          </a:p>
          <a:p>
            <a:endParaRPr lang="en-US"/>
          </a:p>
        </p:txBody>
      </p:sp>
      <p:sp>
        <p:nvSpPr>
          <p:cNvPr id="3" name="Text Placeholder 2"/>
          <p:cNvSpPr>
            <a:spLocks noGrp="1"/>
          </p:cNvSpPr>
          <p:nvPr>
            <p:ph type="body" sz="quarter" idx="15"/>
          </p:nvPr>
        </p:nvSpPr>
        <p:spPr/>
        <p:txBody>
          <a:bodyPr/>
          <a:lstStyle/>
          <a:p>
            <a:r>
              <a:rPr lang="en-US"/>
              <a:t>Screen name</a:t>
            </a:r>
          </a:p>
          <a:p>
            <a:endParaRPr lang="en-US"/>
          </a:p>
        </p:txBody>
      </p:sp>
      <p:sp>
        <p:nvSpPr>
          <p:cNvPr id="4" name="Text Placeholder 3"/>
          <p:cNvSpPr>
            <a:spLocks noGrp="1"/>
          </p:cNvSpPr>
          <p:nvPr>
            <p:ph type="body" sz="quarter" idx="26"/>
          </p:nvPr>
        </p:nvSpPr>
        <p:spPr/>
        <p:txBody>
          <a:bodyPr/>
          <a:lstStyle/>
          <a:p>
            <a:r>
              <a:rPr lang="en-US"/>
              <a:t>Screen name</a:t>
            </a:r>
          </a:p>
          <a:p>
            <a:endParaRPr lang="en-US"/>
          </a:p>
        </p:txBody>
      </p:sp>
      <p:sp>
        <p:nvSpPr>
          <p:cNvPr id="5" name="Text Placeholder 4"/>
          <p:cNvSpPr>
            <a:spLocks noGrp="1"/>
          </p:cNvSpPr>
          <p:nvPr>
            <p:ph type="body" sz="quarter" idx="28"/>
          </p:nvPr>
        </p:nvSpPr>
        <p:spPr/>
        <p:txBody>
          <a:bodyPr/>
          <a:lstStyle/>
          <a:p>
            <a:r>
              <a:rPr lang="en-US"/>
              <a:t>Screen name</a:t>
            </a:r>
          </a:p>
          <a:p>
            <a:endParaRPr lang="en-US"/>
          </a:p>
        </p:txBody>
      </p:sp>
      <p:sp>
        <p:nvSpPr>
          <p:cNvPr id="6" name="Picture Placeholder 5"/>
          <p:cNvSpPr>
            <a:spLocks noGrp="1"/>
          </p:cNvSpPr>
          <p:nvPr>
            <p:ph type="pic" sz="quarter" idx="25"/>
          </p:nvPr>
        </p:nvSpPr>
        <p:spPr/>
      </p:sp>
      <p:sp>
        <p:nvSpPr>
          <p:cNvPr id="7" name="Picture Placeholder 6"/>
          <p:cNvSpPr>
            <a:spLocks noGrp="1"/>
          </p:cNvSpPr>
          <p:nvPr>
            <p:ph type="pic" sz="quarter" idx="29"/>
          </p:nvPr>
        </p:nvSpPr>
        <p:spPr/>
      </p:sp>
      <p:sp>
        <p:nvSpPr>
          <p:cNvPr id="8" name="Picture Placeholder 7"/>
          <p:cNvSpPr>
            <a:spLocks noGrp="1"/>
          </p:cNvSpPr>
          <p:nvPr>
            <p:ph type="pic" sz="quarter" idx="30"/>
          </p:nvPr>
        </p:nvSpPr>
        <p:spPr/>
      </p:sp>
      <p:sp>
        <p:nvSpPr>
          <p:cNvPr id="9" name="Picture Placeholder 8"/>
          <p:cNvSpPr>
            <a:spLocks noGrp="1"/>
          </p:cNvSpPr>
          <p:nvPr>
            <p:ph type="pic" sz="quarter" idx="31"/>
          </p:nvPr>
        </p:nvSpPr>
        <p:spPr/>
      </p:sp>
    </p:spTree>
    <p:extLst>
      <p:ext uri="{BB962C8B-B14F-4D97-AF65-F5344CB8AC3E}">
        <p14:creationId xmlns:p14="http://schemas.microsoft.com/office/powerpoint/2010/main" val="9983894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p:cNvSpPr>
            <a:spLocks noGrp="1"/>
          </p:cNvSpPr>
          <p:nvPr>
            <p:ph type="pic" sz="quarter" idx="10"/>
          </p:nvPr>
        </p:nvSpPr>
        <p:spPr/>
      </p:sp>
    </p:spTree>
    <p:extLst>
      <p:ext uri="{BB962C8B-B14F-4D97-AF65-F5344CB8AC3E}">
        <p14:creationId xmlns:p14="http://schemas.microsoft.com/office/powerpoint/2010/main" val="11510516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4" name="Picture Placeholder 3"/>
          <p:cNvSpPr>
            <a:spLocks noGrp="1"/>
          </p:cNvSpPr>
          <p:nvPr>
            <p:ph type="pic" sz="quarter" idx="11"/>
          </p:nvPr>
        </p:nvSpPr>
        <p:spPr/>
      </p:sp>
    </p:spTree>
    <p:extLst>
      <p:ext uri="{BB962C8B-B14F-4D97-AF65-F5344CB8AC3E}">
        <p14:creationId xmlns:p14="http://schemas.microsoft.com/office/powerpoint/2010/main" val="11925742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p:sp>
      <p:sp>
        <p:nvSpPr>
          <p:cNvPr id="5" name="Picture Placeholder 4"/>
          <p:cNvSpPr>
            <a:spLocks noGrp="1"/>
          </p:cNvSpPr>
          <p:nvPr>
            <p:ph type="pic" sz="quarter" idx="11"/>
          </p:nvPr>
        </p:nvSpPr>
        <p:spPr/>
      </p:sp>
      <p:sp>
        <p:nvSpPr>
          <p:cNvPr id="6" name="Picture Placeholder 5"/>
          <p:cNvSpPr>
            <a:spLocks noGrp="1"/>
          </p:cNvSpPr>
          <p:nvPr>
            <p:ph type="pic" sz="quarter" idx="12"/>
          </p:nvPr>
        </p:nvSpPr>
        <p:spPr/>
      </p:sp>
    </p:spTree>
    <p:extLst>
      <p:ext uri="{BB962C8B-B14F-4D97-AF65-F5344CB8AC3E}">
        <p14:creationId xmlns:p14="http://schemas.microsoft.com/office/powerpoint/2010/main" val="113055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12</a:t>
            </a:fld>
            <a:endParaRPr lang="en-US"/>
          </a:p>
        </p:txBody>
      </p:sp>
      <p:sp>
        <p:nvSpPr>
          <p:cNvPr id="3" name="Title 2"/>
          <p:cNvSpPr>
            <a:spLocks noGrp="1"/>
          </p:cNvSpPr>
          <p:nvPr>
            <p:ph type="ctrTitle"/>
          </p:nvPr>
        </p:nvSpPr>
        <p:spPr/>
        <p:txBody>
          <a:bodyPr anchor="ctr"/>
          <a:lstStyle/>
          <a:p>
            <a:r>
              <a:rPr lang="pl-PL" dirty="0" err="1"/>
              <a:t>Built</a:t>
            </a:r>
            <a:r>
              <a:rPr lang="pl-PL" dirty="0"/>
              <a:t>-in middleware</a:t>
            </a:r>
            <a:endParaRPr lang="en-US" dirty="0"/>
          </a:p>
        </p:txBody>
      </p:sp>
      <p:sp>
        <p:nvSpPr>
          <p:cNvPr id="4" name="Text Placeholder 3"/>
          <p:cNvSpPr>
            <a:spLocks noGrp="1"/>
          </p:cNvSpPr>
          <p:nvPr>
            <p:ph type="body" sz="quarter" idx="22"/>
          </p:nvPr>
        </p:nvSpPr>
        <p:spPr>
          <a:xfrm>
            <a:off x="7336800" y="4600800"/>
            <a:ext cx="4442400" cy="2123658"/>
          </a:xfrm>
        </p:spPr>
        <p:txBody>
          <a:bodyPr anchor="t"/>
          <a:lstStyle/>
          <a:p>
            <a:r>
              <a:rPr lang="pl-PL" dirty="0" err="1">
                <a:latin typeface="Arial" charset="0"/>
                <a:ea typeface="Arial" charset="0"/>
                <a:cs typeface="Arial" charset="0"/>
              </a:rPr>
              <a:t>Authorization</a:t>
            </a:r>
            <a:endParaRPr lang="en-US" dirty="0">
              <a:latin typeface="Arial" charset="0"/>
              <a:ea typeface="Arial" charset="0"/>
              <a:cs typeface="Arial" charset="0"/>
            </a:endParaRPr>
          </a:p>
          <a:p>
            <a:r>
              <a:rPr lang="en-US" sz="2800" b="0" dirty="0">
                <a:latin typeface="Arial" charset="0"/>
                <a:ea typeface="Arial" charset="0"/>
                <a:cs typeface="Arial" charset="0"/>
              </a:rPr>
              <a:t>Provides authorization support.</a:t>
            </a:r>
          </a:p>
        </p:txBody>
      </p:sp>
      <p:sp>
        <p:nvSpPr>
          <p:cNvPr id="5" name="Text Placeholder 4"/>
          <p:cNvSpPr>
            <a:spLocks noGrp="1"/>
          </p:cNvSpPr>
          <p:nvPr>
            <p:ph type="body" sz="quarter" idx="23"/>
          </p:nvPr>
        </p:nvSpPr>
        <p:spPr>
          <a:xfrm>
            <a:off x="12790800" y="4600800"/>
            <a:ext cx="4442400" cy="2123658"/>
          </a:xfrm>
        </p:spPr>
        <p:txBody>
          <a:bodyPr anchor="t"/>
          <a:lstStyle/>
          <a:p>
            <a:r>
              <a:rPr lang="pl-PL" dirty="0">
                <a:latin typeface="Arial" charset="0"/>
                <a:ea typeface="Arial" charset="0"/>
                <a:cs typeface="Arial" charset="0"/>
              </a:rPr>
              <a:t>CORS</a:t>
            </a:r>
            <a:endParaRPr lang="en-US" dirty="0">
              <a:latin typeface="Arial" charset="0"/>
              <a:ea typeface="Arial" charset="0"/>
              <a:cs typeface="Arial" charset="0"/>
            </a:endParaRPr>
          </a:p>
          <a:p>
            <a:r>
              <a:rPr lang="en-US" sz="2800" b="0" dirty="0">
                <a:latin typeface="Arial" charset="0"/>
                <a:ea typeface="Arial" charset="0"/>
                <a:cs typeface="Arial" charset="0"/>
              </a:rPr>
              <a:t>Configures Cross-Origin Resource Sharing.</a:t>
            </a:r>
          </a:p>
        </p:txBody>
      </p:sp>
      <p:sp>
        <p:nvSpPr>
          <p:cNvPr id="6" name="Text Placeholder 5"/>
          <p:cNvSpPr>
            <a:spLocks noGrp="1"/>
          </p:cNvSpPr>
          <p:nvPr>
            <p:ph type="body" sz="quarter" idx="24"/>
          </p:nvPr>
        </p:nvSpPr>
        <p:spPr>
          <a:xfrm>
            <a:off x="18093600" y="4600800"/>
            <a:ext cx="4442400" cy="2123658"/>
          </a:xfrm>
        </p:spPr>
        <p:txBody>
          <a:bodyPr anchor="t"/>
          <a:lstStyle/>
          <a:p>
            <a:r>
              <a:rPr lang="pl-PL" dirty="0">
                <a:latin typeface="Arial" charset="0"/>
                <a:ea typeface="Arial" charset="0"/>
                <a:cs typeface="Arial" charset="0"/>
              </a:rPr>
              <a:t>Cookie policy</a:t>
            </a:r>
            <a:endParaRPr lang="en-US" dirty="0">
              <a:latin typeface="Arial" charset="0"/>
              <a:ea typeface="Arial" charset="0"/>
              <a:cs typeface="Arial" charset="0"/>
            </a:endParaRPr>
          </a:p>
          <a:p>
            <a:r>
              <a:rPr lang="en-US" sz="2800" b="0" dirty="0">
                <a:latin typeface="Arial" charset="0"/>
                <a:ea typeface="Arial" charset="0"/>
                <a:cs typeface="Arial" charset="0"/>
              </a:rPr>
              <a:t>Tracks consent from users for storing personal information.</a:t>
            </a:r>
          </a:p>
        </p:txBody>
      </p:sp>
      <p:sp>
        <p:nvSpPr>
          <p:cNvPr id="7" name="Text Placeholder 6"/>
          <p:cNvSpPr>
            <a:spLocks noGrp="1"/>
          </p:cNvSpPr>
          <p:nvPr>
            <p:ph type="body" sz="quarter" idx="25"/>
          </p:nvPr>
        </p:nvSpPr>
        <p:spPr>
          <a:xfrm>
            <a:off x="2253600" y="8138269"/>
            <a:ext cx="4442400" cy="2123658"/>
          </a:xfrm>
        </p:spPr>
        <p:txBody>
          <a:bodyPr anchor="t"/>
          <a:lstStyle/>
          <a:p>
            <a:r>
              <a:rPr lang="pl-PL" dirty="0" err="1">
                <a:latin typeface="Arial" charset="0"/>
                <a:ea typeface="Arial" charset="0"/>
                <a:cs typeface="Arial" charset="0"/>
              </a:rPr>
              <a:t>Health</a:t>
            </a:r>
            <a:r>
              <a:rPr lang="pl-PL" dirty="0">
                <a:latin typeface="Arial" charset="0"/>
                <a:ea typeface="Arial" charset="0"/>
                <a:cs typeface="Arial" charset="0"/>
              </a:rPr>
              <a:t> </a:t>
            </a:r>
            <a:r>
              <a:rPr lang="pl-PL" dirty="0" err="1">
                <a:latin typeface="Arial" charset="0"/>
                <a:ea typeface="Arial" charset="0"/>
                <a:cs typeface="Arial" charset="0"/>
              </a:rPr>
              <a:t>check</a:t>
            </a:r>
            <a:endParaRPr lang="en-US" dirty="0">
              <a:latin typeface="Arial" charset="0"/>
              <a:ea typeface="Arial" charset="0"/>
              <a:cs typeface="Arial" charset="0"/>
            </a:endParaRPr>
          </a:p>
          <a:p>
            <a:r>
              <a:rPr lang="en-US" sz="2800" b="0" dirty="0">
                <a:latin typeface="Arial" charset="0"/>
                <a:ea typeface="Arial" charset="0"/>
                <a:cs typeface="Arial" charset="0"/>
              </a:rPr>
              <a:t>Checks the health of an ASP.NET Core app and its dependencies</a:t>
            </a:r>
            <a:r>
              <a:rPr lang="pl-PL" sz="2800" b="0" dirty="0">
                <a:latin typeface="Arial" charset="0"/>
                <a:ea typeface="Arial" charset="0"/>
                <a:cs typeface="Arial" charset="0"/>
              </a:rPr>
              <a:t>.</a:t>
            </a:r>
            <a:endParaRPr lang="en-US" sz="2800" b="0" dirty="0">
              <a:latin typeface="Arial" charset="0"/>
              <a:ea typeface="Arial" charset="0"/>
              <a:cs typeface="Arial" charset="0"/>
            </a:endParaRPr>
          </a:p>
        </p:txBody>
      </p:sp>
      <p:sp>
        <p:nvSpPr>
          <p:cNvPr id="8" name="Text Placeholder 7"/>
          <p:cNvSpPr>
            <a:spLocks noGrp="1"/>
          </p:cNvSpPr>
          <p:nvPr>
            <p:ph type="body" sz="quarter" idx="26"/>
          </p:nvPr>
        </p:nvSpPr>
        <p:spPr>
          <a:xfrm>
            <a:off x="7336800" y="8186400"/>
            <a:ext cx="4442400" cy="2123658"/>
          </a:xfrm>
        </p:spPr>
        <p:txBody>
          <a:bodyPr anchor="t"/>
          <a:lstStyle/>
          <a:p>
            <a:r>
              <a:rPr lang="pl-PL" dirty="0">
                <a:latin typeface="Arial" charset="0"/>
                <a:ea typeface="Arial" charset="0"/>
                <a:cs typeface="Arial" charset="0"/>
              </a:rPr>
              <a:t>OWIN</a:t>
            </a:r>
            <a:endParaRPr lang="en-US" dirty="0">
              <a:latin typeface="Arial" charset="0"/>
              <a:ea typeface="Arial" charset="0"/>
              <a:cs typeface="Arial" charset="0"/>
            </a:endParaRPr>
          </a:p>
          <a:p>
            <a:r>
              <a:rPr lang="en-US" sz="2800" b="0" dirty="0">
                <a:latin typeface="Arial" charset="0"/>
                <a:ea typeface="Arial" charset="0"/>
                <a:cs typeface="Arial" charset="0"/>
              </a:rPr>
              <a:t>Interop with OWIN-based apps, servers, and middleware.</a:t>
            </a:r>
          </a:p>
        </p:txBody>
      </p:sp>
      <p:sp>
        <p:nvSpPr>
          <p:cNvPr id="9" name="Text Placeholder 8"/>
          <p:cNvSpPr>
            <a:spLocks noGrp="1"/>
          </p:cNvSpPr>
          <p:nvPr>
            <p:ph type="body" sz="quarter" idx="27"/>
          </p:nvPr>
        </p:nvSpPr>
        <p:spPr>
          <a:xfrm>
            <a:off x="12790800" y="8138269"/>
            <a:ext cx="4442400" cy="2123658"/>
          </a:xfrm>
        </p:spPr>
        <p:txBody>
          <a:bodyPr anchor="t"/>
          <a:lstStyle/>
          <a:p>
            <a:r>
              <a:rPr lang="pl-PL" dirty="0" err="1">
                <a:latin typeface="Arial" charset="0"/>
                <a:ea typeface="Arial" charset="0"/>
                <a:cs typeface="Arial" charset="0"/>
              </a:rPr>
              <a:t>Session</a:t>
            </a:r>
            <a:endParaRPr lang="en-US" dirty="0">
              <a:latin typeface="Arial" charset="0"/>
              <a:ea typeface="Arial" charset="0"/>
              <a:cs typeface="Arial" charset="0"/>
            </a:endParaRPr>
          </a:p>
          <a:p>
            <a:r>
              <a:rPr lang="en-US" sz="2800" b="0" dirty="0">
                <a:latin typeface="Arial" charset="0"/>
                <a:ea typeface="Arial" charset="0"/>
                <a:cs typeface="Arial" charset="0"/>
              </a:rPr>
              <a:t>Provides support for managing user sessions.</a:t>
            </a:r>
          </a:p>
        </p:txBody>
      </p:sp>
      <p:sp>
        <p:nvSpPr>
          <p:cNvPr id="10" name="Text Placeholder 9"/>
          <p:cNvSpPr>
            <a:spLocks noGrp="1"/>
          </p:cNvSpPr>
          <p:nvPr>
            <p:ph type="body" sz="quarter" idx="28"/>
          </p:nvPr>
        </p:nvSpPr>
        <p:spPr>
          <a:xfrm>
            <a:off x="18093600" y="8138269"/>
            <a:ext cx="4442400" cy="2123658"/>
          </a:xfrm>
        </p:spPr>
        <p:txBody>
          <a:bodyPr anchor="t"/>
          <a:lstStyle/>
          <a:p>
            <a:r>
              <a:rPr lang="pl-PL" dirty="0" err="1">
                <a:latin typeface="Arial" charset="0"/>
                <a:ea typeface="Arial" charset="0"/>
                <a:cs typeface="Arial" charset="0"/>
              </a:rPr>
              <a:t>Static</a:t>
            </a:r>
            <a:r>
              <a:rPr lang="pl-PL" dirty="0">
                <a:latin typeface="Arial" charset="0"/>
                <a:ea typeface="Arial" charset="0"/>
                <a:cs typeface="Arial" charset="0"/>
              </a:rPr>
              <a:t> </a:t>
            </a:r>
            <a:r>
              <a:rPr lang="pl-PL" dirty="0" err="1">
                <a:latin typeface="Arial" charset="0"/>
                <a:ea typeface="Arial" charset="0"/>
                <a:cs typeface="Arial" charset="0"/>
              </a:rPr>
              <a:t>files</a:t>
            </a:r>
            <a:endParaRPr lang="en-US" dirty="0">
              <a:latin typeface="Arial" charset="0"/>
              <a:ea typeface="Arial" charset="0"/>
              <a:cs typeface="Arial" charset="0"/>
            </a:endParaRPr>
          </a:p>
          <a:p>
            <a:r>
              <a:rPr lang="en-US" sz="2800" b="0" dirty="0">
                <a:latin typeface="Arial" charset="0"/>
                <a:ea typeface="Arial" charset="0"/>
                <a:cs typeface="Arial" charset="0"/>
              </a:rPr>
              <a:t>Provides support for serving static files and directory browsing.</a:t>
            </a:r>
          </a:p>
        </p:txBody>
      </p:sp>
      <p:sp>
        <p:nvSpPr>
          <p:cNvPr id="11" name="Text Placeholder 10"/>
          <p:cNvSpPr>
            <a:spLocks noGrp="1"/>
          </p:cNvSpPr>
          <p:nvPr>
            <p:ph type="body" sz="quarter" idx="29"/>
          </p:nvPr>
        </p:nvSpPr>
        <p:spPr>
          <a:xfrm>
            <a:off x="2253600" y="4609877"/>
            <a:ext cx="4442400" cy="2123658"/>
          </a:xfrm>
        </p:spPr>
        <p:txBody>
          <a:bodyPr anchor="t"/>
          <a:lstStyle/>
          <a:p>
            <a:r>
              <a:rPr lang="en-US" dirty="0">
                <a:latin typeface="Arial" charset="0"/>
                <a:ea typeface="Arial" charset="0"/>
                <a:cs typeface="Arial" charset="0"/>
              </a:rPr>
              <a:t>Authentication</a:t>
            </a:r>
          </a:p>
          <a:p>
            <a:r>
              <a:rPr lang="en-US" sz="2800" b="0" dirty="0">
                <a:latin typeface="Arial" charset="0"/>
                <a:ea typeface="Arial" charset="0"/>
                <a:cs typeface="Arial" charset="0"/>
              </a:rPr>
              <a:t>Provides authentication sup</a:t>
            </a:r>
            <a:r>
              <a:rPr lang="pl-PL" sz="2800" b="0" dirty="0">
                <a:latin typeface="Arial" charset="0"/>
                <a:ea typeface="Arial" charset="0"/>
                <a:cs typeface="Arial" charset="0"/>
              </a:rPr>
              <a:t>p</a:t>
            </a:r>
            <a:r>
              <a:rPr lang="en-US" sz="2800" b="0" dirty="0">
                <a:latin typeface="Arial" charset="0"/>
                <a:ea typeface="Arial" charset="0"/>
                <a:cs typeface="Arial" charset="0"/>
              </a:rPr>
              <a:t>ort</a:t>
            </a:r>
            <a:r>
              <a:rPr lang="pl-PL" sz="2800" b="0" dirty="0">
                <a:latin typeface="Arial" charset="0"/>
                <a:ea typeface="Arial" charset="0"/>
                <a:cs typeface="Arial" charset="0"/>
              </a:rPr>
              <a:t>.</a:t>
            </a:r>
            <a:endParaRPr lang="en-US" sz="2800" b="0" dirty="0">
              <a:latin typeface="Arial" charset="0"/>
              <a:ea typeface="Arial" charset="0"/>
              <a:cs typeface="Arial" charset="0"/>
            </a:endParaRPr>
          </a:p>
        </p:txBody>
      </p:sp>
      <p:sp>
        <p:nvSpPr>
          <p:cNvPr id="12" name="Text Placeholder 11"/>
          <p:cNvSpPr>
            <a:spLocks noGrp="1"/>
          </p:cNvSpPr>
          <p:nvPr>
            <p:ph type="body" sz="quarter" idx="30"/>
          </p:nvPr>
        </p:nvSpPr>
        <p:spPr/>
        <p:txBody>
          <a:bodyPr/>
          <a:lstStyle/>
          <a:p>
            <a:endParaRPr lang="en-US"/>
          </a:p>
        </p:txBody>
      </p:sp>
      <p:sp>
        <p:nvSpPr>
          <p:cNvPr id="13" name="Text Placeholder 12"/>
          <p:cNvSpPr>
            <a:spLocks noGrp="1"/>
          </p:cNvSpPr>
          <p:nvPr>
            <p:ph type="body" sz="quarter" idx="31"/>
          </p:nvPr>
        </p:nvSpPr>
        <p:spPr/>
        <p:txBody>
          <a:bodyPr/>
          <a:lstStyle/>
          <a:p>
            <a:endParaRPr lang="en-US"/>
          </a:p>
        </p:txBody>
      </p:sp>
      <p:sp>
        <p:nvSpPr>
          <p:cNvPr id="14" name="Text Placeholder 13"/>
          <p:cNvSpPr>
            <a:spLocks noGrp="1"/>
          </p:cNvSpPr>
          <p:nvPr>
            <p:ph type="body" sz="quarter" idx="32"/>
          </p:nvPr>
        </p:nvSpPr>
        <p:spPr/>
        <p:txBody>
          <a:bodyPr/>
          <a:lstStyle/>
          <a:p>
            <a:endParaRPr lang="en-US"/>
          </a:p>
        </p:txBody>
      </p:sp>
      <p:sp>
        <p:nvSpPr>
          <p:cNvPr id="15" name="Text Placeholder 14"/>
          <p:cNvSpPr>
            <a:spLocks noGrp="1"/>
          </p:cNvSpPr>
          <p:nvPr>
            <p:ph type="body" sz="quarter" idx="33"/>
          </p:nvPr>
        </p:nvSpPr>
        <p:spPr/>
        <p:txBody>
          <a:bodyPr/>
          <a:lstStyle/>
          <a:p>
            <a:endParaRPr lang="en-US"/>
          </a:p>
        </p:txBody>
      </p:sp>
      <p:sp>
        <p:nvSpPr>
          <p:cNvPr id="16" name="Text Placeholder 15"/>
          <p:cNvSpPr>
            <a:spLocks noGrp="1"/>
          </p:cNvSpPr>
          <p:nvPr>
            <p:ph type="body" sz="quarter" idx="34"/>
          </p:nvPr>
        </p:nvSpPr>
        <p:spPr/>
        <p:txBody>
          <a:bodyPr/>
          <a:lstStyle/>
          <a:p>
            <a:endParaRPr lang="en-US"/>
          </a:p>
        </p:txBody>
      </p:sp>
      <p:sp>
        <p:nvSpPr>
          <p:cNvPr id="17" name="Text Placeholder 16"/>
          <p:cNvSpPr>
            <a:spLocks noGrp="1"/>
          </p:cNvSpPr>
          <p:nvPr>
            <p:ph type="body" sz="quarter" idx="35"/>
          </p:nvPr>
        </p:nvSpPr>
        <p:spPr/>
        <p:txBody>
          <a:bodyPr/>
          <a:lstStyle/>
          <a:p>
            <a:endParaRPr lang="en-US"/>
          </a:p>
        </p:txBody>
      </p:sp>
      <p:sp>
        <p:nvSpPr>
          <p:cNvPr id="18" name="Text Placeholder 17"/>
          <p:cNvSpPr>
            <a:spLocks noGrp="1"/>
          </p:cNvSpPr>
          <p:nvPr>
            <p:ph type="body" sz="quarter" idx="36"/>
          </p:nvPr>
        </p:nvSpPr>
        <p:spPr/>
        <p:txBody>
          <a:bodyPr/>
          <a:lstStyle/>
          <a:p>
            <a:endParaRPr lang="en-US"/>
          </a:p>
        </p:txBody>
      </p:sp>
      <p:sp>
        <p:nvSpPr>
          <p:cNvPr id="19" name="Text Placeholder 18"/>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49174976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6" name="Picture Placeholder 5"/>
          <p:cNvSpPr>
            <a:spLocks noGrp="1"/>
          </p:cNvSpPr>
          <p:nvPr>
            <p:ph type="pic" sz="quarter" idx="12"/>
          </p:nvPr>
        </p:nvSpPr>
        <p:spPr/>
      </p:sp>
      <p:sp>
        <p:nvSpPr>
          <p:cNvPr id="7" name="Picture Placeholder 6"/>
          <p:cNvSpPr>
            <a:spLocks noGrp="1"/>
          </p:cNvSpPr>
          <p:nvPr>
            <p:ph type="pic" sz="quarter" idx="13"/>
          </p:nvPr>
        </p:nvSpPr>
        <p:spPr/>
      </p:sp>
    </p:spTree>
    <p:extLst>
      <p:ext uri="{BB962C8B-B14F-4D97-AF65-F5344CB8AC3E}">
        <p14:creationId xmlns:p14="http://schemas.microsoft.com/office/powerpoint/2010/main" val="3715858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6" name="Picture Placeholder 5"/>
          <p:cNvSpPr>
            <a:spLocks noGrp="1"/>
          </p:cNvSpPr>
          <p:nvPr>
            <p:ph type="pic" sz="quarter" idx="12"/>
          </p:nvPr>
        </p:nvSpPr>
        <p:spPr/>
      </p:sp>
      <p:sp>
        <p:nvSpPr>
          <p:cNvPr id="7" name="Picture Placeholder 6"/>
          <p:cNvSpPr>
            <a:spLocks noGrp="1"/>
          </p:cNvSpPr>
          <p:nvPr>
            <p:ph type="pic" sz="quarter" idx="13"/>
          </p:nvPr>
        </p:nvSpPr>
        <p:spPr/>
      </p:sp>
      <p:sp>
        <p:nvSpPr>
          <p:cNvPr id="8" name="Picture Placeholder 7"/>
          <p:cNvSpPr>
            <a:spLocks noGrp="1"/>
          </p:cNvSpPr>
          <p:nvPr>
            <p:ph type="pic" sz="quarter" idx="14"/>
          </p:nvPr>
        </p:nvSpPr>
        <p:spPr/>
      </p:sp>
    </p:spTree>
    <p:extLst>
      <p:ext uri="{BB962C8B-B14F-4D97-AF65-F5344CB8AC3E}">
        <p14:creationId xmlns:p14="http://schemas.microsoft.com/office/powerpoint/2010/main" val="3615405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xfrm>
            <a:off x="12181656" y="5687963"/>
            <a:ext cx="10369550" cy="2308324"/>
          </a:xfrm>
        </p:spPr>
        <p:txBody>
          <a:bodyPr anchor="ctr"/>
          <a:lstStyle/>
          <a:p>
            <a:pPr>
              <a:lnSpc>
                <a:spcPct val="90000"/>
              </a:lnSpc>
              <a:spcBef>
                <a:spcPts val="2500"/>
              </a:spcBef>
              <a:defRPr sz="8000" b="1" spc="-79"/>
            </a:pPr>
            <a:r>
              <a:rPr lang="en-US"/>
              <a:t>Confidential</a:t>
            </a:r>
          </a:p>
          <a:p>
            <a:r>
              <a:rPr lang="en-US" b="0"/>
              <a:t>Next slides are private. </a:t>
            </a:r>
          </a:p>
          <a:p>
            <a:r>
              <a:rPr lang="en-US" b="0"/>
              <a:t>No tweets, photos, sharing etc.</a:t>
            </a:r>
          </a:p>
        </p:txBody>
      </p:sp>
    </p:spTree>
    <p:extLst>
      <p:ext uri="{BB962C8B-B14F-4D97-AF65-F5344CB8AC3E}">
        <p14:creationId xmlns:p14="http://schemas.microsoft.com/office/powerpoint/2010/main" val="9759882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a:t>CONFIDENTIAL </a:t>
            </a:r>
            <a:r>
              <a:rPr lang="mr-IN"/>
              <a:t>–</a:t>
            </a:r>
            <a:r>
              <a:rPr lang="en-US"/>
              <a:t> DO NOT SHARE</a:t>
            </a:r>
          </a:p>
        </p:txBody>
      </p:sp>
    </p:spTree>
    <p:extLst>
      <p:ext uri="{BB962C8B-B14F-4D97-AF65-F5344CB8AC3E}">
        <p14:creationId xmlns:p14="http://schemas.microsoft.com/office/powerpoint/2010/main" val="165225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6"/>
          </p:nvPr>
        </p:nvSpPr>
        <p:spPr/>
      </p:sp>
      <p:sp>
        <p:nvSpPr>
          <p:cNvPr id="7" name="Text Placeholder 6"/>
          <p:cNvSpPr>
            <a:spLocks noGrp="1"/>
          </p:cNvSpPr>
          <p:nvPr>
            <p:ph type="body" sz="quarter" idx="19"/>
          </p:nvPr>
        </p:nvSpPr>
        <p:spPr/>
        <p:txBody>
          <a:bodyPr/>
          <a:lstStyle/>
          <a:p>
            <a:r>
              <a:rPr lang="en-US"/>
              <a:t>Speaker Name</a:t>
            </a:r>
          </a:p>
        </p:txBody>
      </p:sp>
      <p:sp>
        <p:nvSpPr>
          <p:cNvPr id="8" name="Text Placeholder 7"/>
          <p:cNvSpPr>
            <a:spLocks noGrp="1"/>
          </p:cNvSpPr>
          <p:nvPr>
            <p:ph type="body" sz="quarter" idx="20"/>
          </p:nvPr>
        </p:nvSpPr>
        <p:spPr/>
        <p:txBody>
          <a:bodyPr/>
          <a:lstStyle/>
          <a:p>
            <a:r>
              <a:rPr lang="en-US" err="1"/>
              <a:t>email@pgs-soft.com</a:t>
            </a:r>
            <a:endParaRPr lang="en-US"/>
          </a:p>
        </p:txBody>
      </p:sp>
      <p:sp>
        <p:nvSpPr>
          <p:cNvPr id="9" name="Text Placeholder 8"/>
          <p:cNvSpPr>
            <a:spLocks noGrp="1"/>
          </p:cNvSpPr>
          <p:nvPr>
            <p:ph type="body" sz="quarter" idx="21"/>
          </p:nvPr>
        </p:nvSpPr>
        <p:spPr/>
        <p:txBody>
          <a:bodyPr/>
          <a:lstStyle/>
          <a:p>
            <a:r>
              <a:rPr lang="en-US"/>
              <a:t>@</a:t>
            </a:r>
            <a:r>
              <a:rPr lang="en-US" err="1"/>
              <a:t>twitterhandle</a:t>
            </a:r>
            <a:endParaRPr lang="en-US"/>
          </a:p>
        </p:txBody>
      </p:sp>
    </p:spTree>
    <p:extLst>
      <p:ext uri="{BB962C8B-B14F-4D97-AF65-F5344CB8AC3E}">
        <p14:creationId xmlns:p14="http://schemas.microsoft.com/office/powerpoint/2010/main" val="118038311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0860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63748" y="10517333"/>
            <a:ext cx="1244600" cy="1244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020531" y="10688783"/>
            <a:ext cx="1270000" cy="9017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4756844" y="2151003"/>
            <a:ext cx="1270000" cy="939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1327106" y="6286758"/>
            <a:ext cx="1270000" cy="11049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21377893" y="1945581"/>
            <a:ext cx="723900" cy="12700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21104843" y="8592507"/>
            <a:ext cx="1270000" cy="8763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11554861" y="1945581"/>
            <a:ext cx="1079500" cy="127000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14756844" y="10625283"/>
            <a:ext cx="1270000" cy="1028700"/>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11454053" y="8395657"/>
            <a:ext cx="1193800" cy="1270000"/>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4749448" y="6204208"/>
            <a:ext cx="1473200" cy="1270000"/>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21085793" y="3968613"/>
            <a:ext cx="1308100" cy="1270000"/>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18009627" y="4209913"/>
            <a:ext cx="1270000" cy="787400"/>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8244928" y="2125603"/>
            <a:ext cx="1270000" cy="99060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1977952" y="4179193"/>
            <a:ext cx="1270000" cy="1244600"/>
          </a:xfrm>
          <a:prstGeom prst="rect">
            <a:avLst/>
          </a:prstGeom>
        </p:spPr>
      </p:pic>
      <p:pic>
        <p:nvPicPr>
          <p:cNvPr id="19" name="Picture 18"/>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14756844" y="3968613"/>
            <a:ext cx="1270000" cy="1270000"/>
          </a:xfrm>
          <a:prstGeom prst="rect">
            <a:avLst/>
          </a:prstGeom>
        </p:spPr>
      </p:pic>
      <p:pic>
        <p:nvPicPr>
          <p:cNvPr id="20" name="Picture 19"/>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2035102" y="6204208"/>
            <a:ext cx="1155700" cy="1270000"/>
          </a:xfrm>
          <a:prstGeom prst="rect">
            <a:avLst/>
          </a:prstGeom>
        </p:spPr>
      </p:pic>
      <p:pic>
        <p:nvPicPr>
          <p:cNvPr id="21" name="Picture 20"/>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18020507" y="6274058"/>
            <a:ext cx="1270000" cy="1130300"/>
          </a:xfrm>
          <a:prstGeom prst="rect">
            <a:avLst/>
          </a:prstGeom>
        </p:spPr>
      </p:pic>
      <p:pic>
        <p:nvPicPr>
          <p:cNvPr id="22" name="Picture 21"/>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1920802" y="8395657"/>
            <a:ext cx="1270000" cy="1270000"/>
          </a:xfrm>
          <a:prstGeom prst="rect">
            <a:avLst/>
          </a:prstGeom>
        </p:spPr>
      </p:pic>
      <p:pic>
        <p:nvPicPr>
          <p:cNvPr id="23" name="Picture 22"/>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5028848" y="1945581"/>
            <a:ext cx="914400" cy="1270000"/>
          </a:xfrm>
          <a:prstGeom prst="rect">
            <a:avLst/>
          </a:prstGeom>
        </p:spPr>
      </p:pic>
      <p:pic>
        <p:nvPicPr>
          <p:cNvPr id="24" name="Picture 23"/>
          <p:cNvPicPr>
            <a:picLocks noChangeAspect="1"/>
          </p:cNvPicPr>
          <p:nvPr/>
        </p:nvPicPr>
        <p:blipFill>
          <a:blip r:embed="rId21">
            <a:extLst>
              <a:ext uri="{28A0092B-C50C-407E-A947-70E740481C1C}">
                <a14:useLocalDpi xmlns:a14="http://schemas.microsoft.com/office/drawing/2010/main"/>
              </a:ext>
            </a:extLst>
          </a:blip>
          <a:stretch>
            <a:fillRect/>
          </a:stretch>
        </p:blipFill>
        <p:spPr>
          <a:xfrm>
            <a:off x="8390978" y="8395657"/>
            <a:ext cx="977900" cy="1270000"/>
          </a:xfrm>
          <a:prstGeom prst="rect">
            <a:avLst/>
          </a:prstGeom>
        </p:spPr>
      </p:pic>
      <p:pic>
        <p:nvPicPr>
          <p:cNvPr id="25" name="Picture 24"/>
          <p:cNvPicPr>
            <a:picLocks noChangeAspect="1"/>
          </p:cNvPicPr>
          <p:nvPr/>
        </p:nvPicPr>
        <p:blipFill>
          <a:blip r:embed="rId22">
            <a:extLst>
              <a:ext uri="{28A0092B-C50C-407E-A947-70E740481C1C}">
                <a14:useLocalDpi xmlns:a14="http://schemas.microsoft.com/office/drawing/2010/main"/>
              </a:ext>
            </a:extLst>
          </a:blip>
          <a:stretch>
            <a:fillRect/>
          </a:stretch>
        </p:blipFill>
        <p:spPr>
          <a:xfrm>
            <a:off x="4772587" y="8395657"/>
            <a:ext cx="1270000" cy="1270000"/>
          </a:xfrm>
          <a:prstGeom prst="rect">
            <a:avLst/>
          </a:prstGeom>
        </p:spPr>
      </p:pic>
      <p:pic>
        <p:nvPicPr>
          <p:cNvPr id="26" name="Picture 25"/>
          <p:cNvPicPr>
            <a:picLocks noChangeAspect="1"/>
          </p:cNvPicPr>
          <p:nvPr/>
        </p:nvPicPr>
        <p:blipFill>
          <a:blip r:embed="rId23">
            <a:extLst>
              <a:ext uri="{28A0092B-C50C-407E-A947-70E740481C1C}">
                <a14:useLocalDpi xmlns:a14="http://schemas.microsoft.com/office/drawing/2010/main"/>
              </a:ext>
            </a:extLst>
          </a:blip>
          <a:stretch>
            <a:fillRect/>
          </a:stretch>
        </p:blipFill>
        <p:spPr>
          <a:xfrm>
            <a:off x="8257628" y="10517333"/>
            <a:ext cx="1244600" cy="1244600"/>
          </a:xfrm>
          <a:prstGeom prst="rect">
            <a:avLst/>
          </a:prstGeom>
        </p:spPr>
      </p:pic>
      <p:pic>
        <p:nvPicPr>
          <p:cNvPr id="27" name="Picture 26"/>
          <p:cNvPicPr>
            <a:picLocks noChangeAspect="1"/>
          </p:cNvPicPr>
          <p:nvPr/>
        </p:nvPicPr>
        <p:blipFill>
          <a:blip r:embed="rId24">
            <a:extLst>
              <a:ext uri="{28A0092B-C50C-407E-A947-70E740481C1C}">
                <a14:useLocalDpi xmlns:a14="http://schemas.microsoft.com/office/drawing/2010/main"/>
              </a:ext>
            </a:extLst>
          </a:blip>
          <a:stretch>
            <a:fillRect/>
          </a:stretch>
        </p:blipFill>
        <p:spPr>
          <a:xfrm>
            <a:off x="17946127" y="10504633"/>
            <a:ext cx="1270000" cy="1270000"/>
          </a:xfrm>
          <a:prstGeom prst="rect">
            <a:avLst/>
          </a:prstGeom>
        </p:spPr>
      </p:pic>
      <p:pic>
        <p:nvPicPr>
          <p:cNvPr id="28" name="Picture 27"/>
          <p:cNvPicPr>
            <a:picLocks noChangeAspect="1"/>
          </p:cNvPicPr>
          <p:nvPr/>
        </p:nvPicPr>
        <p:blipFill>
          <a:blip r:embed="rId25">
            <a:extLst>
              <a:ext uri="{28A0092B-C50C-407E-A947-70E740481C1C}">
                <a14:useLocalDpi xmlns:a14="http://schemas.microsoft.com/office/drawing/2010/main"/>
              </a:ext>
            </a:extLst>
          </a:blip>
          <a:stretch>
            <a:fillRect/>
          </a:stretch>
        </p:blipFill>
        <p:spPr>
          <a:xfrm>
            <a:off x="2155752" y="1937961"/>
            <a:ext cx="914400" cy="1270000"/>
          </a:xfrm>
          <a:prstGeom prst="rect">
            <a:avLst/>
          </a:prstGeom>
        </p:spPr>
      </p:pic>
      <p:pic>
        <p:nvPicPr>
          <p:cNvPr id="29" name="Picture 28"/>
          <p:cNvPicPr>
            <a:picLocks noChangeAspect="1"/>
          </p:cNvPicPr>
          <p:nvPr/>
        </p:nvPicPr>
        <p:blipFill>
          <a:blip r:embed="rId26">
            <a:extLst>
              <a:ext uri="{28A0092B-C50C-407E-A947-70E740481C1C}">
                <a14:useLocalDpi xmlns:a14="http://schemas.microsoft.com/office/drawing/2010/main"/>
              </a:ext>
            </a:extLst>
          </a:blip>
          <a:stretch>
            <a:fillRect/>
          </a:stretch>
        </p:blipFill>
        <p:spPr>
          <a:xfrm>
            <a:off x="8295728" y="6204208"/>
            <a:ext cx="1168400" cy="1270000"/>
          </a:xfrm>
          <a:prstGeom prst="rect">
            <a:avLst/>
          </a:prstGeom>
        </p:spPr>
      </p:pic>
      <p:pic>
        <p:nvPicPr>
          <p:cNvPr id="30" name="Picture 29"/>
          <p:cNvPicPr>
            <a:picLocks noChangeAspect="1"/>
          </p:cNvPicPr>
          <p:nvPr/>
        </p:nvPicPr>
        <p:blipFill>
          <a:blip r:embed="rId27">
            <a:extLst>
              <a:ext uri="{28A0092B-C50C-407E-A947-70E740481C1C}">
                <a14:useLocalDpi xmlns:a14="http://schemas.microsoft.com/office/drawing/2010/main"/>
              </a:ext>
            </a:extLst>
          </a:blip>
          <a:stretch>
            <a:fillRect/>
          </a:stretch>
        </p:blipFill>
        <p:spPr>
          <a:xfrm>
            <a:off x="11555653" y="10504633"/>
            <a:ext cx="990600" cy="1270000"/>
          </a:xfrm>
          <a:prstGeom prst="rect">
            <a:avLst/>
          </a:prstGeom>
        </p:spPr>
      </p:pic>
      <p:pic>
        <p:nvPicPr>
          <p:cNvPr id="31" name="Picture 30"/>
          <p:cNvPicPr>
            <a:picLocks noChangeAspect="1"/>
          </p:cNvPicPr>
          <p:nvPr/>
        </p:nvPicPr>
        <p:blipFill>
          <a:blip r:embed="rId28">
            <a:extLst>
              <a:ext uri="{28A0092B-C50C-407E-A947-70E740481C1C}">
                <a14:useLocalDpi xmlns:a14="http://schemas.microsoft.com/office/drawing/2010/main"/>
              </a:ext>
            </a:extLst>
          </a:blip>
          <a:stretch>
            <a:fillRect/>
          </a:stretch>
        </p:blipFill>
        <p:spPr>
          <a:xfrm>
            <a:off x="8251278" y="4140063"/>
            <a:ext cx="1257300" cy="927100"/>
          </a:xfrm>
          <a:prstGeom prst="rect">
            <a:avLst/>
          </a:prstGeom>
        </p:spPr>
      </p:pic>
      <p:pic>
        <p:nvPicPr>
          <p:cNvPr id="32" name="Picture 31"/>
          <p:cNvPicPr>
            <a:picLocks noChangeAspect="1"/>
          </p:cNvPicPr>
          <p:nvPr/>
        </p:nvPicPr>
        <p:blipFill>
          <a:blip r:embed="rId29">
            <a:extLst>
              <a:ext uri="{28A0092B-C50C-407E-A947-70E740481C1C}">
                <a14:useLocalDpi xmlns:a14="http://schemas.microsoft.com/office/drawing/2010/main"/>
              </a:ext>
            </a:extLst>
          </a:blip>
          <a:stretch>
            <a:fillRect/>
          </a:stretch>
        </p:blipFill>
        <p:spPr>
          <a:xfrm>
            <a:off x="14756844" y="8395657"/>
            <a:ext cx="1270000" cy="1270000"/>
          </a:xfrm>
          <a:prstGeom prst="rect">
            <a:avLst/>
          </a:prstGeom>
        </p:spPr>
      </p:pic>
      <p:pic>
        <p:nvPicPr>
          <p:cNvPr id="33" name="Picture 32"/>
          <p:cNvPicPr>
            <a:picLocks noChangeAspect="1"/>
          </p:cNvPicPr>
          <p:nvPr/>
        </p:nvPicPr>
        <p:blipFill>
          <a:blip r:embed="rId30">
            <a:extLst>
              <a:ext uri="{28A0092B-C50C-407E-A947-70E740481C1C}">
                <a14:useLocalDpi xmlns:a14="http://schemas.microsoft.com/office/drawing/2010/main"/>
              </a:ext>
            </a:extLst>
          </a:blip>
          <a:stretch>
            <a:fillRect/>
          </a:stretch>
        </p:blipFill>
        <p:spPr>
          <a:xfrm>
            <a:off x="4851048" y="4108073"/>
            <a:ext cx="1270000" cy="1270000"/>
          </a:xfrm>
          <a:prstGeom prst="rect">
            <a:avLst/>
          </a:prstGeom>
        </p:spPr>
      </p:pic>
      <p:pic>
        <p:nvPicPr>
          <p:cNvPr id="34" name="Picture 33"/>
          <p:cNvPicPr>
            <a:picLocks noChangeAspect="1"/>
          </p:cNvPicPr>
          <p:nvPr/>
        </p:nvPicPr>
        <p:blipFill>
          <a:blip r:embed="rId31">
            <a:extLst>
              <a:ext uri="{28A0092B-C50C-407E-A947-70E740481C1C}">
                <a14:useLocalDpi xmlns:a14="http://schemas.microsoft.com/office/drawing/2010/main"/>
              </a:ext>
            </a:extLst>
          </a:blip>
          <a:stretch>
            <a:fillRect/>
          </a:stretch>
        </p:blipFill>
        <p:spPr>
          <a:xfrm>
            <a:off x="1804224" y="10504633"/>
            <a:ext cx="1270000" cy="1270000"/>
          </a:xfrm>
          <a:prstGeom prst="rect">
            <a:avLst/>
          </a:prstGeom>
        </p:spPr>
      </p:pic>
      <p:pic>
        <p:nvPicPr>
          <p:cNvPr id="35" name="Picture 34"/>
          <p:cNvPicPr>
            <a:picLocks noChangeAspect="1"/>
          </p:cNvPicPr>
          <p:nvPr/>
        </p:nvPicPr>
        <p:blipFill>
          <a:blip r:embed="rId32">
            <a:extLst>
              <a:ext uri="{28A0092B-C50C-407E-A947-70E740481C1C}">
                <a14:useLocalDpi xmlns:a14="http://schemas.microsoft.com/office/drawing/2010/main"/>
              </a:ext>
            </a:extLst>
          </a:blip>
          <a:stretch>
            <a:fillRect/>
          </a:stretch>
        </p:blipFill>
        <p:spPr>
          <a:xfrm>
            <a:off x="11478661" y="3968613"/>
            <a:ext cx="1231900" cy="1270000"/>
          </a:xfrm>
          <a:prstGeom prst="rect">
            <a:avLst/>
          </a:prstGeom>
        </p:spPr>
      </p:pic>
      <p:pic>
        <p:nvPicPr>
          <p:cNvPr id="36" name="Picture 35"/>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18009627" y="8490907"/>
            <a:ext cx="1270000" cy="1079500"/>
          </a:xfrm>
          <a:prstGeom prst="rect">
            <a:avLst/>
          </a:prstGeom>
        </p:spPr>
      </p:pic>
      <p:pic>
        <p:nvPicPr>
          <p:cNvPr id="37" name="Picture 36"/>
          <p:cNvPicPr>
            <a:picLocks noChangeAspect="1"/>
          </p:cNvPicPr>
          <p:nvPr/>
        </p:nvPicPr>
        <p:blipFill>
          <a:blip r:embed="rId34">
            <a:extLst>
              <a:ext uri="{28A0092B-C50C-407E-A947-70E740481C1C}">
                <a14:useLocalDpi xmlns:a14="http://schemas.microsoft.com/office/drawing/2010/main"/>
              </a:ext>
            </a:extLst>
          </a:blip>
          <a:stretch>
            <a:fillRect/>
          </a:stretch>
        </p:blipFill>
        <p:spPr>
          <a:xfrm>
            <a:off x="21085793" y="6267708"/>
            <a:ext cx="1308100" cy="1143000"/>
          </a:xfrm>
          <a:prstGeom prst="rect">
            <a:avLst/>
          </a:prstGeom>
        </p:spPr>
      </p:pic>
      <p:pic>
        <p:nvPicPr>
          <p:cNvPr id="38" name="Picture 37"/>
          <p:cNvPicPr>
            <a:picLocks noChangeAspect="1"/>
          </p:cNvPicPr>
          <p:nvPr/>
        </p:nvPicPr>
        <p:blipFill>
          <a:blip r:embed="rId35">
            <a:extLst>
              <a:ext uri="{28A0092B-C50C-407E-A947-70E740481C1C}">
                <a14:useLocalDpi xmlns:a14="http://schemas.microsoft.com/office/drawing/2010/main"/>
              </a:ext>
            </a:extLst>
          </a:blip>
          <a:stretch>
            <a:fillRect/>
          </a:stretch>
        </p:blipFill>
        <p:spPr>
          <a:xfrm>
            <a:off x="14966394" y="6116423"/>
            <a:ext cx="850900" cy="1270000"/>
          </a:xfrm>
          <a:prstGeom prst="rect">
            <a:avLst/>
          </a:prstGeom>
        </p:spPr>
      </p:pic>
      <p:pic>
        <p:nvPicPr>
          <p:cNvPr id="39" name="Picture 38"/>
          <p:cNvPicPr>
            <a:picLocks noChangeAspect="1"/>
          </p:cNvPicPr>
          <p:nvPr/>
        </p:nvPicPr>
        <p:blipFill>
          <a:blip r:embed="rId36">
            <a:extLst>
              <a:ext uri="{28A0092B-C50C-407E-A947-70E740481C1C}">
                <a14:useLocalDpi xmlns:a14="http://schemas.microsoft.com/office/drawing/2010/main"/>
              </a:ext>
            </a:extLst>
          </a:blip>
          <a:stretch>
            <a:fillRect/>
          </a:stretch>
        </p:blipFill>
        <p:spPr>
          <a:xfrm>
            <a:off x="18073127" y="1945581"/>
            <a:ext cx="1143000" cy="1270000"/>
          </a:xfrm>
          <a:prstGeom prst="rect">
            <a:avLst/>
          </a:prstGeom>
        </p:spPr>
      </p:pic>
    </p:spTree>
    <p:extLst>
      <p:ext uri="{BB962C8B-B14F-4D97-AF65-F5344CB8AC3E}">
        <p14:creationId xmlns:p14="http://schemas.microsoft.com/office/powerpoint/2010/main" val="12926422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3" name="Text Placeholder 2"/>
          <p:cNvSpPr>
            <a:spLocks noGrp="1"/>
          </p:cNvSpPr>
          <p:nvPr>
            <p:ph type="body" sz="quarter" idx="17"/>
          </p:nvPr>
        </p:nvSpPr>
        <p:spPr/>
        <p:txBody>
          <a:bodyPr/>
          <a:lstStyle/>
          <a:p>
            <a:r>
              <a:rPr lang="en-US"/>
              <a:t>SPEAKER NAME  ·  @SOCIALMEDIA</a:t>
            </a:r>
          </a:p>
        </p:txBody>
      </p:sp>
      <p:sp>
        <p:nvSpPr>
          <p:cNvPr id="4" name="Text Placeholder 3"/>
          <p:cNvSpPr>
            <a:spLocks noGrp="1"/>
          </p:cNvSpPr>
          <p:nvPr>
            <p:ph type="body" sz="quarter" idx="18"/>
          </p:nvPr>
        </p:nvSpPr>
        <p:spPr/>
        <p:txBody>
          <a:bodyPr/>
          <a:lstStyle/>
          <a:p>
            <a:r>
              <a:rPr lang="en-US"/>
              <a:t>Go visit </a:t>
            </a:r>
            <a:r>
              <a:rPr lang="en-US" err="1"/>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p:cNvSpPr>
            <a:spLocks noGrp="1"/>
          </p:cNvSpPr>
          <p:nvPr>
            <p:ph type="body" sz="quarter" idx="26"/>
          </p:nvPr>
        </p:nvSpPr>
        <p:spPr>
          <a:xfrm>
            <a:off x="12609600" y="3322501"/>
            <a:ext cx="4197600" cy="8136903"/>
          </a:xfrm>
        </p:spPr>
        <p:txBody>
          <a:bodyPr anchor="t"/>
          <a:lstStyle/>
          <a:p>
            <a:pPr>
              <a:defRPr sz="3600" b="1" spc="-36"/>
            </a:pPr>
            <a:endParaRPr lang="pl-PL" dirty="0"/>
          </a:p>
          <a:p>
            <a:pPr>
              <a:defRPr sz="3600" b="1" spc="-36"/>
            </a:pPr>
            <a:endParaRPr lang="pl-PL" dirty="0"/>
          </a:p>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en-US" dirty="0"/>
          </a:p>
        </p:txBody>
      </p:sp>
      <p:sp>
        <p:nvSpPr>
          <p:cNvPr id="8" name="Text Placeholder 7"/>
          <p:cNvSpPr>
            <a:spLocks noGrp="1"/>
          </p:cNvSpPr>
          <p:nvPr>
            <p:ph type="body" sz="quarter" idx="27"/>
          </p:nvPr>
        </p:nvSpPr>
        <p:spPr>
          <a:xfrm>
            <a:off x="18003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p:txBody>
      </p:sp>
      <p:sp>
        <p:nvSpPr>
          <p:cNvPr id="6" name="Text Placeholder 5"/>
          <p:cNvSpPr>
            <a:spLocks noGrp="1"/>
          </p:cNvSpPr>
          <p:nvPr>
            <p:ph type="body" sz="quarter" idx="25"/>
          </p:nvPr>
        </p:nvSpPr>
        <p:spPr>
          <a:xfrm>
            <a:off x="7215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r>
              <a:rPr lang="pl-PL" dirty="0"/>
              <a:t> 		     </a:t>
            </a:r>
          </a:p>
          <a:p>
            <a:pPr>
              <a:defRPr sz="3600" b="1" spc="-36"/>
            </a:pPr>
            <a:endParaRPr lang="pl-PL" dirty="0"/>
          </a:p>
          <a:p>
            <a:pPr>
              <a:defRPr sz="3600" b="1" spc="-36"/>
            </a:pPr>
            <a:endParaRPr lang="pl-PL" dirty="0"/>
          </a:p>
          <a:p>
            <a:pPr>
              <a:defRPr sz="3600" b="1" spc="-36"/>
            </a:pPr>
            <a:endParaRPr lang="pl-PL" dirty="0"/>
          </a:p>
          <a:p>
            <a:pPr>
              <a:defRPr sz="3600" b="1" spc="-36"/>
            </a:pPr>
            <a:endParaRPr lang="pl-PL" sz="3600"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en-US" dirty="0"/>
          </a:p>
        </p:txBody>
      </p:sp>
      <p:sp>
        <p:nvSpPr>
          <p:cNvPr id="2" name="Slide Number Placeholder 1"/>
          <p:cNvSpPr>
            <a:spLocks noGrp="1"/>
          </p:cNvSpPr>
          <p:nvPr>
            <p:ph type="sldNum" sz="quarter" idx="4"/>
          </p:nvPr>
        </p:nvSpPr>
        <p:spPr/>
        <p:txBody>
          <a:bodyPr/>
          <a:lstStyle/>
          <a:p>
            <a:fld id="{10BCAB40-950E-BF48-B23C-5B27430E5311}" type="slidenum">
              <a:rPr lang="en-US" smtClean="0"/>
              <a:pPr/>
              <a:t>13</a:t>
            </a:fld>
            <a:endParaRPr lang="en-US"/>
          </a:p>
        </p:txBody>
      </p:sp>
      <p:sp>
        <p:nvSpPr>
          <p:cNvPr id="4" name="Title 3"/>
          <p:cNvSpPr>
            <a:spLocks noGrp="1"/>
          </p:cNvSpPr>
          <p:nvPr>
            <p:ph type="ctrTitle"/>
          </p:nvPr>
        </p:nvSpPr>
        <p:spPr>
          <a:xfrm>
            <a:off x="1750757" y="649437"/>
            <a:ext cx="20737513" cy="1200329"/>
          </a:xfrm>
        </p:spPr>
        <p:txBody>
          <a:bodyPr anchor="ctr"/>
          <a:lstStyle/>
          <a:p>
            <a:r>
              <a:rPr lang="pl-PL" dirty="0" err="1"/>
              <a:t>Request</a:t>
            </a:r>
            <a:r>
              <a:rPr lang="pl-PL" dirty="0"/>
              <a:t> life </a:t>
            </a:r>
            <a:r>
              <a:rPr lang="pl-PL" dirty="0" err="1"/>
              <a:t>cycle</a:t>
            </a:r>
            <a:endParaRPr lang="en-US" dirty="0"/>
          </a:p>
        </p:txBody>
      </p:sp>
      <p:sp>
        <p:nvSpPr>
          <p:cNvPr id="9" name="Text Placeholder 8"/>
          <p:cNvSpPr>
            <a:spLocks noGrp="1"/>
          </p:cNvSpPr>
          <p:nvPr>
            <p:ph type="body" sz="quarter" idx="28"/>
          </p:nvPr>
        </p:nvSpPr>
        <p:spPr>
          <a:xfrm>
            <a:off x="2573796" y="9138519"/>
            <a:ext cx="3798000" cy="1508400"/>
          </a:xfrm>
        </p:spPr>
        <p:txBody>
          <a:bodyPr/>
          <a:lstStyle/>
          <a:p>
            <a:r>
              <a:rPr lang="pl-PL" dirty="0" err="1"/>
              <a:t>Response</a:t>
            </a:r>
            <a:endParaRPr lang="en-US" dirty="0"/>
          </a:p>
        </p:txBody>
      </p:sp>
      <p:sp>
        <p:nvSpPr>
          <p:cNvPr id="10" name="Text Placeholder 9"/>
          <p:cNvSpPr>
            <a:spLocks noGrp="1"/>
          </p:cNvSpPr>
          <p:nvPr>
            <p:ph type="body" sz="quarter" idx="29"/>
          </p:nvPr>
        </p:nvSpPr>
        <p:spPr>
          <a:xfrm>
            <a:off x="7415400" y="2498424"/>
            <a:ext cx="3798000" cy="1508400"/>
          </a:xfrm>
        </p:spPr>
        <p:txBody>
          <a:bodyPr/>
          <a:lstStyle/>
          <a:p>
            <a:r>
              <a:rPr lang="pl-PL" dirty="0"/>
              <a:t>FIRST</a:t>
            </a:r>
            <a:br>
              <a:rPr lang="pl-PL" dirty="0"/>
            </a:br>
            <a:r>
              <a:rPr lang="pl-PL" dirty="0"/>
              <a:t>MIDDLEWARE</a:t>
            </a:r>
            <a:endParaRPr lang="en-US" dirty="0"/>
          </a:p>
        </p:txBody>
      </p:sp>
      <p:sp>
        <p:nvSpPr>
          <p:cNvPr id="12" name="Text Placeholder 11"/>
          <p:cNvSpPr>
            <a:spLocks noGrp="1"/>
          </p:cNvSpPr>
          <p:nvPr>
            <p:ph type="body" sz="quarter" idx="31"/>
          </p:nvPr>
        </p:nvSpPr>
        <p:spPr>
          <a:xfrm>
            <a:off x="18214071" y="2498424"/>
            <a:ext cx="3798000" cy="1508400"/>
          </a:xfrm>
        </p:spPr>
        <p:txBody>
          <a:bodyPr/>
          <a:lstStyle/>
          <a:p>
            <a:r>
              <a:rPr lang="pl-PL" dirty="0"/>
              <a:t>LAST</a:t>
            </a:r>
            <a:br>
              <a:rPr lang="pl-PL" dirty="0"/>
            </a:br>
            <a:r>
              <a:rPr lang="pl-PL" dirty="0"/>
              <a:t>MIDDLEWARE</a:t>
            </a:r>
            <a:endParaRPr lang="en-US" dirty="0"/>
          </a:p>
        </p:txBody>
      </p:sp>
      <p:grpSp>
        <p:nvGrpSpPr>
          <p:cNvPr id="17" name="Group 16"/>
          <p:cNvGrpSpPr/>
          <p:nvPr/>
        </p:nvGrpSpPr>
        <p:grpSpPr>
          <a:xfrm>
            <a:off x="1851687" y="8371843"/>
            <a:ext cx="1440000" cy="1440000"/>
            <a:chOff x="21768270" y="3961805"/>
            <a:chExt cx="1440000" cy="1440000"/>
          </a:xfrm>
        </p:grpSpPr>
        <p:sp>
          <p:nvSpPr>
            <p:cNvPr id="16" name="Oval 15"/>
            <p:cNvSpPr>
              <a:spLocks noChangeAspect="1"/>
            </p:cNvSpPr>
            <p:nvPr/>
          </p:nvSpPr>
          <p:spPr>
            <a:xfrm>
              <a:off x="21768270" y="3961805"/>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867270" y="4060805"/>
              <a:ext cx="1242000" cy="1242000"/>
            </a:xfrm>
            <a:prstGeom prst="rect">
              <a:avLst/>
            </a:prstGeom>
          </p:spPr>
        </p:pic>
      </p:grpSp>
      <p:sp>
        <p:nvSpPr>
          <p:cNvPr id="33" name="Strzałka: w prawo 32">
            <a:extLst>
              <a:ext uri="{FF2B5EF4-FFF2-40B4-BE49-F238E27FC236}">
                <a16:creationId xmlns:a16="http://schemas.microsoft.com/office/drawing/2014/main" id="{ABF862A9-1C57-45B2-BD70-347C40A22037}"/>
              </a:ext>
            </a:extLst>
          </p:cNvPr>
          <p:cNvSpPr/>
          <p:nvPr/>
        </p:nvSpPr>
        <p:spPr>
          <a:xfrm>
            <a:off x="6373620" y="4272009"/>
            <a:ext cx="978767"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Text Placeholder 9">
            <a:extLst>
              <a:ext uri="{FF2B5EF4-FFF2-40B4-BE49-F238E27FC236}">
                <a16:creationId xmlns:a16="http://schemas.microsoft.com/office/drawing/2014/main" id="{D230BCC1-E612-4DA8-AE2B-D2E4B0B81BA8}"/>
              </a:ext>
            </a:extLst>
          </p:cNvPr>
          <p:cNvSpPr txBox="1">
            <a:spLocks/>
          </p:cNvSpPr>
          <p:nvPr/>
        </p:nvSpPr>
        <p:spPr>
          <a:xfrm>
            <a:off x="2573796" y="391896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REQUEST</a:t>
            </a:r>
            <a:endParaRPr lang="en-US" dirty="0"/>
          </a:p>
        </p:txBody>
      </p:sp>
      <p:sp>
        <p:nvSpPr>
          <p:cNvPr id="38" name="Text Placeholder 9">
            <a:extLst>
              <a:ext uri="{FF2B5EF4-FFF2-40B4-BE49-F238E27FC236}">
                <a16:creationId xmlns:a16="http://schemas.microsoft.com/office/drawing/2014/main" id="{083DB53D-DC4C-450B-B0E5-CA0BC22B831F}"/>
              </a:ext>
            </a:extLst>
          </p:cNvPr>
          <p:cNvSpPr txBox="1">
            <a:spLocks/>
          </p:cNvSpPr>
          <p:nvPr/>
        </p:nvSpPr>
        <p:spPr>
          <a:xfrm>
            <a:off x="12809400" y="249842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SECOND</a:t>
            </a:r>
            <a:br>
              <a:rPr lang="pl-PL" dirty="0"/>
            </a:br>
            <a:r>
              <a:rPr lang="pl-PL" dirty="0"/>
              <a:t>MIDDLEWARE</a:t>
            </a:r>
            <a:endParaRPr lang="en-US" dirty="0"/>
          </a:p>
        </p:txBody>
      </p:sp>
      <p:sp>
        <p:nvSpPr>
          <p:cNvPr id="39" name="Strzałka: w prawo 38">
            <a:extLst>
              <a:ext uri="{FF2B5EF4-FFF2-40B4-BE49-F238E27FC236}">
                <a16:creationId xmlns:a16="http://schemas.microsoft.com/office/drawing/2014/main" id="{41BEF5DC-1AAD-47B5-A2C1-63AC49F4E132}"/>
              </a:ext>
            </a:extLst>
          </p:cNvPr>
          <p:cNvSpPr/>
          <p:nvPr/>
        </p:nvSpPr>
        <p:spPr>
          <a:xfrm>
            <a:off x="11413200" y="5161322"/>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Strzałka: w prawo 39">
            <a:extLst>
              <a:ext uri="{FF2B5EF4-FFF2-40B4-BE49-F238E27FC236}">
                <a16:creationId xmlns:a16="http://schemas.microsoft.com/office/drawing/2014/main" id="{D340D50D-1298-4EC9-858D-484054FBE0F1}"/>
              </a:ext>
            </a:extLst>
          </p:cNvPr>
          <p:cNvSpPr/>
          <p:nvPr/>
        </p:nvSpPr>
        <p:spPr>
          <a:xfrm>
            <a:off x="16807200" y="5504304"/>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Strzałka: wygięta 41">
            <a:extLst>
              <a:ext uri="{FF2B5EF4-FFF2-40B4-BE49-F238E27FC236}">
                <a16:creationId xmlns:a16="http://schemas.microsoft.com/office/drawing/2014/main" id="{40987D9A-6E56-4539-940F-30271586B406}"/>
              </a:ext>
            </a:extLst>
          </p:cNvPr>
          <p:cNvSpPr/>
          <p:nvPr/>
        </p:nvSpPr>
        <p:spPr>
          <a:xfrm rot="10800000">
            <a:off x="16807200" y="7831769"/>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5" name="Text Placeholder 9">
            <a:extLst>
              <a:ext uri="{FF2B5EF4-FFF2-40B4-BE49-F238E27FC236}">
                <a16:creationId xmlns:a16="http://schemas.microsoft.com/office/drawing/2014/main" id="{C947A65B-1F01-4A99-AE15-A0B29C431B7E}"/>
              </a:ext>
            </a:extLst>
          </p:cNvPr>
          <p:cNvSpPr txBox="1">
            <a:spLocks/>
          </p:cNvSpPr>
          <p:nvPr/>
        </p:nvSpPr>
        <p:spPr>
          <a:xfrm>
            <a:off x="9250729" y="519343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6" name="Text Placeholder 9">
            <a:extLst>
              <a:ext uri="{FF2B5EF4-FFF2-40B4-BE49-F238E27FC236}">
                <a16:creationId xmlns:a16="http://schemas.microsoft.com/office/drawing/2014/main" id="{C14F4569-F6CA-4B8E-92CC-58CB12914F7B}"/>
              </a:ext>
            </a:extLst>
          </p:cNvPr>
          <p:cNvSpPr txBox="1">
            <a:spLocks/>
          </p:cNvSpPr>
          <p:nvPr/>
        </p:nvSpPr>
        <p:spPr>
          <a:xfrm>
            <a:off x="14644729" y="556247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7" name="Strzałka: wygięta 46">
            <a:extLst>
              <a:ext uri="{FF2B5EF4-FFF2-40B4-BE49-F238E27FC236}">
                <a16:creationId xmlns:a16="http://schemas.microsoft.com/office/drawing/2014/main" id="{9DCDA7E2-C7FC-4CB1-9898-E4D0C5B00CE5}"/>
              </a:ext>
            </a:extLst>
          </p:cNvPr>
          <p:cNvSpPr/>
          <p:nvPr/>
        </p:nvSpPr>
        <p:spPr>
          <a:xfrm rot="10800000">
            <a:off x="11390057" y="8642691"/>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Strzałka: wygięta 47">
            <a:extLst>
              <a:ext uri="{FF2B5EF4-FFF2-40B4-BE49-F238E27FC236}">
                <a16:creationId xmlns:a16="http://schemas.microsoft.com/office/drawing/2014/main" id="{A4099631-A36B-4170-89AC-44A913A58C58}"/>
              </a:ext>
            </a:extLst>
          </p:cNvPr>
          <p:cNvSpPr/>
          <p:nvPr/>
        </p:nvSpPr>
        <p:spPr>
          <a:xfrm rot="10800000">
            <a:off x="6353760" y="9287954"/>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71603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14</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4708981"/>
          </a:xfrm>
        </p:spPr>
        <p:txBody>
          <a:bodyPr wrap="square">
            <a:spAutoFit/>
          </a:bodyPr>
          <a:lstStyle/>
          <a:p>
            <a:r>
              <a:rPr lang="pl-PL" dirty="0" err="1"/>
              <a:t>Use</a:t>
            </a:r>
            <a:endParaRPr lang="pl-PL" dirty="0"/>
          </a:p>
          <a:p>
            <a:pPr algn="just"/>
            <a:r>
              <a:rPr lang="pl-PL" sz="4800" b="0" dirty="0"/>
              <a:t>A</a:t>
            </a:r>
            <a:r>
              <a:rPr lang="en-US" sz="4800" b="0" dirty="0" err="1"/>
              <a:t>dds</a:t>
            </a:r>
            <a:r>
              <a:rPr lang="en-US" sz="4800" b="0" dirty="0"/>
              <a:t> a middleware to the pipeline. The component’s code must decide whether to terminate or continue the pipeline. We can add as many</a:t>
            </a:r>
            <a:r>
              <a:rPr lang="pl-PL" sz="4800" b="0" dirty="0"/>
              <a:t> </a:t>
            </a:r>
            <a:r>
              <a:rPr lang="pl-PL" sz="4800" i="1" dirty="0" err="1"/>
              <a:t>Use</a:t>
            </a:r>
            <a:r>
              <a:rPr lang="pl-PL" sz="4800" i="1" dirty="0"/>
              <a:t> </a:t>
            </a:r>
            <a:r>
              <a:rPr lang="pl-PL" sz="4800" b="0" dirty="0"/>
              <a:t>m</a:t>
            </a:r>
            <a:r>
              <a:rPr lang="en-US" sz="4800" b="0" dirty="0" err="1"/>
              <a:t>ethods</a:t>
            </a:r>
            <a:r>
              <a:rPr lang="en-US" sz="4800" b="0" dirty="0"/>
              <a:t> as we want. They will be executed in the order in which they were added to the pipeline. </a:t>
            </a:r>
          </a:p>
        </p:txBody>
      </p:sp>
      <p:sp>
        <p:nvSpPr>
          <p:cNvPr id="16" name="Text Placeholder 15"/>
          <p:cNvSpPr>
            <a:spLocks noGrp="1"/>
          </p:cNvSpPr>
          <p:nvPr>
            <p:ph type="body" sz="quarter" idx="22"/>
          </p:nvPr>
        </p:nvSpPr>
        <p:spPr/>
        <p:txBody>
          <a:bodyPr anchor="ctr"/>
          <a:lstStyle/>
          <a:p>
            <a:r>
              <a:rPr lang="pl-PL" dirty="0" err="1"/>
              <a:t>Use</a:t>
            </a:r>
            <a:endParaRPr lang="en-US" dirty="0"/>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5" name="pole tekstowe 4">
            <a:extLst>
              <a:ext uri="{FF2B5EF4-FFF2-40B4-BE49-F238E27FC236}">
                <a16:creationId xmlns:a16="http://schemas.microsoft.com/office/drawing/2014/main" id="{43437B9E-E76A-4575-B657-3AFBA4F94CDA}"/>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Executing</a:t>
            </a:r>
            <a:r>
              <a:rPr lang="pl-PL" dirty="0">
                <a:solidFill>
                  <a:srgbClr val="CE9178"/>
                </a:solidFill>
                <a:latin typeface="Consolas" panose="020B0609020204030204" pitchFamily="49" charset="0"/>
              </a:rPr>
              <a:t> middleware..."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Headers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Add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correlation</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Invoke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"Middleware </a:t>
            </a:r>
            <a:r>
              <a:rPr lang="pl-PL" dirty="0" err="1">
                <a:solidFill>
                  <a:srgbClr val="CE9178"/>
                </a:solidFill>
                <a:latin typeface="Consolas" panose="020B0609020204030204" pitchFamily="49" charset="0"/>
              </a:rPr>
              <a:t>executed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126742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15</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err="1"/>
              <a:t>UseWhen</a:t>
            </a:r>
            <a:endParaRPr lang="pl-PL" dirty="0"/>
          </a:p>
          <a:p>
            <a:pPr algn="just"/>
            <a:r>
              <a:rPr lang="en-US" sz="4800" b="0" dirty="0"/>
              <a:t>Extends</a:t>
            </a:r>
            <a:r>
              <a:rPr lang="pl-PL" sz="4800" b="0" dirty="0"/>
              <a:t> </a:t>
            </a:r>
            <a:r>
              <a:rPr lang="en-US" sz="4800" i="1" dirty="0"/>
              <a:t>Use</a:t>
            </a:r>
            <a:r>
              <a:rPr lang="pl-PL" sz="4800" b="0" dirty="0"/>
              <a:t> </a:t>
            </a:r>
            <a:r>
              <a:rPr lang="en-US" sz="4800" b="0" dirty="0"/>
              <a:t>configuration about condition specified in the predicate.  Conditionally creates a branch in the pipeline that is rejoined to the main pipeline (unlike with </a:t>
            </a:r>
            <a:r>
              <a:rPr lang="en-US" sz="4800" i="1" dirty="0" err="1"/>
              <a:t>MapWhen</a:t>
            </a:r>
            <a:r>
              <a:rPr lang="en-US" sz="4800" b="0" dirty="0"/>
              <a:t>).</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b="1" dirty="0" err="1">
                <a:solidFill>
                  <a:schemeClr val="bg1"/>
                </a:solidFill>
              </a:rPr>
              <a:t>UseWhen</a:t>
            </a:r>
            <a:endParaRPr lang="en-US" b="1" dirty="0">
              <a:solidFill>
                <a:schemeClr val="bg1"/>
              </a:solidFill>
            </a:endParaRPr>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6533530"/>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B8CBC64D-E178-4E23-82AA-FE3814EDADD2}"/>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6A9955"/>
                </a:solidFill>
                <a:latin typeface="Consolas" panose="020B0609020204030204" pitchFamily="49" charset="0"/>
              </a:rPr>
              <a:t>	 //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5227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16</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a:t>Map</a:t>
            </a:r>
          </a:p>
          <a:p>
            <a:pPr algn="just"/>
            <a:r>
              <a:rPr lang="en-US" sz="4800" b="0" dirty="0"/>
              <a:t>Branches to appropriate middleware components, based on the incoming request's URL path.</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b="1" dirty="0">
                <a:solidFill>
                  <a:schemeClr val="bg1"/>
                </a:solidFill>
              </a:rPr>
              <a:t>Map</a:t>
            </a:r>
            <a:endParaRPr lang="en-US" b="1" dirty="0">
              <a:solidFill>
                <a:schemeClr val="bg1"/>
              </a:solidFill>
            </a:endParaRPr>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8119607"/>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E0778FD2-85E7-471E-9166-1D973976A88A}"/>
              </a:ext>
            </a:extLst>
          </p:cNvPr>
          <p:cNvSpPr txBox="1"/>
          <p:nvPr/>
        </p:nvSpPr>
        <p:spPr>
          <a:xfrm>
            <a:off x="7582694" y="3765489"/>
            <a:ext cx="16057784" cy="7842019"/>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branch</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MapControllers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3933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17</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err="1"/>
              <a:t>MapWhen</a:t>
            </a:r>
            <a:endParaRPr lang="pl-PL" dirty="0"/>
          </a:p>
          <a:p>
            <a:pPr algn="just"/>
            <a:r>
              <a:rPr lang="en-US" sz="4800" b="0" dirty="0"/>
              <a:t>Extends </a:t>
            </a:r>
            <a:r>
              <a:rPr lang="en-US" sz="4800" i="1" dirty="0"/>
              <a:t>Map</a:t>
            </a:r>
            <a:r>
              <a:rPr lang="pl-PL" sz="4800" b="0" dirty="0"/>
              <a:t> </a:t>
            </a:r>
            <a:r>
              <a:rPr lang="en-US" sz="4800" b="0" dirty="0"/>
              <a:t>configuration about condition specified in the predicate.</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b="1" dirty="0" err="1">
                <a:solidFill>
                  <a:schemeClr val="bg1"/>
                </a:solidFill>
              </a:rPr>
              <a:t>MapWhen</a:t>
            </a:r>
            <a:endParaRPr lang="en-US" b="1" dirty="0">
              <a:solidFill>
                <a:schemeClr val="bg1"/>
              </a:solidFill>
            </a:endParaRPr>
          </a:p>
        </p:txBody>
      </p:sp>
      <p:sp>
        <p:nvSpPr>
          <p:cNvPr id="15" name="Text Placeholder 14"/>
          <p:cNvSpPr>
            <a:spLocks noGrp="1"/>
          </p:cNvSpPr>
          <p:nvPr>
            <p:ph type="body" sz="quarter" idx="20"/>
          </p:nvPr>
        </p:nvSpPr>
        <p:spPr>
          <a:xfrm flipH="1">
            <a:off x="966675" y="9705684"/>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2" name="pole tekstowe 11">
            <a:extLst>
              <a:ext uri="{FF2B5EF4-FFF2-40B4-BE49-F238E27FC236}">
                <a16:creationId xmlns:a16="http://schemas.microsoft.com/office/drawing/2014/main" id="{10FF1392-47BC-4D1F-AAD9-1F2DBE981DBE}"/>
              </a:ext>
            </a:extLst>
          </p:cNvPr>
          <p:cNvSpPr txBox="1"/>
          <p:nvPr/>
        </p:nvSpPr>
        <p:spPr>
          <a:xfrm>
            <a:off x="7366670" y="6410077"/>
            <a:ext cx="16057784" cy="4520725"/>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54310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18</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a:t>Run</a:t>
            </a:r>
          </a:p>
          <a:p>
            <a:pPr algn="just"/>
            <a:r>
              <a:rPr lang="en-US" sz="4800" b="0" dirty="0"/>
              <a:t>These delegates don't receive a next parameter. The first </a:t>
            </a:r>
            <a:r>
              <a:rPr lang="en-US" sz="4800" i="1" dirty="0"/>
              <a:t>Run</a:t>
            </a:r>
            <a:r>
              <a:rPr lang="en-US" sz="4800" b="0" dirty="0"/>
              <a:t> delegate terminates the pipeline. Any middleware components added after </a:t>
            </a:r>
            <a:r>
              <a:rPr lang="en-US" sz="4800" i="1" dirty="0"/>
              <a:t>Run</a:t>
            </a:r>
            <a:r>
              <a:rPr lang="en-US" sz="4800" b="0" dirty="0"/>
              <a:t> will not be processed.</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11291761"/>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b="1" dirty="0">
                <a:solidFill>
                  <a:schemeClr val="bg1"/>
                </a:solidFill>
              </a:rPr>
              <a:t>Run</a:t>
            </a:r>
            <a:endParaRPr lang="en-US" b="1" dirty="0">
              <a:solidFill>
                <a:schemeClr val="bg1"/>
              </a:solidFill>
            </a:endParaRPr>
          </a:p>
        </p:txBody>
      </p:sp>
      <p:sp>
        <p:nvSpPr>
          <p:cNvPr id="11" name="pole tekstowe 10">
            <a:extLst>
              <a:ext uri="{FF2B5EF4-FFF2-40B4-BE49-F238E27FC236}">
                <a16:creationId xmlns:a16="http://schemas.microsoft.com/office/drawing/2014/main" id="{D34FEDA9-B5F4-4373-8968-53C8826330D6}"/>
              </a:ext>
            </a:extLst>
          </p:cNvPr>
          <p:cNvSpPr txBox="1"/>
          <p:nvPr/>
        </p:nvSpPr>
        <p:spPr>
          <a:xfrm>
            <a:off x="7366670" y="5110389"/>
            <a:ext cx="16273808" cy="5627823"/>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Run</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Endpoint</a:t>
            </a:r>
            <a:r>
              <a:rPr lang="pl-PL" dirty="0">
                <a:solidFill>
                  <a:srgbClr val="CE9178"/>
                </a:solidFill>
                <a:latin typeface="Consolas" panose="020B0609020204030204" pitchFamily="49" charset="0"/>
              </a:rPr>
              <a:t> 'team-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allowed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"End of the </a:t>
            </a:r>
            <a:r>
              <a:rPr lang="pl-PL" dirty="0" err="1">
                <a:solidFill>
                  <a:srgbClr val="CE9178"/>
                </a:solidFill>
                <a:latin typeface="Consolas" panose="020B0609020204030204" pitchFamily="49" charset="0"/>
              </a:rPr>
              <a:t>request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818020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19</a:t>
            </a:fld>
            <a:endParaRPr lang="en-US" dirty="0"/>
          </a:p>
        </p:txBody>
      </p:sp>
      <p:sp>
        <p:nvSpPr>
          <p:cNvPr id="3" name="Text Placeholder 2"/>
          <p:cNvSpPr>
            <a:spLocks noGrp="1"/>
          </p:cNvSpPr>
          <p:nvPr>
            <p:ph type="body" sz="quarter" idx="17"/>
          </p:nvPr>
        </p:nvSpPr>
        <p:spPr>
          <a:xfrm>
            <a:off x="14207430" y="433254"/>
            <a:ext cx="9840390" cy="830997"/>
          </a:xfrm>
        </p:spPr>
        <p:txBody>
          <a:bodyPr anchor="ctr"/>
          <a:lstStyle/>
          <a:p>
            <a:r>
              <a:rPr lang="pl-PL" dirty="0"/>
              <a:t>Middleware in a </a:t>
            </a:r>
            <a:r>
              <a:rPr lang="pl-PL" dirty="0" err="1"/>
              <a:t>class</a:t>
            </a:r>
            <a:endParaRPr lang="en-US" dirty="0"/>
          </a:p>
        </p:txBody>
      </p:sp>
      <p:sp>
        <p:nvSpPr>
          <p:cNvPr id="5" name="Text Placeholder 4"/>
          <p:cNvSpPr>
            <a:spLocks noGrp="1"/>
          </p:cNvSpPr>
          <p:nvPr>
            <p:ph type="body" sz="quarter" idx="30"/>
          </p:nvPr>
        </p:nvSpPr>
        <p:spPr>
          <a:xfrm>
            <a:off x="13821245" y="616020"/>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741934" y="433254"/>
            <a:ext cx="22394488" cy="12823960"/>
          </a:xfrm>
          <a:prstGeom prst="rect">
            <a:avLst/>
          </a:prstGeom>
          <a:noFill/>
        </p:spPr>
        <p:txBody>
          <a:bodyPr wrap="square" rtlCol="0">
            <a:spAutoFit/>
          </a:bodyPr>
          <a:lstStyle/>
          <a:p>
            <a:r>
              <a:rPr lang="pl-PL" dirty="0" err="1">
                <a:solidFill>
                  <a:srgbClr val="569CD6"/>
                </a:solidFill>
                <a:latin typeface="Consolas" panose="020B0609020204030204" pitchFamily="49" charset="0"/>
              </a:rPr>
              <a:t>internal</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ExceptionHandlerMiddleware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    private</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readonly</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RequestDelegate</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ExceptionHandlerMiddleware</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RequestDelegate</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endParaRPr lang="pl-PL" dirty="0">
              <a:solidFill>
                <a:srgbClr val="569CD6"/>
              </a:solidFill>
              <a:latin typeface="Consolas" panose="020B0609020204030204" pitchFamily="49" charset="0"/>
            </a:endParaRPr>
          </a:p>
          <a:p>
            <a:r>
              <a:rPr lang="pl-PL" dirty="0">
                <a:solidFill>
                  <a:srgbClr val="569CD6"/>
                </a:solidFill>
                <a:latin typeface="Consolas" panose="020B0609020204030204" pitchFamily="49" charset="0"/>
              </a:rPr>
              <a:t>    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Task</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InvokeAsync</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HttpContext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try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_</a:t>
            </a:r>
            <a:r>
              <a:rPr lang="pl-PL" dirty="0" err="1">
                <a:solidFill>
                  <a:srgbClr val="DCDCAA"/>
                </a:solidFill>
                <a:latin typeface="Consolas" panose="020B0609020204030204" pitchFamily="49" charset="0"/>
              </a:rPr>
              <a:t>next</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catch</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ex</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Message</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StatusCode</a:t>
            </a:r>
            <a:r>
              <a:rPr lang="pl-PL" dirty="0">
                <a:solidFill>
                  <a:srgbClr val="D4D4D4"/>
                </a:solidFill>
                <a:latin typeface="Consolas" panose="020B0609020204030204" pitchFamily="49" charset="0"/>
              </a:rPr>
              <a:t> = (</a:t>
            </a:r>
            <a:r>
              <a:rPr lang="pl-PL" dirty="0">
                <a:solidFill>
                  <a:srgbClr val="569CD6"/>
                </a:solidFill>
                <a:latin typeface="Consolas" panose="020B0609020204030204" pitchFamily="49" charset="0"/>
              </a:rPr>
              <a:t>int</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HttpStatusCode</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InternalServerError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ex</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Message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28029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.NET Core 3.0</a:t>
            </a:r>
            <a:endParaRPr lang="en-US" dirty="0"/>
          </a:p>
        </p:txBody>
      </p:sp>
      <p:sp>
        <p:nvSpPr>
          <p:cNvPr id="3" name="Text Placeholder 2"/>
          <p:cNvSpPr>
            <a:spLocks noGrp="1"/>
          </p:cNvSpPr>
          <p:nvPr>
            <p:ph type="body" sz="quarter" idx="17"/>
          </p:nvPr>
        </p:nvSpPr>
        <p:spPr/>
        <p:txBody>
          <a:bodyPr/>
          <a:lstStyle/>
          <a:p>
            <a:r>
              <a:rPr lang="pl-PL" dirty="0"/>
              <a:t>JANUSZ MARCINIK</a:t>
            </a:r>
            <a:r>
              <a:rPr lang="en-US" dirty="0"/>
              <a:t>  ·  </a:t>
            </a:r>
            <a:r>
              <a:rPr lang="pl-PL" dirty="0"/>
              <a:t>SOFTWARE DEVELOPER</a:t>
            </a:r>
            <a:r>
              <a:rPr lang="en-US" dirty="0"/>
              <a:t>  ·  JANUSZMARCINIK.PL</a:t>
            </a:r>
          </a:p>
        </p:txBody>
      </p:sp>
      <p:sp>
        <p:nvSpPr>
          <p:cNvPr id="4" name="Text Placeholder 3"/>
          <p:cNvSpPr>
            <a:spLocks noGrp="1"/>
          </p:cNvSpPr>
          <p:nvPr>
            <p:ph type="body" sz="quarter" idx="18"/>
          </p:nvPr>
        </p:nvSpPr>
        <p:spPr/>
        <p:txBody>
          <a:bodyPr/>
          <a:lstStyle/>
          <a:p>
            <a:r>
              <a:rPr lang="pl-PL" dirty="0"/>
              <a:t>Part 1</a:t>
            </a:r>
            <a:endParaRPr lang="en-US" dirty="0"/>
          </a:p>
        </p:txBody>
      </p:sp>
      <p:sp>
        <p:nvSpPr>
          <p:cNvPr id="5" name="Text Placeholder 4"/>
          <p:cNvSpPr>
            <a:spLocks noGrp="1"/>
          </p:cNvSpPr>
          <p:nvPr>
            <p:ph type="body" sz="quarter" idx="24"/>
          </p:nvPr>
        </p:nvSpPr>
        <p:spPr/>
        <p:txBody>
          <a:bodyPr/>
          <a:lstStyle/>
          <a:p>
            <a:endParaRPr lang="en-US" dirty="0"/>
          </a:p>
        </p:txBody>
      </p:sp>
      <p:sp>
        <p:nvSpPr>
          <p:cNvPr id="6" name="Picture Placeholder 5"/>
          <p:cNvSpPr>
            <a:spLocks noGrp="1"/>
          </p:cNvSpPr>
          <p:nvPr>
            <p:ph type="pic" sz="quarter" idx="16"/>
          </p:nvPr>
        </p:nvSpPr>
        <p:spPr/>
      </p:sp>
    </p:spTree>
    <p:extLst>
      <p:ext uri="{BB962C8B-B14F-4D97-AF65-F5344CB8AC3E}">
        <p14:creationId xmlns:p14="http://schemas.microsoft.com/office/powerpoint/2010/main" val="112159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20</a:t>
            </a:fld>
            <a:endParaRPr lang="en-US" dirty="0"/>
          </a:p>
        </p:txBody>
      </p:sp>
      <p:sp>
        <p:nvSpPr>
          <p:cNvPr id="3" name="Title 2"/>
          <p:cNvSpPr>
            <a:spLocks noGrp="1"/>
          </p:cNvSpPr>
          <p:nvPr>
            <p:ph type="ctrTitle"/>
          </p:nvPr>
        </p:nvSpPr>
        <p:spPr/>
        <p:txBody>
          <a:bodyPr anchor="ctr"/>
          <a:lstStyle/>
          <a:p>
            <a:r>
              <a:rPr lang="pl-PL" dirty="0" err="1"/>
              <a:t>Startup.cs</a:t>
            </a:r>
            <a:endParaRPr lang="en-US" dirty="0"/>
          </a:p>
        </p:txBody>
      </p:sp>
      <p:sp>
        <p:nvSpPr>
          <p:cNvPr id="4" name="Text Placeholder 3"/>
          <p:cNvSpPr>
            <a:spLocks noGrp="1"/>
          </p:cNvSpPr>
          <p:nvPr>
            <p:ph type="body" sz="quarter" idx="24"/>
          </p:nvPr>
        </p:nvSpPr>
        <p:spPr>
          <a:xfrm>
            <a:off x="1837396" y="3673773"/>
            <a:ext cx="10569834" cy="9483101"/>
          </a:xfrm>
        </p:spPr>
        <p:txBody>
          <a:bodyPr/>
          <a:lstStyle/>
          <a:p>
            <a:r>
              <a:rPr lang="pl-PL" sz="2800" dirty="0"/>
              <a:t>public void Configure(IApplicationBuilder </a:t>
            </a:r>
            <a:r>
              <a:rPr lang="pl-PL" sz="2800" dirty="0" err="1"/>
              <a:t>app</a:t>
            </a:r>
            <a:r>
              <a:rPr lang="pl-PL" sz="2800" dirty="0"/>
              <a:t>, </a:t>
            </a:r>
            <a:r>
              <a:rPr lang="pl-PL" sz="2800" dirty="0" err="1"/>
              <a:t>IWebHostEnvironment</a:t>
            </a:r>
            <a:r>
              <a:rPr lang="pl-PL" sz="2800" dirty="0"/>
              <a:t> </a:t>
            </a:r>
            <a:r>
              <a:rPr lang="pl-PL" sz="2800" dirty="0" err="1"/>
              <a:t>env</a:t>
            </a:r>
            <a:r>
              <a:rPr lang="pl-PL" sz="2800" dirty="0"/>
              <a:t>)</a:t>
            </a:r>
          </a:p>
          <a:p>
            <a:r>
              <a:rPr lang="pl-PL" sz="2800" dirty="0"/>
              <a:t>{</a:t>
            </a:r>
          </a:p>
          <a:p>
            <a:r>
              <a:rPr lang="pl-PL" sz="2800" dirty="0"/>
              <a:t>    </a:t>
            </a:r>
            <a:r>
              <a:rPr lang="pl-PL" sz="2800" dirty="0" err="1"/>
              <a:t>app.UseRouting</a:t>
            </a:r>
            <a:r>
              <a:rPr lang="pl-PL" sz="2800" dirty="0"/>
              <a:t>()</a:t>
            </a:r>
          </a:p>
          <a:p>
            <a:r>
              <a:rPr lang="pl-PL" sz="2800" dirty="0"/>
              <a:t>        .</a:t>
            </a:r>
            <a:r>
              <a:rPr lang="pl-PL" sz="2800" dirty="0" err="1"/>
              <a:t>UseEndpoints</a:t>
            </a:r>
            <a:r>
              <a:rPr lang="pl-PL" sz="2800" dirty="0"/>
              <a:t>(</a:t>
            </a:r>
            <a:r>
              <a:rPr lang="pl-PL" sz="2800" dirty="0" err="1"/>
              <a:t>endpoints</a:t>
            </a:r>
            <a:r>
              <a:rPr lang="pl-PL" sz="2800" dirty="0"/>
              <a:t> =&gt;</a:t>
            </a:r>
          </a:p>
          <a:p>
            <a:r>
              <a:rPr lang="pl-PL" sz="2800" dirty="0"/>
              <a:t>        {</a:t>
            </a:r>
          </a:p>
          <a:p>
            <a:r>
              <a:rPr lang="pl-PL" sz="2800" dirty="0"/>
              <a:t>            </a:t>
            </a:r>
            <a:r>
              <a:rPr lang="pl-PL" sz="2800" dirty="0" err="1"/>
              <a:t>endpoints.MapGet</a:t>
            </a:r>
            <a:r>
              <a:rPr lang="pl-PL" sz="2800" dirty="0"/>
              <a:t>("/</a:t>
            </a:r>
            <a:r>
              <a:rPr lang="pl-PL" sz="2800" dirty="0" err="1"/>
              <a:t>api</a:t>
            </a:r>
            <a:r>
              <a:rPr lang="pl-PL" sz="2800" dirty="0"/>
              <a:t>", </a:t>
            </a:r>
            <a:r>
              <a:rPr lang="pl-PL" sz="2800" dirty="0" err="1"/>
              <a:t>async</a:t>
            </a:r>
            <a:r>
              <a:rPr lang="pl-PL" sz="2800" dirty="0"/>
              <a:t> </a:t>
            </a:r>
            <a:r>
              <a:rPr lang="pl-PL" sz="2800" dirty="0" err="1"/>
              <a:t>context</a:t>
            </a:r>
            <a:r>
              <a:rPr lang="pl-PL" sz="2800" dirty="0"/>
              <a:t> =&gt;</a:t>
            </a:r>
          </a:p>
          <a:p>
            <a:r>
              <a:rPr lang="pl-PL" sz="2800" dirty="0"/>
              <a:t>            {</a:t>
            </a:r>
          </a:p>
          <a:p>
            <a:r>
              <a:rPr lang="pl-PL" sz="2800" dirty="0"/>
              <a:t>                </a:t>
            </a:r>
            <a:r>
              <a:rPr lang="pl-PL" sz="2800" dirty="0" err="1"/>
              <a:t>await</a:t>
            </a:r>
            <a:r>
              <a:rPr lang="pl-PL" sz="2800" dirty="0"/>
              <a:t> </a:t>
            </a:r>
            <a:r>
              <a:rPr lang="pl-PL" sz="2800" dirty="0" err="1"/>
              <a:t>context.Response.WriteAsync</a:t>
            </a:r>
            <a:r>
              <a:rPr lang="pl-PL" sz="2800" dirty="0"/>
              <a:t>($"API </a:t>
            </a:r>
            <a:r>
              <a:rPr lang="pl-PL" sz="2800" dirty="0" err="1"/>
              <a:t>is</a:t>
            </a:r>
            <a:r>
              <a:rPr lang="pl-PL" sz="2800" dirty="0"/>
              <a:t> </a:t>
            </a:r>
            <a:r>
              <a:rPr lang="pl-PL" sz="2800" dirty="0" err="1"/>
              <a:t>running</a:t>
            </a:r>
            <a:r>
              <a:rPr lang="pl-PL" sz="2800" dirty="0"/>
              <a:t> on {</a:t>
            </a:r>
            <a:r>
              <a:rPr lang="pl-PL" sz="2800" dirty="0" err="1"/>
              <a:t>env.EnvironmentName</a:t>
            </a:r>
            <a:r>
              <a:rPr lang="pl-PL" sz="2800" dirty="0"/>
              <a:t>} environment");</a:t>
            </a:r>
          </a:p>
          <a:p>
            <a:r>
              <a:rPr lang="pl-PL" sz="2800" dirty="0"/>
              <a:t>            });</a:t>
            </a:r>
          </a:p>
          <a:p>
            <a:r>
              <a:rPr lang="pl-PL" sz="2800" dirty="0"/>
              <a:t>        });</a:t>
            </a:r>
          </a:p>
          <a:p>
            <a:r>
              <a:rPr lang="pl-PL" sz="2800" dirty="0"/>
              <a:t>}</a:t>
            </a:r>
          </a:p>
        </p:txBody>
      </p:sp>
      <p:sp>
        <p:nvSpPr>
          <p:cNvPr id="5" name="Line"/>
          <p:cNvSpPr/>
          <p:nvPr/>
        </p:nvSpPr>
        <p:spPr>
          <a:xfrm flipV="1">
            <a:off x="8662814" y="4347879"/>
            <a:ext cx="7773745" cy="45973"/>
          </a:xfrm>
          <a:prstGeom prst="line">
            <a:avLst/>
          </a:pr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6" name="Short header…"/>
          <p:cNvSpPr txBox="1"/>
          <p:nvPr/>
        </p:nvSpPr>
        <p:spPr>
          <a:xfrm>
            <a:off x="16713200" y="3961805"/>
            <a:ext cx="5080000" cy="1931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7" name="Short header…"/>
          <p:cNvSpPr txBox="1"/>
          <p:nvPr/>
        </p:nvSpPr>
        <p:spPr>
          <a:xfrm>
            <a:off x="16713200" y="6782643"/>
            <a:ext cx="5080000" cy="1931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8" name="Line"/>
          <p:cNvSpPr/>
          <p:nvPr/>
        </p:nvSpPr>
        <p:spPr>
          <a:xfrm>
            <a:off x="3406230" y="5762006"/>
            <a:ext cx="13030329" cy="12961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 y="21597"/>
                </a:lnTo>
                <a:lnTo>
                  <a:pt x="21600" y="21600"/>
                </a:lnTo>
              </a:path>
            </a:pathLst>
          </a:cu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3092489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7"/>
          </p:nvPr>
        </p:nvSpPr>
        <p:spPr/>
        <p:txBody>
          <a:bodyPr/>
          <a:lstStyle/>
          <a:p>
            <a:r>
              <a:rPr lang="en-US" dirty="0"/>
              <a:t>CONTEXT</a:t>
            </a:r>
          </a:p>
        </p:txBody>
      </p:sp>
      <p:sp>
        <p:nvSpPr>
          <p:cNvPr id="4" name="Slide Number Placeholder 3"/>
          <p:cNvSpPr>
            <a:spLocks noGrp="1"/>
          </p:cNvSpPr>
          <p:nvPr>
            <p:ph type="sldNum" sz="quarter" idx="4"/>
          </p:nvPr>
        </p:nvSpPr>
        <p:spPr/>
        <p:txBody>
          <a:bodyPr/>
          <a:lstStyle/>
          <a:p>
            <a:fld id="{48F63A3B-78C7-47BE-AE5E-E10140E04643}" type="slidenum">
              <a:rPr lang="en-US" smtClean="0"/>
              <a:pPr/>
              <a:t>21</a:t>
            </a:fld>
            <a:endParaRPr lang="en-US" dirty="0"/>
          </a:p>
        </p:txBody>
      </p:sp>
      <p:sp>
        <p:nvSpPr>
          <p:cNvPr id="5" name="Text Placeholder 4"/>
          <p:cNvSpPr>
            <a:spLocks noGrp="1"/>
          </p:cNvSpPr>
          <p:nvPr>
            <p:ph type="body" sz="quarter" idx="18"/>
          </p:nvPr>
        </p:nvSpPr>
        <p:spPr/>
        <p:txBody>
          <a:bodyPr/>
          <a:lstStyle/>
          <a:p>
            <a:r>
              <a:rPr lang="en-US" dirty="0"/>
              <a:t>Use illustrations that are in a good quality to support point.</a:t>
            </a:r>
          </a:p>
          <a:p>
            <a:endParaRPr lang="en-US" dirty="0"/>
          </a:p>
        </p:txBody>
      </p:sp>
    </p:spTree>
    <p:extLst>
      <p:ext uri="{BB962C8B-B14F-4D97-AF65-F5344CB8AC3E}">
        <p14:creationId xmlns:p14="http://schemas.microsoft.com/office/powerpoint/2010/main" val="86964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7"/>
          </p:nvPr>
        </p:nvSpPr>
        <p:spPr/>
        <p:txBody>
          <a:bodyPr/>
          <a:lstStyle/>
          <a:p>
            <a:r>
              <a:rPr lang="en-US" dirty="0"/>
              <a:t>CONTEXT</a:t>
            </a:r>
          </a:p>
        </p:txBody>
      </p:sp>
      <p:sp>
        <p:nvSpPr>
          <p:cNvPr id="4" name="Slide Number Placeholder 3"/>
          <p:cNvSpPr>
            <a:spLocks noGrp="1"/>
          </p:cNvSpPr>
          <p:nvPr>
            <p:ph type="sldNum" sz="quarter" idx="4"/>
          </p:nvPr>
        </p:nvSpPr>
        <p:spPr>
          <a:xfrm>
            <a:off x="22186800" y="12060000"/>
            <a:ext cx="777600" cy="511200"/>
          </a:xfrm>
        </p:spPr>
        <p:txBody>
          <a:bodyPr/>
          <a:lstStyle/>
          <a:p>
            <a:fld id="{48F63A3B-78C7-47BE-AE5E-E10140E04643}" type="slidenum">
              <a:rPr lang="en-US" smtClean="0"/>
              <a:pPr/>
              <a:t>22</a:t>
            </a:fld>
            <a:endParaRPr lang="en-US" dirty="0"/>
          </a:p>
        </p:txBody>
      </p:sp>
      <p:sp>
        <p:nvSpPr>
          <p:cNvPr id="5" name="Text Placeholder 4"/>
          <p:cNvSpPr>
            <a:spLocks noGrp="1"/>
          </p:cNvSpPr>
          <p:nvPr>
            <p:ph type="body" sz="quarter" idx="18"/>
          </p:nvPr>
        </p:nvSpPr>
        <p:spPr/>
        <p:txBody>
          <a:bodyPr/>
          <a:lstStyle/>
          <a:p>
            <a:r>
              <a:rPr lang="en-US" dirty="0"/>
              <a:t>Use illustrations that are in a good quality to support point.</a:t>
            </a:r>
          </a:p>
        </p:txBody>
      </p:sp>
    </p:spTree>
    <p:extLst>
      <p:ext uri="{BB962C8B-B14F-4D97-AF65-F5344CB8AC3E}">
        <p14:creationId xmlns:p14="http://schemas.microsoft.com/office/powerpoint/2010/main" val="784535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7B23AFF4-AB7D-4542-AD75-8A65A6417A0D}" type="slidenum">
              <a:rPr lang="en-US" smtClean="0"/>
              <a:pPr/>
              <a:t>23</a:t>
            </a:fld>
            <a:endParaRPr lang="en-US" dirty="0"/>
          </a:p>
        </p:txBody>
      </p:sp>
    </p:spTree>
    <p:extLst>
      <p:ext uri="{BB962C8B-B14F-4D97-AF65-F5344CB8AC3E}">
        <p14:creationId xmlns:p14="http://schemas.microsoft.com/office/powerpoint/2010/main" val="1879122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Endpoints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en-US" dirty="0"/>
              <a:t>Define</a:t>
            </a:r>
            <a:r>
              <a:rPr lang="pl-PL" dirty="0"/>
              <a:t> GET / POST / PUT / DELETE http </a:t>
            </a:r>
            <a:r>
              <a:rPr lang="en-US" dirty="0"/>
              <a:t>actions</a:t>
            </a:r>
            <a:r>
              <a:rPr lang="pl-PL" dirty="0"/>
              <a:t> by single </a:t>
            </a:r>
            <a:r>
              <a:rPr lang="en-US" dirty="0"/>
              <a:t>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906085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25</a:t>
            </a:fld>
            <a:endParaRPr lang="en-US" dirty="0"/>
          </a:p>
        </p:txBody>
      </p:sp>
    </p:spTree>
    <p:extLst>
      <p:ext uri="{BB962C8B-B14F-4D97-AF65-F5344CB8AC3E}">
        <p14:creationId xmlns:p14="http://schemas.microsoft.com/office/powerpoint/2010/main" val="1837501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966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27</a:t>
            </a:fld>
            <a:endParaRPr lang="en-US" dirty="0"/>
          </a:p>
        </p:txBody>
      </p:sp>
    </p:spTree>
    <p:extLst>
      <p:ext uri="{BB962C8B-B14F-4D97-AF65-F5344CB8AC3E}">
        <p14:creationId xmlns:p14="http://schemas.microsoft.com/office/powerpoint/2010/main" val="436932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B73964F-CE09-8F47-A7C0-052ECE2861A3}" type="slidenum">
              <a:rPr lang="en-US" smtClean="0"/>
              <a:pPr/>
              <a:t>28</a:t>
            </a:fld>
            <a:endParaRPr lang="en-US" dirty="0"/>
          </a:p>
        </p:txBody>
      </p:sp>
    </p:spTree>
    <p:extLst>
      <p:ext uri="{BB962C8B-B14F-4D97-AF65-F5344CB8AC3E}">
        <p14:creationId xmlns:p14="http://schemas.microsoft.com/office/powerpoint/2010/main" val="823681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35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Agenda</a:t>
            </a:r>
          </a:p>
        </p:txBody>
      </p:sp>
      <p:sp>
        <p:nvSpPr>
          <p:cNvPr id="5" name="Text Placeholder 4"/>
          <p:cNvSpPr>
            <a:spLocks noGrp="1"/>
          </p:cNvSpPr>
          <p:nvPr>
            <p:ph type="body" sz="quarter" idx="18"/>
          </p:nvPr>
        </p:nvSpPr>
        <p:spPr/>
        <p:txBody>
          <a:bodyPr/>
          <a:lstStyle/>
          <a:p>
            <a:r>
              <a:rPr lang="pl-PL" dirty="0"/>
              <a:t>Endpoints / </a:t>
            </a:r>
            <a:r>
              <a:rPr lang="pl-PL" dirty="0" err="1"/>
              <a:t>Controllers</a:t>
            </a:r>
            <a:endParaRPr lang="en-US" dirty="0"/>
          </a:p>
        </p:txBody>
      </p:sp>
      <p:sp>
        <p:nvSpPr>
          <p:cNvPr id="6" name="Text Placeholder 5"/>
          <p:cNvSpPr>
            <a:spLocks noGrp="1"/>
          </p:cNvSpPr>
          <p:nvPr>
            <p:ph type="body" sz="quarter" idx="19"/>
          </p:nvPr>
        </p:nvSpPr>
        <p:spPr/>
        <p:txBody>
          <a:bodyPr/>
          <a:lstStyle/>
          <a:p>
            <a:r>
              <a:rPr lang="pl-PL" dirty="0" err="1"/>
              <a:t>Request</a:t>
            </a:r>
            <a:r>
              <a:rPr lang="pl-PL" dirty="0"/>
              <a:t> life </a:t>
            </a:r>
            <a:r>
              <a:rPr lang="pl-PL" dirty="0" err="1"/>
              <a:t>cycle</a:t>
            </a:r>
            <a:endParaRPr lang="en-US" dirty="0"/>
          </a:p>
        </p:txBody>
      </p:sp>
      <p:sp>
        <p:nvSpPr>
          <p:cNvPr id="7" name="Text Placeholder 6"/>
          <p:cNvSpPr>
            <a:spLocks noGrp="1"/>
          </p:cNvSpPr>
          <p:nvPr>
            <p:ph type="body" sz="quarter" idx="20"/>
          </p:nvPr>
        </p:nvSpPr>
        <p:spPr/>
        <p:txBody>
          <a:bodyPr/>
          <a:lstStyle/>
          <a:p>
            <a:r>
              <a:rPr lang="pl-PL" dirty="0"/>
              <a:t>Middleware</a:t>
            </a:r>
            <a:endParaRPr lang="en-US" dirty="0"/>
          </a:p>
        </p:txBody>
      </p:sp>
      <p:sp>
        <p:nvSpPr>
          <p:cNvPr id="8" name="Text Placeholder 7"/>
          <p:cNvSpPr>
            <a:spLocks noGrp="1"/>
          </p:cNvSpPr>
          <p:nvPr>
            <p:ph type="body" sz="quarter" idx="21"/>
          </p:nvPr>
        </p:nvSpPr>
        <p:spPr/>
        <p:txBody>
          <a:bodyPr/>
          <a:lstStyle/>
          <a:p>
            <a:r>
              <a:rPr lang="pl-PL" dirty="0"/>
              <a:t>Model </a:t>
            </a:r>
            <a:r>
              <a:rPr lang="pl-PL" dirty="0" err="1"/>
              <a:t>binding</a:t>
            </a:r>
            <a:endParaRPr lang="en-US" dirty="0"/>
          </a:p>
        </p:txBody>
      </p:sp>
      <p:sp>
        <p:nvSpPr>
          <p:cNvPr id="9" name="Text Placeholder 8"/>
          <p:cNvSpPr>
            <a:spLocks noGrp="1"/>
          </p:cNvSpPr>
          <p:nvPr>
            <p:ph type="body" sz="quarter" idx="22"/>
          </p:nvPr>
        </p:nvSpPr>
        <p:spPr/>
        <p:txBody>
          <a:bodyPr/>
          <a:lstStyle/>
          <a:p>
            <a:r>
              <a:rPr lang="pl-PL" dirty="0"/>
              <a:t>Logging | Serilog | SEQ</a:t>
            </a:r>
            <a:endParaRPr lang="en-US" dirty="0"/>
          </a:p>
        </p:txBody>
      </p:sp>
      <p:sp>
        <p:nvSpPr>
          <p:cNvPr id="10" name="Text Placeholder 9"/>
          <p:cNvSpPr>
            <a:spLocks noGrp="1"/>
          </p:cNvSpPr>
          <p:nvPr>
            <p:ph type="body" sz="quarter" idx="23"/>
          </p:nvPr>
        </p:nvSpPr>
        <p:spPr>
          <a:xfrm>
            <a:off x="1822054" y="10645200"/>
            <a:ext cx="10369552" cy="830997"/>
          </a:xfrm>
        </p:spPr>
        <p:txBody>
          <a:bodyPr/>
          <a:lstStyle/>
          <a:p>
            <a:r>
              <a:rPr lang="pl-PL" dirty="0"/>
              <a:t>Dependency Injection | Autofac</a:t>
            </a:r>
            <a:endParaRPr lang="en-US" dirty="0"/>
          </a:p>
        </p:txBody>
      </p:sp>
    </p:spTree>
    <p:extLst>
      <p:ext uri="{BB962C8B-B14F-4D97-AF65-F5344CB8AC3E}">
        <p14:creationId xmlns:p14="http://schemas.microsoft.com/office/powerpoint/2010/main" val="54174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7B23AFF4-AB7D-4542-AD75-8A65A6417A0D}" type="slidenum">
              <a:rPr lang="en-US" smtClean="0"/>
              <a:pPr/>
              <a:t>30</a:t>
            </a:fld>
            <a:endParaRPr lang="en-US" dirty="0"/>
          </a:p>
        </p:txBody>
      </p:sp>
    </p:spTree>
    <p:extLst>
      <p:ext uri="{BB962C8B-B14F-4D97-AF65-F5344CB8AC3E}">
        <p14:creationId xmlns:p14="http://schemas.microsoft.com/office/powerpoint/2010/main" val="1852691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31</a:t>
            </a:fld>
            <a:endParaRPr lang="en-US" dirty="0"/>
          </a:p>
        </p:txBody>
      </p:sp>
    </p:spTree>
    <p:extLst>
      <p:ext uri="{BB962C8B-B14F-4D97-AF65-F5344CB8AC3E}">
        <p14:creationId xmlns:p14="http://schemas.microsoft.com/office/powerpoint/2010/main" val="100323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177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33</a:t>
            </a:fld>
            <a:endParaRPr lang="en-US" dirty="0"/>
          </a:p>
        </p:txBody>
      </p:sp>
      <p:sp>
        <p:nvSpPr>
          <p:cNvPr id="3" name="Title 2"/>
          <p:cNvSpPr>
            <a:spLocks noGrp="1"/>
          </p:cNvSpPr>
          <p:nvPr>
            <p:ph type="ctrTitle"/>
          </p:nvPr>
        </p:nvSpPr>
        <p:spPr/>
        <p:txBody>
          <a:bodyPr anchor="ctr">
            <a:normAutofit/>
          </a:bodyPr>
          <a:lstStyle/>
          <a:p>
            <a:r>
              <a:rPr lang="en-US" dirty="0"/>
              <a:t>2017</a:t>
            </a:r>
          </a:p>
        </p:txBody>
      </p:sp>
      <p:sp>
        <p:nvSpPr>
          <p:cNvPr id="4" name="Text Placeholder 3"/>
          <p:cNvSpPr>
            <a:spLocks noGrp="1"/>
          </p:cNvSpPr>
          <p:nvPr>
            <p:ph type="body" sz="quarter" idx="18"/>
          </p:nvPr>
        </p:nvSpPr>
        <p:spPr/>
        <p:txBody>
          <a:bodyPr anchor="ctr"/>
          <a:lstStyle/>
          <a:p>
            <a:r>
              <a:rPr lang="en-US" dirty="0"/>
              <a:t>super awesome things</a:t>
            </a:r>
          </a:p>
        </p:txBody>
      </p:sp>
    </p:spTree>
    <p:extLst>
      <p:ext uri="{BB962C8B-B14F-4D97-AF65-F5344CB8AC3E}">
        <p14:creationId xmlns:p14="http://schemas.microsoft.com/office/powerpoint/2010/main" val="1118893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34</a:t>
            </a:fld>
            <a:endParaRPr lang="en-US" dirty="0"/>
          </a:p>
        </p:txBody>
      </p:sp>
      <p:sp>
        <p:nvSpPr>
          <p:cNvPr id="3" name="Title 2"/>
          <p:cNvSpPr>
            <a:spLocks noGrp="1"/>
          </p:cNvSpPr>
          <p:nvPr>
            <p:ph type="ctrTitle"/>
          </p:nvPr>
        </p:nvSpPr>
        <p:spPr/>
        <p:txBody>
          <a:bodyPr anchor="ctr">
            <a:normAutofit/>
          </a:bodyPr>
          <a:lstStyle/>
          <a:p>
            <a:r>
              <a:rPr lang="en-US" dirty="0"/>
              <a:t>2017</a:t>
            </a:r>
          </a:p>
        </p:txBody>
      </p:sp>
      <p:sp>
        <p:nvSpPr>
          <p:cNvPr id="4" name="Text Placeholder 3"/>
          <p:cNvSpPr>
            <a:spLocks noGrp="1"/>
          </p:cNvSpPr>
          <p:nvPr>
            <p:ph type="body" sz="quarter" idx="18"/>
          </p:nvPr>
        </p:nvSpPr>
        <p:spPr/>
        <p:txBody>
          <a:bodyPr anchor="ctr">
            <a:noAutofit/>
          </a:bodyPr>
          <a:lstStyle/>
          <a:p>
            <a:r>
              <a:rPr lang="en-US" dirty="0"/>
              <a:t>super awesome things</a:t>
            </a:r>
          </a:p>
        </p:txBody>
      </p:sp>
    </p:spTree>
    <p:extLst>
      <p:ext uri="{BB962C8B-B14F-4D97-AF65-F5344CB8AC3E}">
        <p14:creationId xmlns:p14="http://schemas.microsoft.com/office/powerpoint/2010/main" val="1738491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en-US" dirty="0"/>
              <a:t>CONTEXT</a:t>
            </a:r>
          </a:p>
        </p:txBody>
      </p:sp>
      <p:sp>
        <p:nvSpPr>
          <p:cNvPr id="2" name="Slide Number Placeholder 1"/>
          <p:cNvSpPr>
            <a:spLocks noGrp="1"/>
          </p:cNvSpPr>
          <p:nvPr>
            <p:ph type="sldNum" sz="quarter" idx="4"/>
          </p:nvPr>
        </p:nvSpPr>
        <p:spPr/>
        <p:txBody>
          <a:bodyPr/>
          <a:lstStyle/>
          <a:p>
            <a:fld id="{C836B528-CD2C-0445-8F2E-09D42FDC4D16}" type="slidenum">
              <a:rPr lang="en-US" smtClean="0"/>
              <a:pPr/>
              <a:t>35</a:t>
            </a:fld>
            <a:endParaRPr lang="en-US" dirty="0"/>
          </a:p>
        </p:txBody>
      </p:sp>
      <p:sp>
        <p:nvSpPr>
          <p:cNvPr id="6" name="Text Placeholder 5"/>
          <p:cNvSpPr>
            <a:spLocks noGrp="1"/>
          </p:cNvSpPr>
          <p:nvPr>
            <p:ph type="body" sz="quarter" idx="18"/>
          </p:nvPr>
        </p:nvSpPr>
        <p:spPr/>
        <p:txBody>
          <a:bodyPr>
            <a:normAutofit/>
          </a:bodyPr>
          <a:lstStyle/>
          <a:p>
            <a:r>
              <a:rPr lang="en-US" dirty="0"/>
              <a:t>This is a big statement slide. Use light background for lighter points.</a:t>
            </a:r>
          </a:p>
        </p:txBody>
      </p:sp>
    </p:spTree>
    <p:extLst>
      <p:ext uri="{BB962C8B-B14F-4D97-AF65-F5344CB8AC3E}">
        <p14:creationId xmlns:p14="http://schemas.microsoft.com/office/powerpoint/2010/main" val="120833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en-US" dirty="0"/>
              <a:t>CONTEXT</a:t>
            </a:r>
          </a:p>
        </p:txBody>
      </p:sp>
      <p:sp>
        <p:nvSpPr>
          <p:cNvPr id="3" name="Slide Number Placeholder 2"/>
          <p:cNvSpPr>
            <a:spLocks noGrp="1"/>
          </p:cNvSpPr>
          <p:nvPr>
            <p:ph type="sldNum" sz="quarter" idx="4"/>
          </p:nvPr>
        </p:nvSpPr>
        <p:spPr/>
        <p:txBody>
          <a:bodyPr/>
          <a:lstStyle/>
          <a:p>
            <a:fld id="{48F63A3B-78C7-47BE-AE5E-E10140E04643}" type="slidenum">
              <a:rPr lang="en-US" smtClean="0"/>
              <a:pPr/>
              <a:t>36</a:t>
            </a:fld>
            <a:endParaRPr lang="en-US" dirty="0"/>
          </a:p>
        </p:txBody>
      </p:sp>
      <p:sp>
        <p:nvSpPr>
          <p:cNvPr id="6" name="Text Placeholder 5"/>
          <p:cNvSpPr>
            <a:spLocks noGrp="1"/>
          </p:cNvSpPr>
          <p:nvPr>
            <p:ph type="body" sz="quarter" idx="18"/>
          </p:nvPr>
        </p:nvSpPr>
        <p:spPr/>
        <p:txBody>
          <a:bodyPr>
            <a:normAutofit/>
          </a:bodyPr>
          <a:lstStyle/>
          <a:p>
            <a:r>
              <a:rPr lang="en-US" dirty="0"/>
              <a:t>This is a big statement slide. Use dark background for bolder points.</a:t>
            </a:r>
          </a:p>
        </p:txBody>
      </p:sp>
    </p:spTree>
    <p:extLst>
      <p:ext uri="{BB962C8B-B14F-4D97-AF65-F5344CB8AC3E}">
        <p14:creationId xmlns:p14="http://schemas.microsoft.com/office/powerpoint/2010/main" val="913113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Source Book, Source Author, Other relevant info</a:t>
            </a:r>
          </a:p>
        </p:txBody>
      </p:sp>
      <p:sp>
        <p:nvSpPr>
          <p:cNvPr id="3" name="Slide Number Placeholder 2"/>
          <p:cNvSpPr>
            <a:spLocks noGrp="1"/>
          </p:cNvSpPr>
          <p:nvPr>
            <p:ph type="sldNum" sz="quarter" idx="4"/>
          </p:nvPr>
        </p:nvSpPr>
        <p:spPr/>
        <p:txBody>
          <a:bodyPr/>
          <a:lstStyle/>
          <a:p>
            <a:fld id="{48F63A3B-78C7-47BE-AE5E-E10140E04643}" type="slidenum">
              <a:rPr lang="en-US" smtClean="0"/>
              <a:pPr/>
              <a:t>37</a:t>
            </a:fld>
            <a:endParaRPr lang="en-US" dirty="0"/>
          </a:p>
        </p:txBody>
      </p:sp>
      <p:sp>
        <p:nvSpPr>
          <p:cNvPr id="4" name="Text Placeholder 3"/>
          <p:cNvSpPr>
            <a:spLocks noGrp="1"/>
          </p:cNvSpPr>
          <p:nvPr>
            <p:ph type="body" sz="quarter" idx="18"/>
          </p:nvPr>
        </p:nvSpPr>
        <p:spPr/>
        <p:txBody>
          <a:bodyPr/>
          <a:lstStyle/>
          <a:p>
            <a:r>
              <a:rPr lang="en-US" dirty="0"/>
              <a:t>This is a reference point slide. Likely will be from a site, book, talk, etc.</a:t>
            </a:r>
          </a:p>
        </p:txBody>
      </p:sp>
    </p:spTree>
    <p:extLst>
      <p:ext uri="{BB962C8B-B14F-4D97-AF65-F5344CB8AC3E}">
        <p14:creationId xmlns:p14="http://schemas.microsoft.com/office/powerpoint/2010/main" val="482261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p:txBody>
          <a:bodyPr/>
          <a:lstStyle/>
          <a:p>
            <a:r>
              <a:rPr lang="en-US" dirty="0"/>
              <a:t>Source Book, Source Author, Other relevant info</a:t>
            </a:r>
          </a:p>
        </p:txBody>
      </p:sp>
      <p:sp>
        <p:nvSpPr>
          <p:cNvPr id="2" name="Slide Number Placeholder 1"/>
          <p:cNvSpPr>
            <a:spLocks noGrp="1"/>
          </p:cNvSpPr>
          <p:nvPr>
            <p:ph type="sldNum" sz="quarter" idx="4"/>
          </p:nvPr>
        </p:nvSpPr>
        <p:spPr/>
        <p:txBody>
          <a:bodyPr/>
          <a:lstStyle/>
          <a:p>
            <a:fld id="{7B23AFF4-AB7D-4542-AD75-8A65A6417A0D}" type="slidenum">
              <a:rPr lang="en-US" smtClean="0"/>
              <a:pPr/>
              <a:t>38</a:t>
            </a:fld>
            <a:endParaRPr lang="en-US" dirty="0"/>
          </a:p>
        </p:txBody>
      </p:sp>
      <p:sp>
        <p:nvSpPr>
          <p:cNvPr id="4" name="Text Placeholder 3"/>
          <p:cNvSpPr>
            <a:spLocks noGrp="1"/>
          </p:cNvSpPr>
          <p:nvPr>
            <p:ph type="body" sz="quarter" idx="18"/>
          </p:nvPr>
        </p:nvSpPr>
        <p:spPr/>
        <p:txBody>
          <a:bodyPr/>
          <a:lstStyle/>
          <a:p>
            <a:r>
              <a:rPr lang="en-US" dirty="0"/>
              <a:t>This is a reference point slide. Likely will be from a site, book, talk, etc.</a:t>
            </a:r>
          </a:p>
        </p:txBody>
      </p:sp>
    </p:spTree>
    <p:extLst>
      <p:ext uri="{BB962C8B-B14F-4D97-AF65-F5344CB8AC3E}">
        <p14:creationId xmlns:p14="http://schemas.microsoft.com/office/powerpoint/2010/main" val="1587164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Author Name</a:t>
            </a:r>
          </a:p>
        </p:txBody>
      </p:sp>
      <p:sp>
        <p:nvSpPr>
          <p:cNvPr id="3" name="Slide Number Placeholder 2"/>
          <p:cNvSpPr>
            <a:spLocks noGrp="1"/>
          </p:cNvSpPr>
          <p:nvPr>
            <p:ph type="sldNum" sz="quarter" idx="4"/>
          </p:nvPr>
        </p:nvSpPr>
        <p:spPr/>
        <p:txBody>
          <a:bodyPr/>
          <a:lstStyle/>
          <a:p>
            <a:fld id="{48F63A3B-78C7-47BE-AE5E-E10140E04643}" type="slidenum">
              <a:rPr lang="en-US" smtClean="0"/>
              <a:pPr/>
              <a:t>39</a:t>
            </a:fld>
            <a:endParaRPr lang="en-US" dirty="0"/>
          </a:p>
        </p:txBody>
      </p:sp>
      <p:sp>
        <p:nvSpPr>
          <p:cNvPr id="4" name="Text Placeholder 3"/>
          <p:cNvSpPr>
            <a:spLocks noGrp="1"/>
          </p:cNvSpPr>
          <p:nvPr>
            <p:ph type="body" sz="quarter" idx="18"/>
          </p:nvPr>
        </p:nvSpPr>
        <p:spPr/>
        <p:txBody>
          <a:bodyPr/>
          <a:lstStyle/>
          <a:p>
            <a:r>
              <a:rPr lang="en-US" dirty="0"/>
              <a:t>This is a quote slide.</a:t>
            </a:r>
          </a:p>
          <a:p>
            <a:r>
              <a:rPr lang="en-US" dirty="0"/>
              <a:t>Keep it tweetable.</a:t>
            </a:r>
          </a:p>
        </p:txBody>
      </p:sp>
    </p:spTree>
    <p:extLst>
      <p:ext uri="{BB962C8B-B14F-4D97-AF65-F5344CB8AC3E}">
        <p14:creationId xmlns:p14="http://schemas.microsoft.com/office/powerpoint/2010/main" val="186048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Endpoints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en-US" dirty="0"/>
              <a:t>Define</a:t>
            </a:r>
            <a:r>
              <a:rPr lang="pl-PL" dirty="0"/>
              <a:t> GET / POST / PUT / DELETE http </a:t>
            </a:r>
            <a:r>
              <a:rPr lang="en-US" dirty="0"/>
              <a:t>actions</a:t>
            </a:r>
            <a:r>
              <a:rPr lang="pl-PL" dirty="0"/>
              <a:t> by single </a:t>
            </a:r>
            <a:r>
              <a:rPr lang="en-US" dirty="0"/>
              <a:t>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833610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Author Name</a:t>
            </a:r>
          </a:p>
        </p:txBody>
      </p:sp>
      <p:sp>
        <p:nvSpPr>
          <p:cNvPr id="3" name="Slide Number Placeholder 2"/>
          <p:cNvSpPr>
            <a:spLocks noGrp="1"/>
          </p:cNvSpPr>
          <p:nvPr>
            <p:ph type="sldNum" sz="quarter" idx="4"/>
          </p:nvPr>
        </p:nvSpPr>
        <p:spPr/>
        <p:txBody>
          <a:bodyPr/>
          <a:lstStyle/>
          <a:p>
            <a:fld id="{48F63A3B-78C7-47BE-AE5E-E10140E04643}" type="slidenum">
              <a:rPr lang="en-US" smtClean="0"/>
              <a:pPr/>
              <a:t>40</a:t>
            </a:fld>
            <a:endParaRPr lang="en-US" dirty="0"/>
          </a:p>
        </p:txBody>
      </p:sp>
      <p:sp>
        <p:nvSpPr>
          <p:cNvPr id="4" name="Text Placeholder 3"/>
          <p:cNvSpPr>
            <a:spLocks noGrp="1"/>
          </p:cNvSpPr>
          <p:nvPr>
            <p:ph type="body" sz="quarter" idx="18"/>
          </p:nvPr>
        </p:nvSpPr>
        <p:spPr/>
        <p:txBody>
          <a:bodyPr/>
          <a:lstStyle/>
          <a:p>
            <a:r>
              <a:rPr lang="en-US" dirty="0"/>
              <a:t>This is a quote slide.</a:t>
            </a:r>
          </a:p>
          <a:p>
            <a:r>
              <a:rPr lang="en-US" dirty="0"/>
              <a:t>Keep it tweetable.</a:t>
            </a:r>
          </a:p>
        </p:txBody>
      </p:sp>
    </p:spTree>
    <p:extLst>
      <p:ext uri="{BB962C8B-B14F-4D97-AF65-F5344CB8AC3E}">
        <p14:creationId xmlns:p14="http://schemas.microsoft.com/office/powerpoint/2010/main" val="1183872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8F63A3B-78C7-47BE-AE5E-E10140E04643}" type="slidenum">
              <a:rPr lang="en-US" smtClean="0"/>
              <a:pPr/>
              <a:t>41</a:t>
            </a:fld>
            <a:endParaRPr lang="en-US" dirty="0"/>
          </a:p>
        </p:txBody>
      </p:sp>
      <p:sp>
        <p:nvSpPr>
          <p:cNvPr id="6" name="Text Placeholder 5"/>
          <p:cNvSpPr>
            <a:spLocks noGrp="1"/>
          </p:cNvSpPr>
          <p:nvPr>
            <p:ph type="body" sz="quarter" idx="18"/>
          </p:nvPr>
        </p:nvSpPr>
        <p:spPr/>
        <p:txBody>
          <a:bodyPr>
            <a:noAutofit/>
          </a:bodyPr>
          <a:lstStyle/>
          <a:p>
            <a:r>
              <a:rPr lang="en-US" dirty="0"/>
              <a:t>Big statement with support.</a:t>
            </a:r>
          </a:p>
        </p:txBody>
      </p:sp>
      <p:sp>
        <p:nvSpPr>
          <p:cNvPr id="7" name="Text Placeholder 6"/>
          <p:cNvSpPr>
            <a:spLocks noGrp="1"/>
          </p:cNvSpPr>
          <p:nvPr>
            <p:ph type="body" sz="quarter" idx="19"/>
          </p:nvPr>
        </p:nvSpPr>
        <p:spPr/>
        <p:txBody>
          <a:bodyPr/>
          <a:lstStyle/>
          <a:p>
            <a:r>
              <a:rPr lang="en-US" sz="4800" b="1" dirty="0"/>
              <a:t>Talking point</a:t>
            </a:r>
          </a:p>
          <a:p>
            <a:r>
              <a:rPr lang="en-US" dirty="0"/>
              <a:t>Supporting info for talking point.</a:t>
            </a:r>
          </a:p>
          <a:p>
            <a:r>
              <a:rPr lang="en-US" dirty="0"/>
              <a:t>Second line.</a:t>
            </a:r>
          </a:p>
        </p:txBody>
      </p:sp>
      <p:sp>
        <p:nvSpPr>
          <p:cNvPr id="8" name="Text Placeholder 7"/>
          <p:cNvSpPr>
            <a:spLocks noGrp="1"/>
          </p:cNvSpPr>
          <p:nvPr>
            <p:ph type="body" sz="quarter" idx="20"/>
          </p:nvPr>
        </p:nvSpPr>
        <p:spPr/>
        <p:txBody>
          <a:bodyPr/>
          <a:lstStyle/>
          <a:p>
            <a:r>
              <a:rPr lang="en-US" sz="4800" b="1" dirty="0"/>
              <a:t>Talking point</a:t>
            </a:r>
          </a:p>
          <a:p>
            <a:r>
              <a:rPr lang="en-US" dirty="0"/>
              <a:t>Manage audience focus by reducing to 70% transparency. Use no more than two lines.</a:t>
            </a:r>
          </a:p>
        </p:txBody>
      </p:sp>
      <p:sp>
        <p:nvSpPr>
          <p:cNvPr id="9" name="Text Placeholder 8"/>
          <p:cNvSpPr>
            <a:spLocks noGrp="1"/>
          </p:cNvSpPr>
          <p:nvPr>
            <p:ph type="body" sz="quarter" idx="21"/>
          </p:nvPr>
        </p:nvSpPr>
        <p:spPr/>
        <p:txBody>
          <a:bodyPr/>
          <a:lstStyle/>
          <a:p>
            <a:r>
              <a:rPr lang="en-US" sz="4800" b="1" dirty="0"/>
              <a:t>Talking point</a:t>
            </a:r>
          </a:p>
          <a:p>
            <a:r>
              <a:rPr lang="en-US" b="0" dirty="0"/>
              <a:t>Stay consistent with using the light or dark throughout the related big statement.</a:t>
            </a:r>
          </a:p>
        </p:txBody>
      </p:sp>
      <p:sp>
        <p:nvSpPr>
          <p:cNvPr id="5" name="Text Placeholder 4"/>
          <p:cNvSpPr>
            <a:spLocks noGrp="1"/>
          </p:cNvSpPr>
          <p:nvPr>
            <p:ph type="body" sz="quarter" idx="17"/>
          </p:nvPr>
        </p:nvSpPr>
        <p:spPr/>
        <p:txBody>
          <a:bodyPr/>
          <a:lstStyle/>
          <a:p>
            <a:pPr marL="0" indent="0">
              <a:buNone/>
            </a:pPr>
            <a:endParaRPr lang="en-US" dirty="0"/>
          </a:p>
        </p:txBody>
      </p:sp>
    </p:spTree>
    <p:extLst>
      <p:ext uri="{BB962C8B-B14F-4D97-AF65-F5344CB8AC3E}">
        <p14:creationId xmlns:p14="http://schemas.microsoft.com/office/powerpoint/2010/main" val="794140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42</a:t>
            </a:fld>
            <a:endParaRPr lang="en-US" dirty="0"/>
          </a:p>
        </p:txBody>
      </p:sp>
      <p:sp>
        <p:nvSpPr>
          <p:cNvPr id="3" name="Text Placeholder 2"/>
          <p:cNvSpPr>
            <a:spLocks noGrp="1"/>
          </p:cNvSpPr>
          <p:nvPr>
            <p:ph type="body" sz="quarter" idx="18"/>
          </p:nvPr>
        </p:nvSpPr>
        <p:spPr/>
        <p:txBody>
          <a:bodyPr>
            <a:noAutofit/>
          </a:bodyPr>
          <a:lstStyle/>
          <a:p>
            <a:r>
              <a:rPr lang="en-US" dirty="0"/>
              <a:t>Big statement with support.</a:t>
            </a:r>
          </a:p>
        </p:txBody>
      </p:sp>
      <p:sp>
        <p:nvSpPr>
          <p:cNvPr id="4" name="Text Placeholder 3"/>
          <p:cNvSpPr>
            <a:spLocks noGrp="1"/>
          </p:cNvSpPr>
          <p:nvPr>
            <p:ph type="body" sz="quarter" idx="19"/>
          </p:nvPr>
        </p:nvSpPr>
        <p:spPr/>
        <p:txBody>
          <a:bodyPr/>
          <a:lstStyle/>
          <a:p>
            <a:r>
              <a:rPr lang="en-US" b="1" dirty="0"/>
              <a:t>Spacing</a:t>
            </a:r>
          </a:p>
          <a:p>
            <a:r>
              <a:rPr lang="en-US" sz="3600" dirty="0"/>
              <a:t>Hold down *Shift* to drag when moving the bar to make sure it stays properly aligned.</a:t>
            </a:r>
          </a:p>
        </p:txBody>
      </p:sp>
      <p:sp>
        <p:nvSpPr>
          <p:cNvPr id="5" name="Text Placeholder 4"/>
          <p:cNvSpPr>
            <a:spLocks noGrp="1"/>
          </p:cNvSpPr>
          <p:nvPr>
            <p:ph type="body" sz="quarter" idx="20"/>
          </p:nvPr>
        </p:nvSpPr>
        <p:spPr>
          <a:xfrm>
            <a:off x="12765600" y="5491447"/>
            <a:ext cx="9849600" cy="2123658"/>
          </a:xfrm>
        </p:spPr>
        <p:txBody>
          <a:bodyPr/>
          <a:lstStyle/>
          <a:p>
            <a:r>
              <a:rPr lang="en-US" sz="4800" b="1" dirty="0"/>
              <a:t>Talking point</a:t>
            </a:r>
          </a:p>
          <a:p>
            <a:r>
              <a:rPr lang="en-US" dirty="0"/>
              <a:t>Manage audience focus by reducing to 70% transparency. Use no more than two lines.</a:t>
            </a:r>
          </a:p>
        </p:txBody>
      </p:sp>
      <p:sp>
        <p:nvSpPr>
          <p:cNvPr id="6" name="Text Placeholder 5"/>
          <p:cNvSpPr>
            <a:spLocks noGrp="1"/>
          </p:cNvSpPr>
          <p:nvPr>
            <p:ph type="body" sz="quarter" idx="21"/>
          </p:nvPr>
        </p:nvSpPr>
        <p:spPr/>
        <p:txBody>
          <a:bodyPr/>
          <a:lstStyle/>
          <a:p>
            <a:r>
              <a:rPr lang="en-US" sz="4800" b="1" dirty="0"/>
              <a:t>Talking point</a:t>
            </a:r>
          </a:p>
          <a:p>
            <a:r>
              <a:rPr lang="en-US" dirty="0"/>
              <a:t>Stay consistent with using the light or dark throughout the related big statement.</a:t>
            </a:r>
          </a:p>
        </p:txBody>
      </p:sp>
      <p:sp>
        <p:nvSpPr>
          <p:cNvPr id="7" name="Text Placeholder 6"/>
          <p:cNvSpPr>
            <a:spLocks noGrp="1"/>
          </p:cNvSpPr>
          <p:nvPr>
            <p:ph type="body" sz="quarter" idx="17"/>
          </p:nvPr>
        </p:nvSpPr>
        <p:spPr/>
        <p:txBody>
          <a:bodyPr/>
          <a:lstStyle/>
          <a:p>
            <a:endParaRPr lang="en-US" dirty="0"/>
          </a:p>
        </p:txBody>
      </p:sp>
    </p:spTree>
    <p:extLst>
      <p:ext uri="{BB962C8B-B14F-4D97-AF65-F5344CB8AC3E}">
        <p14:creationId xmlns:p14="http://schemas.microsoft.com/office/powerpoint/2010/main" val="1930899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43</a:t>
            </a:fld>
            <a:endParaRPr lang="en-US" dirty="0"/>
          </a:p>
        </p:txBody>
      </p:sp>
      <p:sp>
        <p:nvSpPr>
          <p:cNvPr id="8" name="Text Placeholder 7"/>
          <p:cNvSpPr>
            <a:spLocks noGrp="1"/>
          </p:cNvSpPr>
          <p:nvPr>
            <p:ph type="body" sz="quarter" idx="18"/>
          </p:nvPr>
        </p:nvSpPr>
        <p:spPr/>
        <p:txBody>
          <a:bodyPr>
            <a:noAutofit/>
          </a:bodyPr>
          <a:lstStyle/>
          <a:p>
            <a:r>
              <a:rPr lang="en-US" dirty="0"/>
              <a:t>Short title, two line max</a:t>
            </a:r>
          </a:p>
        </p:txBody>
      </p:sp>
      <p:sp>
        <p:nvSpPr>
          <p:cNvPr id="9" name="Text Placeholder 8"/>
          <p:cNvSpPr>
            <a:spLocks noGrp="1"/>
          </p:cNvSpPr>
          <p:nvPr>
            <p:ph type="body" sz="quarter" idx="19"/>
          </p:nvPr>
        </p:nvSpPr>
        <p:spPr>
          <a:xfrm>
            <a:off x="8190000" y="1931060"/>
            <a:ext cx="14369963" cy="2246769"/>
          </a:xfrm>
        </p:spPr>
        <p:txBody>
          <a:bodyPr>
            <a:noAutofit/>
          </a:bodyPr>
          <a:lstStyle/>
          <a:p>
            <a:r>
              <a:rPr lang="en-US" sz="6000" b="1" dirty="0"/>
              <a:t>Talking point</a:t>
            </a:r>
          </a:p>
          <a:p>
            <a:r>
              <a:rPr lang="en-US" dirty="0"/>
              <a:t>This is arguably the most text that should ever be on one of your presentations slides.</a:t>
            </a:r>
          </a:p>
        </p:txBody>
      </p:sp>
      <p:sp>
        <p:nvSpPr>
          <p:cNvPr id="10" name="Text Placeholder 9"/>
          <p:cNvSpPr>
            <a:spLocks noGrp="1"/>
          </p:cNvSpPr>
          <p:nvPr>
            <p:ph type="body" sz="quarter" idx="20"/>
          </p:nvPr>
        </p:nvSpPr>
        <p:spPr>
          <a:xfrm>
            <a:off x="8190000" y="5375530"/>
            <a:ext cx="14369963" cy="2246769"/>
          </a:xfrm>
        </p:spPr>
        <p:txBody>
          <a:bodyPr>
            <a:noAutofit/>
          </a:bodyPr>
          <a:lstStyle/>
          <a:p>
            <a:r>
              <a:rPr lang="en-US" sz="6000" b="1" dirty="0"/>
              <a:t>Are they here to read or be engaged?</a:t>
            </a:r>
          </a:p>
          <a:p>
            <a:r>
              <a:rPr lang="en-US" dirty="0"/>
              <a:t>Do not ask your audience to read/listen to your notes and call it a presentation. Can send them a document.</a:t>
            </a:r>
          </a:p>
        </p:txBody>
      </p:sp>
      <p:sp>
        <p:nvSpPr>
          <p:cNvPr id="11" name="Text Placeholder 10"/>
          <p:cNvSpPr>
            <a:spLocks noGrp="1"/>
          </p:cNvSpPr>
          <p:nvPr>
            <p:ph type="body" sz="quarter" idx="21"/>
          </p:nvPr>
        </p:nvSpPr>
        <p:spPr>
          <a:xfrm>
            <a:off x="8190000" y="8820000"/>
            <a:ext cx="14369963" cy="2246769"/>
          </a:xfrm>
        </p:spPr>
        <p:txBody>
          <a:bodyPr>
            <a:noAutofit/>
          </a:bodyPr>
          <a:lstStyle/>
          <a:p>
            <a:r>
              <a:rPr lang="en-US" sz="6000" b="1" dirty="0"/>
              <a:t>Consider lowering transparency</a:t>
            </a:r>
          </a:p>
          <a:p>
            <a:r>
              <a:rPr lang="en-US" dirty="0"/>
              <a:t>If you’ve got a lot of to say about a specific talking point, consider lowering the transparency to 70%.</a:t>
            </a:r>
          </a:p>
        </p:txBody>
      </p:sp>
      <p:sp>
        <p:nvSpPr>
          <p:cNvPr id="12" name="Text Placeholder 11"/>
          <p:cNvSpPr>
            <a:spLocks noGrp="1"/>
          </p:cNvSpPr>
          <p:nvPr>
            <p:ph type="body" sz="quarter" idx="22"/>
          </p:nvPr>
        </p:nvSpPr>
        <p:spPr/>
        <p:txBody>
          <a:bodyPr anchor="ctr"/>
          <a:lstStyle/>
          <a:p>
            <a:r>
              <a:rPr lang="en-US" dirty="0"/>
              <a:t>Active item</a:t>
            </a:r>
          </a:p>
        </p:txBody>
      </p:sp>
      <p:sp>
        <p:nvSpPr>
          <p:cNvPr id="13" name="Text Placeholder 12"/>
          <p:cNvSpPr>
            <a:spLocks noGrp="1"/>
          </p:cNvSpPr>
          <p:nvPr>
            <p:ph type="body" sz="quarter" idx="23"/>
          </p:nvPr>
        </p:nvSpPr>
        <p:spPr/>
        <p:txBody>
          <a:bodyPr anchor="ctr"/>
          <a:lstStyle/>
          <a:p>
            <a:r>
              <a:rPr lang="en-US" dirty="0"/>
              <a:t>Next item</a:t>
            </a:r>
          </a:p>
        </p:txBody>
      </p:sp>
      <p:sp>
        <p:nvSpPr>
          <p:cNvPr id="14" name="Text Placeholder 13"/>
          <p:cNvSpPr>
            <a:spLocks noGrp="1"/>
          </p:cNvSpPr>
          <p:nvPr>
            <p:ph type="body" sz="quarter" idx="24"/>
          </p:nvPr>
        </p:nvSpPr>
        <p:spPr/>
        <p:txBody>
          <a:bodyPr anchor="ctr"/>
          <a:lstStyle/>
          <a:p>
            <a:r>
              <a:rPr lang="en-US" dirty="0"/>
              <a:t>30% transparent</a:t>
            </a:r>
          </a:p>
        </p:txBody>
      </p:sp>
      <p:sp>
        <p:nvSpPr>
          <p:cNvPr id="15" name="Text Placeholder 14"/>
          <p:cNvSpPr>
            <a:spLocks noGrp="1"/>
          </p:cNvSpPr>
          <p:nvPr>
            <p:ph type="body" sz="quarter" idx="25"/>
          </p:nvPr>
        </p:nvSpPr>
        <p:spPr/>
        <p:txBody>
          <a:bodyPr anchor="ctr"/>
          <a:lstStyle/>
          <a:p>
            <a:r>
              <a:rPr lang="en-US" dirty="0"/>
              <a:t>Move marker</a:t>
            </a:r>
          </a:p>
        </p:txBody>
      </p:sp>
      <p:sp>
        <p:nvSpPr>
          <p:cNvPr id="16" name="Text Placeholder 15"/>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463330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44</a:t>
            </a:fld>
            <a:endParaRPr lang="en-US" dirty="0"/>
          </a:p>
        </p:txBody>
      </p:sp>
      <p:sp>
        <p:nvSpPr>
          <p:cNvPr id="13" name="Text Placeholder 12"/>
          <p:cNvSpPr>
            <a:spLocks noGrp="1"/>
          </p:cNvSpPr>
          <p:nvPr>
            <p:ph type="body" sz="quarter" idx="18"/>
          </p:nvPr>
        </p:nvSpPr>
        <p:spPr/>
        <p:txBody>
          <a:bodyPr>
            <a:noAutofit/>
          </a:bodyPr>
          <a:lstStyle/>
          <a:p>
            <a:r>
              <a:rPr lang="en-US" dirty="0"/>
              <a:t>Short title, 2 line max</a:t>
            </a:r>
          </a:p>
        </p:txBody>
      </p:sp>
      <p:sp>
        <p:nvSpPr>
          <p:cNvPr id="14" name="Text Placeholder 13"/>
          <p:cNvSpPr>
            <a:spLocks noGrp="1"/>
          </p:cNvSpPr>
          <p:nvPr>
            <p:ph type="body" sz="quarter" idx="19"/>
          </p:nvPr>
        </p:nvSpPr>
        <p:spPr>
          <a:xfrm>
            <a:off x="7808400" y="1960205"/>
            <a:ext cx="10414800" cy="3970318"/>
          </a:xfrm>
        </p:spPr>
        <p:txBody>
          <a:bodyPr>
            <a:spAutoFit/>
          </a:bodyPr>
          <a:lstStyle/>
          <a:p>
            <a:r>
              <a:rPr lang="en-US" b="1" dirty="0"/>
              <a:t>Talking point</a:t>
            </a:r>
          </a:p>
          <a:p>
            <a:r>
              <a:rPr lang="en-US" sz="4800" b="0" dirty="0"/>
              <a:t>Supporting text should be brief </a:t>
            </a:r>
            <a:br>
              <a:rPr lang="en-US" sz="4800" b="0" dirty="0"/>
            </a:br>
            <a:r>
              <a:rPr lang="en-US" sz="4800" b="0" dirty="0"/>
              <a:t>and no longer than 4 lines. </a:t>
            </a:r>
          </a:p>
          <a:p>
            <a:r>
              <a:rPr lang="en-US" sz="4800" b="0" dirty="0"/>
              <a:t>Limit one talking point and image </a:t>
            </a:r>
          </a:p>
          <a:p>
            <a:r>
              <a:rPr lang="en-US" sz="4800" b="0" dirty="0"/>
              <a:t>per slide.</a:t>
            </a:r>
          </a:p>
        </p:txBody>
      </p:sp>
      <p:sp>
        <p:nvSpPr>
          <p:cNvPr id="16" name="Text Placeholder 15"/>
          <p:cNvSpPr>
            <a:spLocks noGrp="1"/>
          </p:cNvSpPr>
          <p:nvPr>
            <p:ph type="body" sz="quarter" idx="22"/>
          </p:nvPr>
        </p:nvSpPr>
        <p:spPr/>
        <p:txBody>
          <a:bodyPr anchor="ctr"/>
          <a:lstStyle/>
          <a:p>
            <a:r>
              <a:rPr lang="en-US" dirty="0"/>
              <a:t>Active item</a:t>
            </a:r>
          </a:p>
        </p:txBody>
      </p:sp>
      <p:sp>
        <p:nvSpPr>
          <p:cNvPr id="17" name="Text Placeholder 16"/>
          <p:cNvSpPr>
            <a:spLocks noGrp="1"/>
          </p:cNvSpPr>
          <p:nvPr>
            <p:ph type="body" sz="quarter" idx="23"/>
          </p:nvPr>
        </p:nvSpPr>
        <p:spPr/>
        <p:txBody>
          <a:bodyPr anchor="ctr"/>
          <a:lstStyle/>
          <a:p>
            <a:r>
              <a:rPr lang="en-US" dirty="0"/>
              <a:t>Next item</a:t>
            </a:r>
          </a:p>
        </p:txBody>
      </p:sp>
      <p:sp>
        <p:nvSpPr>
          <p:cNvPr id="18" name="Text Placeholder 17"/>
          <p:cNvSpPr>
            <a:spLocks noGrp="1"/>
          </p:cNvSpPr>
          <p:nvPr>
            <p:ph type="body" sz="quarter" idx="24"/>
          </p:nvPr>
        </p:nvSpPr>
        <p:spPr/>
        <p:txBody>
          <a:bodyPr anchor="ctr"/>
          <a:lstStyle/>
          <a:p>
            <a:r>
              <a:rPr lang="en-US" dirty="0"/>
              <a:t>30% transparent</a:t>
            </a:r>
          </a:p>
        </p:txBody>
      </p:sp>
      <p:sp>
        <p:nvSpPr>
          <p:cNvPr id="19" name="Text Placeholder 18"/>
          <p:cNvSpPr>
            <a:spLocks noGrp="1"/>
          </p:cNvSpPr>
          <p:nvPr>
            <p:ph type="body" sz="quarter" idx="25"/>
          </p:nvPr>
        </p:nvSpPr>
        <p:spPr/>
        <p:txBody>
          <a:bodyPr anchor="ctr"/>
          <a:lstStyle/>
          <a:p>
            <a:r>
              <a:rPr lang="en-US" dirty="0"/>
              <a:t>Move marker</a:t>
            </a:r>
          </a:p>
        </p:txBody>
      </p:sp>
      <p:sp>
        <p:nvSpPr>
          <p:cNvPr id="15" name="Text Placeholder 14"/>
          <p:cNvSpPr>
            <a:spLocks noGrp="1"/>
          </p:cNvSpPr>
          <p:nvPr>
            <p:ph type="body" sz="quarter" idx="20"/>
          </p:nvPr>
        </p:nvSpPr>
        <p:spPr/>
        <p:txBody>
          <a:bodyPr/>
          <a:lstStyle/>
          <a:p>
            <a:endParaRPr lang="en-US" dirty="0"/>
          </a:p>
        </p:txBody>
      </p:sp>
      <p:sp>
        <p:nvSpPr>
          <p:cNvPr id="12" name="Picture Placeholder 11"/>
          <p:cNvSpPr>
            <a:spLocks noGrp="1"/>
          </p:cNvSpPr>
          <p:nvPr>
            <p:ph type="pic" sz="quarter" idx="16"/>
          </p:nvPr>
        </p:nvSpPr>
        <p:spPr/>
      </p:sp>
    </p:spTree>
    <p:extLst>
      <p:ext uri="{BB962C8B-B14F-4D97-AF65-F5344CB8AC3E}">
        <p14:creationId xmlns:p14="http://schemas.microsoft.com/office/powerpoint/2010/main" val="1122454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nchor="ctr">
            <a:noAutofit/>
          </a:bodyPr>
          <a:lstStyle/>
          <a:p>
            <a:r>
              <a:rPr lang="en-US" dirty="0"/>
              <a:t>Keep your big points short &amp; sweet</a:t>
            </a:r>
          </a:p>
        </p:txBody>
      </p:sp>
      <p:sp>
        <p:nvSpPr>
          <p:cNvPr id="3" name="Picture Placeholder 2"/>
          <p:cNvSpPr>
            <a:spLocks noGrp="1"/>
          </p:cNvSpPr>
          <p:nvPr>
            <p:ph type="pic" sz="quarter" idx="16"/>
          </p:nvPr>
        </p:nvSpPr>
        <p:spPr/>
      </p:sp>
    </p:spTree>
    <p:extLst>
      <p:ext uri="{BB962C8B-B14F-4D97-AF65-F5344CB8AC3E}">
        <p14:creationId xmlns:p14="http://schemas.microsoft.com/office/powerpoint/2010/main" val="692190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a:xfrm>
            <a:off x="1485000" y="3039406"/>
            <a:ext cx="9219600" cy="7606800"/>
          </a:xfrm>
        </p:spPr>
      </p:sp>
      <p:sp>
        <p:nvSpPr>
          <p:cNvPr id="3" name="Slide Number Placeholder 2"/>
          <p:cNvSpPr>
            <a:spLocks noGrp="1"/>
          </p:cNvSpPr>
          <p:nvPr>
            <p:ph type="sldNum" sz="quarter" idx="4"/>
          </p:nvPr>
        </p:nvSpPr>
        <p:spPr/>
        <p:txBody>
          <a:bodyPr/>
          <a:lstStyle/>
          <a:p>
            <a:fld id="{3D259C5D-A111-8949-932A-563DF21A7F1B}" type="slidenum">
              <a:rPr lang="en-US" smtClean="0"/>
              <a:pPr/>
              <a:t>46</a:t>
            </a:fld>
            <a:endParaRPr lang="en-US" dirty="0"/>
          </a:p>
        </p:txBody>
      </p:sp>
      <p:sp>
        <p:nvSpPr>
          <p:cNvPr id="4" name="Text Placeholder 3"/>
          <p:cNvSpPr>
            <a:spLocks noGrp="1"/>
          </p:cNvSpPr>
          <p:nvPr>
            <p:ph type="body" sz="quarter" idx="19"/>
          </p:nvPr>
        </p:nvSpPr>
        <p:spPr>
          <a:xfrm>
            <a:off x="12190413" y="4857647"/>
            <a:ext cx="10369550" cy="3970318"/>
          </a:xfrm>
        </p:spPr>
        <p:txBody>
          <a:bodyPr/>
          <a:lstStyle/>
          <a:p>
            <a:r>
              <a:rPr lang="en-US" b="1" dirty="0">
                <a:latin typeface="Arial" charset="0"/>
                <a:ea typeface="Arial" charset="0"/>
                <a:cs typeface="Arial" charset="0"/>
              </a:rPr>
              <a:t>Talking point</a:t>
            </a:r>
          </a:p>
          <a:p>
            <a:r>
              <a:rPr lang="en-US" sz="4800" dirty="0">
                <a:latin typeface="Arial" charset="0"/>
                <a:ea typeface="Arial" charset="0"/>
                <a:cs typeface="Arial" charset="0"/>
              </a:rPr>
              <a:t>Supporting text should be brief </a:t>
            </a:r>
            <a:br>
              <a:rPr lang="en-US" sz="4800" dirty="0">
                <a:latin typeface="Arial" charset="0"/>
                <a:ea typeface="Arial" charset="0"/>
                <a:cs typeface="Arial" charset="0"/>
              </a:rPr>
            </a:br>
            <a:r>
              <a:rPr lang="en-US" sz="4800" dirty="0">
                <a:latin typeface="Arial" charset="0"/>
                <a:ea typeface="Arial" charset="0"/>
                <a:cs typeface="Arial" charset="0"/>
              </a:rPr>
              <a:t>and no longer than 4 lines. </a:t>
            </a:r>
          </a:p>
          <a:p>
            <a:r>
              <a:rPr lang="en-US" sz="4800" dirty="0">
                <a:latin typeface="Arial" charset="0"/>
                <a:ea typeface="Arial" charset="0"/>
                <a:cs typeface="Arial" charset="0"/>
              </a:rPr>
              <a:t>Limit one talking point and image </a:t>
            </a:r>
          </a:p>
          <a:p>
            <a:r>
              <a:rPr lang="en-US" sz="4800" dirty="0">
                <a:latin typeface="Arial" charset="0"/>
                <a:ea typeface="Arial" charset="0"/>
                <a:cs typeface="Arial" charset="0"/>
              </a:rPr>
              <a:t>per slide.</a:t>
            </a:r>
          </a:p>
        </p:txBody>
      </p:sp>
    </p:spTree>
    <p:extLst>
      <p:ext uri="{BB962C8B-B14F-4D97-AF65-F5344CB8AC3E}">
        <p14:creationId xmlns:p14="http://schemas.microsoft.com/office/powerpoint/2010/main" val="228003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3" name="Slide Number Placeholder 2"/>
          <p:cNvSpPr>
            <a:spLocks noGrp="1"/>
          </p:cNvSpPr>
          <p:nvPr>
            <p:ph type="sldNum" sz="quarter" idx="4"/>
          </p:nvPr>
        </p:nvSpPr>
        <p:spPr/>
        <p:txBody>
          <a:bodyPr/>
          <a:lstStyle/>
          <a:p>
            <a:fld id="{3D259C5D-A111-8949-932A-563DF21A7F1B}" type="slidenum">
              <a:rPr lang="en-US" smtClean="0"/>
              <a:pPr/>
              <a:t>47</a:t>
            </a:fld>
            <a:endParaRPr lang="en-US" dirty="0"/>
          </a:p>
        </p:txBody>
      </p:sp>
      <p:sp>
        <p:nvSpPr>
          <p:cNvPr id="6" name="Text Placeholder 5"/>
          <p:cNvSpPr>
            <a:spLocks noGrp="1"/>
          </p:cNvSpPr>
          <p:nvPr>
            <p:ph type="body" sz="quarter" idx="19"/>
          </p:nvPr>
        </p:nvSpPr>
        <p:spPr/>
        <p:txBody>
          <a:bodyPr/>
          <a:lstStyle/>
          <a:p>
            <a:r>
              <a:rPr lang="en-US" sz="6000" b="1" dirty="0"/>
              <a:t>Talking point</a:t>
            </a:r>
          </a:p>
          <a:p>
            <a:r>
              <a:rPr lang="en-US" dirty="0"/>
              <a:t>Supporting text should be brief and no longer than 3 lines. Limit one talking point and image </a:t>
            </a:r>
          </a:p>
          <a:p>
            <a:r>
              <a:rPr lang="en-US" dirty="0"/>
              <a:t>per slide.</a:t>
            </a:r>
          </a:p>
          <a:p>
            <a:endParaRPr lang="en-US" dirty="0"/>
          </a:p>
        </p:txBody>
      </p:sp>
      <p:sp>
        <p:nvSpPr>
          <p:cNvPr id="7" name="Text Placeholder 6"/>
          <p:cNvSpPr>
            <a:spLocks noGrp="1"/>
          </p:cNvSpPr>
          <p:nvPr>
            <p:ph type="body" sz="quarter" idx="20"/>
          </p:nvPr>
        </p:nvSpPr>
        <p:spPr/>
        <p:txBody>
          <a:bodyPr/>
          <a:lstStyle/>
          <a:p>
            <a:pPr marL="0" indent="0">
              <a:buNone/>
            </a:pPr>
            <a:endParaRPr lang="en-US" dirty="0"/>
          </a:p>
        </p:txBody>
      </p:sp>
      <p:sp>
        <p:nvSpPr>
          <p:cNvPr id="8" name="Text Placeholder 7"/>
          <p:cNvSpPr>
            <a:spLocks noGrp="1"/>
          </p:cNvSpPr>
          <p:nvPr>
            <p:ph type="body" sz="quarter" idx="22"/>
          </p:nvPr>
        </p:nvSpPr>
        <p:spPr/>
        <p:txBody>
          <a:bodyPr/>
          <a:lstStyle/>
          <a:p>
            <a:r>
              <a:rPr lang="en-US" dirty="0"/>
              <a:t>Headline</a:t>
            </a:r>
          </a:p>
        </p:txBody>
      </p:sp>
      <p:sp>
        <p:nvSpPr>
          <p:cNvPr id="9" name="Picture Placeholder 8"/>
          <p:cNvSpPr>
            <a:spLocks noGrp="1"/>
          </p:cNvSpPr>
          <p:nvPr>
            <p:ph type="pic" sz="quarter" idx="23"/>
          </p:nvPr>
        </p:nvSpPr>
        <p:spPr/>
      </p:sp>
      <p:sp>
        <p:nvSpPr>
          <p:cNvPr id="10" name="Text Placeholder 9"/>
          <p:cNvSpPr>
            <a:spLocks noGrp="1"/>
          </p:cNvSpPr>
          <p:nvPr>
            <p:ph type="body" sz="quarter" idx="24"/>
          </p:nvPr>
        </p:nvSpPr>
        <p:spPr/>
        <p:txBody>
          <a:bodyPr/>
          <a:lstStyle/>
          <a:p>
            <a:pPr marL="0" indent="0">
              <a:buNone/>
            </a:pPr>
            <a:endParaRPr lang="en-US" dirty="0"/>
          </a:p>
        </p:txBody>
      </p:sp>
      <p:sp>
        <p:nvSpPr>
          <p:cNvPr id="11" name="Text Placeholder 10"/>
          <p:cNvSpPr>
            <a:spLocks noGrp="1"/>
          </p:cNvSpPr>
          <p:nvPr>
            <p:ph type="body" sz="quarter" idx="25"/>
          </p:nvPr>
        </p:nvSpPr>
        <p:spPr/>
        <p:txBody>
          <a:bodyPr/>
          <a:lstStyle/>
          <a:p>
            <a:r>
              <a:rPr lang="en-US" dirty="0"/>
              <a:t>Headline</a:t>
            </a:r>
          </a:p>
        </p:txBody>
      </p:sp>
      <p:sp>
        <p:nvSpPr>
          <p:cNvPr id="12" name="Picture Placeholder 11"/>
          <p:cNvSpPr>
            <a:spLocks noGrp="1"/>
          </p:cNvSpPr>
          <p:nvPr>
            <p:ph type="pic" sz="quarter" idx="26"/>
          </p:nvPr>
        </p:nvSpPr>
        <p:spPr/>
      </p:sp>
    </p:spTree>
    <p:extLst>
      <p:ext uri="{BB962C8B-B14F-4D97-AF65-F5344CB8AC3E}">
        <p14:creationId xmlns:p14="http://schemas.microsoft.com/office/powerpoint/2010/main" val="1117802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a:xfrm>
            <a:off x="13609713" y="1778400"/>
            <a:ext cx="9376334" cy="7606800"/>
          </a:xfrm>
        </p:spPr>
        <p:txBody>
          <a:bodyPr anchor="ctr">
            <a:noAutofit/>
          </a:bodyPr>
          <a:lstStyle/>
          <a:p>
            <a:r>
              <a:rPr lang="en-US" dirty="0"/>
              <a:t>Can be used as a pro/con, hypothesis/</a:t>
            </a:r>
            <a:br>
              <a:rPr lang="en-US" dirty="0"/>
            </a:br>
            <a:r>
              <a:rPr lang="en-US" dirty="0"/>
              <a:t>finding, etc.</a:t>
            </a:r>
          </a:p>
        </p:txBody>
      </p:sp>
      <p:sp>
        <p:nvSpPr>
          <p:cNvPr id="3" name="Text Placeholder 2"/>
          <p:cNvSpPr>
            <a:spLocks noGrp="1"/>
          </p:cNvSpPr>
          <p:nvPr>
            <p:ph type="body" sz="quarter" idx="19"/>
          </p:nvPr>
        </p:nvSpPr>
        <p:spPr/>
        <p:txBody>
          <a:bodyPr anchor="ctr">
            <a:noAutofit/>
          </a:bodyPr>
          <a:lstStyle/>
          <a:p>
            <a:r>
              <a:rPr lang="en-US" dirty="0"/>
              <a:t>Use when explaining two sides of a point.</a:t>
            </a:r>
          </a:p>
        </p:txBody>
      </p:sp>
      <p:sp>
        <p:nvSpPr>
          <p:cNvPr id="4" name="Text Placeholder 3"/>
          <p:cNvSpPr>
            <a:spLocks noGrp="1"/>
          </p:cNvSpPr>
          <p:nvPr>
            <p:ph type="body" sz="quarter" idx="17"/>
          </p:nvPr>
        </p:nvSpPr>
        <p:spPr/>
        <p:txBody>
          <a:bodyPr/>
          <a:lstStyle/>
          <a:p>
            <a:r>
              <a:rPr lang="en-US" dirty="0"/>
              <a:t>ONE SIDE</a:t>
            </a:r>
          </a:p>
        </p:txBody>
      </p:sp>
      <p:sp>
        <p:nvSpPr>
          <p:cNvPr id="5" name="Text Placeholder 4"/>
          <p:cNvSpPr>
            <a:spLocks noGrp="1"/>
          </p:cNvSpPr>
          <p:nvPr>
            <p:ph type="body" sz="quarter" idx="20"/>
          </p:nvPr>
        </p:nvSpPr>
        <p:spPr/>
        <p:txBody>
          <a:bodyPr/>
          <a:lstStyle/>
          <a:p>
            <a:r>
              <a:rPr lang="en-US" dirty="0"/>
              <a:t>SECOND SIDE</a:t>
            </a:r>
          </a:p>
        </p:txBody>
      </p:sp>
    </p:spTree>
    <p:extLst>
      <p:ext uri="{BB962C8B-B14F-4D97-AF65-F5344CB8AC3E}">
        <p14:creationId xmlns:p14="http://schemas.microsoft.com/office/powerpoint/2010/main" val="638909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6"/>
          </p:nvPr>
        </p:nvSpPr>
        <p:spPr/>
      </p:sp>
      <p:sp>
        <p:nvSpPr>
          <p:cNvPr id="7" name="Text Placeholder 6"/>
          <p:cNvSpPr>
            <a:spLocks noGrp="1"/>
          </p:cNvSpPr>
          <p:nvPr>
            <p:ph type="body" sz="quarter" idx="21"/>
          </p:nvPr>
        </p:nvSpPr>
        <p:spPr/>
        <p:txBody>
          <a:bodyPr>
            <a:spAutoFit/>
          </a:bodyPr>
          <a:lstStyle/>
          <a:p>
            <a:r>
              <a:rPr lang="en-US" sz="6000" b="1" dirty="0"/>
              <a:t>Before</a:t>
            </a:r>
            <a:endParaRPr lang="en-US" sz="6000" dirty="0"/>
          </a:p>
          <a:p>
            <a:r>
              <a:rPr lang="en-US" dirty="0"/>
              <a:t>Use to discuss points about how something worked before.</a:t>
            </a:r>
          </a:p>
        </p:txBody>
      </p:sp>
      <p:sp>
        <p:nvSpPr>
          <p:cNvPr id="8" name="Text Placeholder 7"/>
          <p:cNvSpPr>
            <a:spLocks noGrp="1"/>
          </p:cNvSpPr>
          <p:nvPr>
            <p:ph type="body" sz="quarter" idx="22"/>
          </p:nvPr>
        </p:nvSpPr>
        <p:spPr/>
        <p:txBody>
          <a:bodyPr>
            <a:spAutoFit/>
          </a:bodyPr>
          <a:lstStyle/>
          <a:p>
            <a:r>
              <a:rPr lang="en-US" sz="6000" b="1" dirty="0"/>
              <a:t>After</a:t>
            </a:r>
            <a:endParaRPr lang="en-US" sz="6000" dirty="0"/>
          </a:p>
          <a:p>
            <a:r>
              <a:rPr lang="en-US" sz="3600" dirty="0"/>
              <a:t>Celebrate how fantastic things are now that you’ve implemented changes.</a:t>
            </a:r>
          </a:p>
        </p:txBody>
      </p:sp>
      <p:sp>
        <p:nvSpPr>
          <p:cNvPr id="9" name="Picture Placeholder 8"/>
          <p:cNvSpPr>
            <a:spLocks noGrp="1"/>
          </p:cNvSpPr>
          <p:nvPr>
            <p:ph type="pic" sz="quarter" idx="23"/>
          </p:nvPr>
        </p:nvSpPr>
        <p:spPr/>
      </p:sp>
    </p:spTree>
    <p:extLst>
      <p:ext uri="{BB962C8B-B14F-4D97-AF65-F5344CB8AC3E}">
        <p14:creationId xmlns:p14="http://schemas.microsoft.com/office/powerpoint/2010/main" val="73784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a:t>
            </a:fld>
            <a:endParaRPr lang="en-US"/>
          </a:p>
        </p:txBody>
      </p:sp>
      <p:sp>
        <p:nvSpPr>
          <p:cNvPr id="3" name="Title 2"/>
          <p:cNvSpPr>
            <a:spLocks noGrp="1"/>
          </p:cNvSpPr>
          <p:nvPr>
            <p:ph type="ctrTitle"/>
          </p:nvPr>
        </p:nvSpPr>
        <p:spPr/>
        <p:txBody>
          <a:bodyPr anchor="ctr"/>
          <a:lstStyle/>
          <a:p>
            <a:r>
              <a:rPr lang="pl-PL" dirty="0"/>
              <a:t>A </a:t>
            </a:r>
            <a:r>
              <a:rPr lang="pl-PL" dirty="0" err="1"/>
              <a:t>way</a:t>
            </a:r>
            <a:r>
              <a:rPr lang="pl-PL" dirty="0"/>
              <a:t> to </a:t>
            </a:r>
            <a:r>
              <a:rPr lang="pl-PL" dirty="0" err="1"/>
              <a:t>implement</a:t>
            </a:r>
            <a:r>
              <a:rPr lang="pl-PL" dirty="0"/>
              <a:t> </a:t>
            </a:r>
            <a:r>
              <a:rPr lang="pl-PL" dirty="0" err="1"/>
              <a:t>first</a:t>
            </a:r>
            <a:r>
              <a:rPr lang="pl-PL" dirty="0"/>
              <a:t> </a:t>
            </a:r>
            <a:r>
              <a:rPr lang="pl-PL" dirty="0" err="1"/>
              <a:t>endpoint</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UseRouting</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A</a:t>
            </a:r>
            <a:r>
              <a:rPr lang="en-US" dirty="0" err="1">
                <a:latin typeface="Arial" charset="0"/>
                <a:ea typeface="Arial" charset="0"/>
                <a:cs typeface="Arial" charset="0"/>
              </a:rPr>
              <a:t>dds</a:t>
            </a:r>
            <a:r>
              <a:rPr lang="en-US" dirty="0">
                <a:latin typeface="Arial" charset="0"/>
                <a:ea typeface="Arial" charset="0"/>
                <a:cs typeface="Arial" charset="0"/>
              </a:rPr>
              <a:t> route matching</a:t>
            </a:r>
            <a:r>
              <a:rPr lang="pl-PL" dirty="0">
                <a:latin typeface="Arial" charset="0"/>
                <a:ea typeface="Arial" charset="0"/>
                <a:cs typeface="Arial" charset="0"/>
              </a:rPr>
              <a:t> to the middleware </a:t>
            </a:r>
            <a:r>
              <a:rPr lang="pl-PL" dirty="0" err="1">
                <a:latin typeface="Arial" charset="0"/>
                <a:ea typeface="Arial" charset="0"/>
                <a:cs typeface="Arial" charset="0"/>
              </a:rPr>
              <a:t>pipeline</a:t>
            </a:r>
            <a:r>
              <a:rPr lang="pl-PL" dirty="0">
                <a:latin typeface="Arial" charset="0"/>
                <a:ea typeface="Arial" charset="0"/>
                <a:cs typeface="Arial" charset="0"/>
              </a:rPr>
              <a:t>. </a:t>
            </a:r>
          </a:p>
          <a:p>
            <a:r>
              <a:rPr lang="en-US" dirty="0">
                <a:latin typeface="Arial" charset="0"/>
                <a:ea typeface="Arial" charset="0"/>
                <a:cs typeface="Arial" charset="0"/>
              </a:rPr>
              <a:t>It must come before any</a:t>
            </a:r>
            <a:r>
              <a:rPr lang="pl-PL" dirty="0">
                <a:latin typeface="Arial" charset="0"/>
                <a:ea typeface="Arial" charset="0"/>
                <a:cs typeface="Arial" charset="0"/>
              </a:rPr>
              <a:t> </a:t>
            </a:r>
            <a:r>
              <a:rPr lang="pl-PL" dirty="0" err="1">
                <a:latin typeface="Arial" charset="0"/>
                <a:ea typeface="Arial" charset="0"/>
                <a:cs typeface="Arial" charset="0"/>
              </a:rPr>
              <a:t>other</a:t>
            </a:r>
            <a:r>
              <a:rPr lang="en-US" dirty="0">
                <a:latin typeface="Arial" charset="0"/>
                <a:ea typeface="Arial" charset="0"/>
                <a:cs typeface="Arial" charset="0"/>
              </a:rPr>
              <a:t> route-</a:t>
            </a:r>
            <a:r>
              <a:rPr lang="en-US" dirty="0" err="1">
                <a:latin typeface="Arial" charset="0"/>
                <a:ea typeface="Arial" charset="0"/>
                <a:cs typeface="Arial" charset="0"/>
              </a:rPr>
              <a:t>awar</a:t>
            </a:r>
            <a:r>
              <a:rPr lang="pl-PL" dirty="0">
                <a:latin typeface="Arial" charset="0"/>
                <a:ea typeface="Arial" charset="0"/>
                <a:cs typeface="Arial" charset="0"/>
              </a:rPr>
              <a:t>e middleware.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778000" cy="2123658"/>
          </a:xfrm>
        </p:spPr>
        <p:txBody>
          <a:bodyPr/>
          <a:lstStyle/>
          <a:p>
            <a:r>
              <a:rPr lang="pl-PL" b="1" dirty="0" err="1">
                <a:latin typeface="Arial" charset="0"/>
                <a:ea typeface="Arial" charset="0"/>
                <a:cs typeface="Arial" charset="0"/>
              </a:rPr>
              <a:t>MapGet</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err="1">
                <a:latin typeface="Arial" charset="0"/>
                <a:ea typeface="Arial" charset="0"/>
                <a:cs typeface="Arial" charset="0"/>
              </a:rPr>
              <a:t>Adds</a:t>
            </a:r>
            <a:r>
              <a:rPr lang="pl-PL" sz="3600" dirty="0">
                <a:latin typeface="Arial" charset="0"/>
                <a:ea typeface="Arial" charset="0"/>
                <a:cs typeface="Arial" charset="0"/>
              </a:rPr>
              <a:t> </a:t>
            </a:r>
            <a:r>
              <a:rPr lang="pl-PL" sz="3600" dirty="0" err="1">
                <a:latin typeface="Arial" charset="0"/>
                <a:ea typeface="Arial" charset="0"/>
                <a:cs typeface="Arial" charset="0"/>
              </a:rPr>
              <a:t>concret</a:t>
            </a:r>
            <a:r>
              <a:rPr lang="pl-PL" sz="3600" dirty="0">
                <a:latin typeface="Arial" charset="0"/>
                <a:ea typeface="Arial" charset="0"/>
                <a:cs typeface="Arial" charset="0"/>
              </a:rPr>
              <a:t> </a:t>
            </a:r>
            <a:r>
              <a:rPr lang="pl-PL" sz="3600" dirty="0" err="1">
                <a:latin typeface="Arial" charset="0"/>
                <a:ea typeface="Arial" charset="0"/>
                <a:cs typeface="Arial" charset="0"/>
              </a:rPr>
              <a:t>endpoint</a:t>
            </a:r>
            <a:r>
              <a:rPr lang="pl-PL" sz="3600" dirty="0">
                <a:latin typeface="Arial" charset="0"/>
                <a:ea typeface="Arial" charset="0"/>
                <a:cs typeface="Arial" charset="0"/>
              </a:rPr>
              <a:t> </a:t>
            </a:r>
            <a:r>
              <a:rPr lang="pl-PL" sz="3600" dirty="0" err="1">
                <a:latin typeface="Arial" charset="0"/>
                <a:ea typeface="Arial" charset="0"/>
                <a:cs typeface="Arial" charset="0"/>
              </a:rPr>
              <a:t>which</a:t>
            </a:r>
            <a:r>
              <a:rPr lang="pl-PL" sz="3600" dirty="0">
                <a:latin typeface="Arial" charset="0"/>
                <a:ea typeface="Arial" charset="0"/>
                <a:cs typeface="Arial" charset="0"/>
              </a:rPr>
              <a:t> </a:t>
            </a:r>
            <a:r>
              <a:rPr lang="pl-PL" sz="3600" dirty="0" err="1">
                <a:latin typeface="Arial" charset="0"/>
                <a:ea typeface="Arial" charset="0"/>
                <a:cs typeface="Arial" charset="0"/>
              </a:rPr>
              <a:t>can</a:t>
            </a:r>
            <a:r>
              <a:rPr lang="pl-PL" sz="3600" dirty="0">
                <a:latin typeface="Arial" charset="0"/>
                <a:ea typeface="Arial" charset="0"/>
                <a:cs typeface="Arial" charset="0"/>
              </a:rPr>
              <a:t> be </a:t>
            </a:r>
            <a:r>
              <a:rPr lang="pl-PL" sz="3600" dirty="0" err="1">
                <a:latin typeface="Arial" charset="0"/>
                <a:ea typeface="Arial" charset="0"/>
                <a:cs typeface="Arial" charset="0"/>
              </a:rPr>
              <a:t>handled</a:t>
            </a:r>
            <a:r>
              <a:rPr lang="pl-PL" sz="3600" dirty="0">
                <a:latin typeface="Arial" charset="0"/>
                <a:ea typeface="Arial" charset="0"/>
                <a:cs typeface="Arial" charset="0"/>
              </a:rPr>
              <a:t> by </a:t>
            </a:r>
            <a:r>
              <a:rPr lang="pl-PL" sz="3600" dirty="0" err="1">
                <a:latin typeface="Arial" charset="0"/>
                <a:ea typeface="Arial" charset="0"/>
                <a:cs typeface="Arial" charset="0"/>
              </a:rPr>
              <a:t>given</a:t>
            </a:r>
            <a:r>
              <a:rPr lang="pl-PL" sz="3600" dirty="0">
                <a:latin typeface="Arial" charset="0"/>
                <a:ea typeface="Arial" charset="0"/>
                <a:cs typeface="Arial" charset="0"/>
              </a:rPr>
              <a:t> </a:t>
            </a:r>
            <a:r>
              <a:rPr lang="pl-PL" sz="3600" dirty="0" err="1">
                <a:latin typeface="Arial" charset="0"/>
                <a:ea typeface="Arial" charset="0"/>
                <a:cs typeface="Arial" charset="0"/>
              </a:rPr>
              <a:t>route</a:t>
            </a:r>
            <a:r>
              <a:rPr lang="pl-PL" sz="3600" dirty="0">
                <a:latin typeface="Arial" charset="0"/>
                <a:ea typeface="Arial" charset="0"/>
                <a:cs typeface="Arial" charset="0"/>
              </a:rPr>
              <a:t> </a:t>
            </a:r>
            <a:r>
              <a:rPr lang="pl-PL" sz="3600" dirty="0" err="1">
                <a:latin typeface="Arial" charset="0"/>
                <a:ea typeface="Arial" charset="0"/>
                <a:cs typeface="Arial" charset="0"/>
              </a:rPr>
              <a:t>path</a:t>
            </a:r>
            <a:r>
              <a:rPr lang="pl-PL" sz="3600">
                <a:latin typeface="Arial" charset="0"/>
                <a:ea typeface="Arial" charset="0"/>
                <a:cs typeface="Arial" charset="0"/>
              </a:rPr>
              <a:t> and </a:t>
            </a:r>
            <a:r>
              <a:rPr lang="pl-PL" sz="3600" dirty="0" err="1">
                <a:latin typeface="Arial" charset="0"/>
                <a:ea typeface="Arial" charset="0"/>
                <a:cs typeface="Arial" charset="0"/>
              </a:rPr>
              <a:t>request</a:t>
            </a:r>
            <a:r>
              <a:rPr lang="pl-PL" sz="3600" dirty="0">
                <a:latin typeface="Arial" charset="0"/>
                <a:ea typeface="Arial" charset="0"/>
                <a:cs typeface="Arial" charset="0"/>
              </a:rPr>
              <a:t> </a:t>
            </a:r>
            <a:r>
              <a:rPr lang="pl-PL" sz="3600" dirty="0" err="1">
                <a:latin typeface="Arial" charset="0"/>
                <a:ea typeface="Arial" charset="0"/>
                <a:cs typeface="Arial" charset="0"/>
              </a:rPr>
              <a:t>delegate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en-US" b="1" dirty="0" err="1">
                <a:latin typeface="Arial" charset="0"/>
                <a:ea typeface="Arial" charset="0"/>
                <a:cs typeface="Arial" charset="0"/>
              </a:rPr>
              <a:t>UseEndpoints</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A</a:t>
            </a:r>
            <a:r>
              <a:rPr lang="en-US" sz="3600" dirty="0" err="1">
                <a:latin typeface="Arial" charset="0"/>
                <a:ea typeface="Arial" charset="0"/>
                <a:cs typeface="Arial" charset="0"/>
              </a:rPr>
              <a:t>dds</a:t>
            </a:r>
            <a:r>
              <a:rPr lang="en-US" sz="3600" dirty="0">
                <a:latin typeface="Arial" charset="0"/>
                <a:ea typeface="Arial" charset="0"/>
                <a:cs typeface="Arial" charset="0"/>
              </a:rPr>
              <a:t> endpoint execution to the middleware pipeline</a:t>
            </a:r>
            <a:r>
              <a:rPr lang="pl-PL" sz="3600" dirty="0">
                <a:latin typeface="Arial" charset="0"/>
                <a:ea typeface="Arial" charset="0"/>
                <a:cs typeface="Arial" charset="0"/>
              </a:rPr>
              <a:t>.</a:t>
            </a:r>
          </a:p>
          <a:p>
            <a:r>
              <a:rPr lang="en-US" sz="3600" dirty="0">
                <a:latin typeface="Arial" charset="0"/>
                <a:ea typeface="Arial" charset="0"/>
                <a:cs typeface="Arial" charset="0"/>
              </a:rPr>
              <a:t>It runs the request delegate that serves the endpoint's response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772164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50</a:t>
            </a:fld>
            <a:endParaRPr lang="en-US" dirty="0"/>
          </a:p>
        </p:txBody>
      </p:sp>
      <p:sp>
        <p:nvSpPr>
          <p:cNvPr id="3" name="Title 2"/>
          <p:cNvSpPr>
            <a:spLocks noGrp="1"/>
          </p:cNvSpPr>
          <p:nvPr>
            <p:ph type="ctrTitle"/>
          </p:nvPr>
        </p:nvSpPr>
        <p:spPr/>
        <p:txBody>
          <a:bodyPr anchor="ctr"/>
          <a:lstStyle/>
          <a:p>
            <a:r>
              <a:rPr lang="en-US" dirty="0"/>
              <a:t>Large visual with title</a:t>
            </a:r>
          </a:p>
        </p:txBody>
      </p:sp>
      <p:sp>
        <p:nvSpPr>
          <p:cNvPr id="4" name="Content Placeholder 3"/>
          <p:cNvSpPr>
            <a:spLocks noGrp="1"/>
          </p:cNvSpPr>
          <p:nvPr>
            <p:ph sz="quarter" idx="17"/>
          </p:nvPr>
        </p:nvSpPr>
        <p:spPr>
          <a:solidFill>
            <a:srgbClr val="E5E5E5"/>
          </a:solidFill>
        </p:spPr>
        <p:txBody>
          <a:bodyPr/>
          <a:lstStyle/>
          <a:p>
            <a:endParaRPr lang="en-US" dirty="0"/>
          </a:p>
        </p:txBody>
      </p:sp>
    </p:spTree>
    <p:extLst>
      <p:ext uri="{BB962C8B-B14F-4D97-AF65-F5344CB8AC3E}">
        <p14:creationId xmlns:p14="http://schemas.microsoft.com/office/powerpoint/2010/main" val="2130070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51</a:t>
            </a:fld>
            <a:endParaRPr lang="en-US" dirty="0"/>
          </a:p>
        </p:txBody>
      </p:sp>
      <p:sp>
        <p:nvSpPr>
          <p:cNvPr id="3" name="Title 2"/>
          <p:cNvSpPr>
            <a:spLocks noGrp="1"/>
          </p:cNvSpPr>
          <p:nvPr>
            <p:ph type="ctrTitle"/>
          </p:nvPr>
        </p:nvSpPr>
        <p:spPr/>
        <p:txBody>
          <a:bodyPr anchor="ctr"/>
          <a:lstStyle/>
          <a:p>
            <a:r>
              <a:rPr lang="en-US" dirty="0"/>
              <a:t>Blank with title</a:t>
            </a:r>
          </a:p>
        </p:txBody>
      </p:sp>
    </p:spTree>
    <p:extLst>
      <p:ext uri="{BB962C8B-B14F-4D97-AF65-F5344CB8AC3E}">
        <p14:creationId xmlns:p14="http://schemas.microsoft.com/office/powerpoint/2010/main" val="934067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52</a:t>
            </a:fld>
            <a:endParaRPr lang="en-US" dirty="0"/>
          </a:p>
        </p:txBody>
      </p:sp>
      <p:sp>
        <p:nvSpPr>
          <p:cNvPr id="3" name="Title 2"/>
          <p:cNvSpPr>
            <a:spLocks noGrp="1"/>
          </p:cNvSpPr>
          <p:nvPr>
            <p:ph type="ctrTitle"/>
          </p:nvPr>
        </p:nvSpPr>
        <p:spPr/>
        <p:txBody>
          <a:bodyPr anchor="ctr"/>
          <a:lstStyle/>
          <a:p>
            <a:r>
              <a:rPr lang="en-US" dirty="0"/>
              <a:t>Code with title</a:t>
            </a:r>
          </a:p>
        </p:txBody>
      </p:sp>
      <p:sp>
        <p:nvSpPr>
          <p:cNvPr id="4" name="Text Placeholder 3"/>
          <p:cNvSpPr>
            <a:spLocks noGrp="1"/>
          </p:cNvSpPr>
          <p:nvPr>
            <p:ph type="body" sz="quarter" idx="24"/>
          </p:nvPr>
        </p:nvSpPr>
        <p:spPr>
          <a:xfrm>
            <a:off x="1837396" y="3673773"/>
            <a:ext cx="12631282" cy="3762047"/>
          </a:xfrm>
        </p:spPr>
        <p:txBody>
          <a:bodyPr/>
          <a:lstStyle/>
          <a:p>
            <a:r>
              <a:rPr lang="en-US" sz="3200" dirty="0"/>
              <a:t>public class HelloWorld {</a:t>
            </a:r>
            <a:br>
              <a:rPr lang="en-US" sz="3200" dirty="0"/>
            </a:br>
            <a:r>
              <a:rPr lang="en-US" sz="3200" dirty="0"/>
              <a:t>   public static void main( String[] </a:t>
            </a:r>
            <a:r>
              <a:rPr lang="en-US" sz="3200" dirty="0" err="1"/>
              <a:t>args</a:t>
            </a:r>
            <a:r>
              <a:rPr lang="en-US" sz="3200" dirty="0"/>
              <a:t> ) {</a:t>
            </a:r>
            <a:br>
              <a:rPr lang="en-US" sz="3200" dirty="0"/>
            </a:br>
            <a:r>
              <a:rPr lang="en-US" sz="3200" dirty="0"/>
              <a:t>     </a:t>
            </a:r>
            <a:r>
              <a:rPr lang="en-US" sz="3200" dirty="0" err="1"/>
              <a:t>System.out.println</a:t>
            </a:r>
            <a:r>
              <a:rPr lang="en-US" sz="3200" dirty="0"/>
              <a:t>( "Hello World!" );</a:t>
            </a:r>
            <a:br>
              <a:rPr lang="en-US" sz="3200" dirty="0"/>
            </a:br>
            <a:r>
              <a:rPr lang="en-US" sz="3200" dirty="0"/>
              <a:t>     </a:t>
            </a:r>
            <a:r>
              <a:rPr lang="en-US" sz="3200" dirty="0" err="1"/>
              <a:t>System.exit</a:t>
            </a:r>
            <a:r>
              <a:rPr lang="en-US" sz="3200" dirty="0"/>
              <a:t>( 0 ); //success</a:t>
            </a:r>
            <a:br>
              <a:rPr lang="en-US" sz="3200" dirty="0"/>
            </a:br>
            <a:r>
              <a:rPr lang="en-US" sz="3200" dirty="0"/>
              <a:t>   }</a:t>
            </a:r>
            <a:br>
              <a:rPr lang="en-US" sz="3200" dirty="0"/>
            </a:br>
            <a:r>
              <a:rPr lang="en-US" sz="3200" dirty="0"/>
              <a:t>}</a:t>
            </a:r>
          </a:p>
        </p:txBody>
      </p:sp>
      <p:sp>
        <p:nvSpPr>
          <p:cNvPr id="5" name="Line"/>
          <p:cNvSpPr/>
          <p:nvPr/>
        </p:nvSpPr>
        <p:spPr>
          <a:xfrm flipV="1">
            <a:off x="8662814" y="4347879"/>
            <a:ext cx="7773745" cy="45973"/>
          </a:xfrm>
          <a:prstGeom prst="line">
            <a:avLst/>
          </a:pr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6" name="Short header…"/>
          <p:cNvSpPr txBox="1"/>
          <p:nvPr/>
        </p:nvSpPr>
        <p:spPr>
          <a:xfrm>
            <a:off x="16713200" y="3961805"/>
            <a:ext cx="5080000" cy="1931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7" name="Short header…"/>
          <p:cNvSpPr txBox="1"/>
          <p:nvPr/>
        </p:nvSpPr>
        <p:spPr>
          <a:xfrm>
            <a:off x="16713200" y="6782643"/>
            <a:ext cx="5080000" cy="1931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8" name="Line"/>
          <p:cNvSpPr/>
          <p:nvPr/>
        </p:nvSpPr>
        <p:spPr>
          <a:xfrm>
            <a:off x="3406230" y="5762006"/>
            <a:ext cx="13030329" cy="12961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 y="21597"/>
                </a:lnTo>
                <a:lnTo>
                  <a:pt x="21600" y="21600"/>
                </a:lnTo>
              </a:path>
            </a:pathLst>
          </a:cu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1821594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10BCAB40-950E-BF48-B23C-5B27430E5311}" type="slidenum">
              <a:rPr lang="en-US" smtClean="0"/>
              <a:pPr/>
              <a:t>53</a:t>
            </a:fld>
            <a:endParaRPr lang="en-US"/>
          </a:p>
        </p:txBody>
      </p:sp>
      <p:sp>
        <p:nvSpPr>
          <p:cNvPr id="12" name="Title 11"/>
          <p:cNvSpPr>
            <a:spLocks noGrp="1"/>
          </p:cNvSpPr>
          <p:nvPr>
            <p:ph type="ctrTitle"/>
          </p:nvPr>
        </p:nvSpPr>
        <p:spPr/>
        <p:txBody>
          <a:bodyPr anchor="ctr"/>
          <a:lstStyle/>
          <a:p>
            <a:r>
              <a:rPr lang="en-US"/>
              <a:t>Timeline with title</a:t>
            </a:r>
          </a:p>
        </p:txBody>
      </p:sp>
      <p:sp>
        <p:nvSpPr>
          <p:cNvPr id="13" name="Something that…"/>
          <p:cNvSpPr txBox="1">
            <a:spLocks/>
          </p:cNvSpPr>
          <p:nvPr/>
        </p:nvSpPr>
        <p:spPr>
          <a:xfrm>
            <a:off x="1626303" y="8134435"/>
            <a:ext cx="3810001" cy="867930"/>
          </a:xfrm>
          <a:prstGeom prst="rect">
            <a:avLst/>
          </a:prstGeom>
        </p:spPr>
        <p:txBody>
          <a:bodyPr anchor="t">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algn="r"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14" name="TIME  LINE DESCRIPTION"/>
          <p:cNvSpPr txBox="1">
            <a:spLocks/>
          </p:cNvSpPr>
          <p:nvPr/>
        </p:nvSpPr>
        <p:spPr>
          <a:xfrm>
            <a:off x="18089272" y="6305634"/>
            <a:ext cx="4260318" cy="383182"/>
          </a:xfrm>
          <a:prstGeom prst="rect">
            <a:avLst/>
          </a:prstGeom>
        </p:spPr>
        <p:txBody>
          <a:bodyPr>
            <a:spAutoFit/>
          </a:bodyPr>
          <a:lstStyle>
            <a:lvl1pPr marL="0" indent="0" algn="r" defTabSz="825500" rtl="0" eaLnBrk="1" latinLnBrk="0" hangingPunct="1">
              <a:lnSpc>
                <a:spcPct val="90000"/>
              </a:lnSpc>
              <a:spcBef>
                <a:spcPts val="0"/>
              </a:spcBef>
              <a:buSzTx/>
              <a:buFont typeface="Arial" panose="020B0604020202020204" pitchFamily="34" charset="0"/>
              <a:buNone/>
              <a:defRPr sz="2100" kern="1200" cap="all" spc="-21">
                <a:solidFill>
                  <a:srgbClr val="707070"/>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en-US" b="1">
                <a:latin typeface="Arial" charset="0"/>
                <a:ea typeface="Arial" charset="0"/>
                <a:cs typeface="Arial" charset="0"/>
              </a:rPr>
              <a:t>TIME LINE DESCRIPTION</a:t>
            </a:r>
          </a:p>
        </p:txBody>
      </p:sp>
      <p:sp>
        <p:nvSpPr>
          <p:cNvPr id="15" name="2012"/>
          <p:cNvSpPr txBox="1">
            <a:spLocks/>
          </p:cNvSpPr>
          <p:nvPr/>
        </p:nvSpPr>
        <p:spPr>
          <a:xfrm>
            <a:off x="5590264" y="69215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2012</a:t>
            </a:r>
          </a:p>
        </p:txBody>
      </p:sp>
      <p:sp>
        <p:nvSpPr>
          <p:cNvPr id="16" name="Line"/>
          <p:cNvSpPr/>
          <p:nvPr/>
        </p:nvSpPr>
        <p:spPr>
          <a:xfrm flipV="1">
            <a:off x="1777999" y="6837846"/>
            <a:ext cx="20830542" cy="2"/>
          </a:xfrm>
          <a:prstGeom prst="line">
            <a:avLst/>
          </a:prstGeom>
          <a:ln w="25400">
            <a:solidFill>
              <a:srgbClr val="707070"/>
            </a:solidFill>
            <a:miter lim="400000"/>
            <a:headEnd type="oval"/>
            <a:tailEnd type="triangle"/>
          </a:ln>
        </p:spPr>
        <p:txBody>
          <a:bodyPr lIns="50800" tIns="50800" rIns="50800" bIns="50800" anchor="ctr"/>
          <a:lstStyle/>
          <a:p>
            <a:pPr defTabSz="457200">
              <a:defRPr sz="1200" spc="0">
                <a:solidFill>
                  <a:srgbClr val="000000"/>
                </a:solidFill>
              </a:defRPr>
            </a:pPr>
            <a:endParaRPr>
              <a:latin typeface="Arial" charset="0"/>
              <a:ea typeface="Arial" charset="0"/>
              <a:cs typeface="Arial" charset="0"/>
            </a:endParaRPr>
          </a:p>
        </p:txBody>
      </p:sp>
      <p:sp>
        <p:nvSpPr>
          <p:cNvPr id="17" name="Something that…"/>
          <p:cNvSpPr txBox="1">
            <a:spLocks/>
          </p:cNvSpPr>
          <p:nvPr/>
        </p:nvSpPr>
        <p:spPr>
          <a:xfrm>
            <a:off x="12308564" y="8134435"/>
            <a:ext cx="3810001" cy="867930"/>
          </a:xfrm>
          <a:prstGeom prst="rect">
            <a:avLst/>
          </a:prstGeom>
        </p:spPr>
        <p:txBody>
          <a:bodyPr anchor="t">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18" name="2014"/>
          <p:cNvSpPr txBox="1">
            <a:spLocks/>
          </p:cNvSpPr>
          <p:nvPr/>
        </p:nvSpPr>
        <p:spPr>
          <a:xfrm>
            <a:off x="12308564" y="69215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2014</a:t>
            </a:r>
          </a:p>
        </p:txBody>
      </p:sp>
      <p:sp>
        <p:nvSpPr>
          <p:cNvPr id="19" name="Something that…"/>
          <p:cNvSpPr txBox="1">
            <a:spLocks/>
          </p:cNvSpPr>
          <p:nvPr/>
        </p:nvSpPr>
        <p:spPr>
          <a:xfrm>
            <a:off x="5182303" y="4650306"/>
            <a:ext cx="3810001" cy="867930"/>
          </a:xfrm>
          <a:prstGeom prst="rect">
            <a:avLst/>
          </a:prstGeom>
        </p:spPr>
        <p:txBody>
          <a:bodyPr anchor="b">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algn="r"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20" name="2013"/>
          <p:cNvSpPr txBox="1">
            <a:spLocks/>
          </p:cNvSpPr>
          <p:nvPr/>
        </p:nvSpPr>
        <p:spPr>
          <a:xfrm>
            <a:off x="9146264" y="62357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2013</a:t>
            </a:r>
          </a:p>
        </p:txBody>
      </p:sp>
      <p:sp>
        <p:nvSpPr>
          <p:cNvPr id="21" name="Something that…"/>
          <p:cNvSpPr txBox="1">
            <a:spLocks/>
          </p:cNvSpPr>
          <p:nvPr/>
        </p:nvSpPr>
        <p:spPr>
          <a:xfrm>
            <a:off x="15750264" y="4650306"/>
            <a:ext cx="3810001" cy="867930"/>
          </a:xfrm>
          <a:prstGeom prst="rect">
            <a:avLst/>
          </a:prstGeom>
        </p:spPr>
        <p:txBody>
          <a:bodyPr anchor="b">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22" name="2015"/>
          <p:cNvSpPr txBox="1">
            <a:spLocks/>
          </p:cNvSpPr>
          <p:nvPr/>
        </p:nvSpPr>
        <p:spPr>
          <a:xfrm>
            <a:off x="15750264" y="62357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2015</a:t>
            </a:r>
          </a:p>
        </p:txBody>
      </p:sp>
      <p:cxnSp>
        <p:nvCxnSpPr>
          <p:cNvPr id="25" name="Straight Connector 24"/>
          <p:cNvCxnSpPr/>
          <p:nvPr/>
        </p:nvCxnSpPr>
        <p:spPr>
          <a:xfrm>
            <a:off x="15629574" y="5716104"/>
            <a:ext cx="0" cy="1126021"/>
          </a:xfrm>
          <a:prstGeom prst="line">
            <a:avLst/>
          </a:prstGeom>
          <a:ln w="25400">
            <a:solidFill>
              <a:srgbClr val="FF7626"/>
            </a:solidFill>
            <a:headEnd type="diamo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040870" y="5716104"/>
            <a:ext cx="0" cy="1126021"/>
          </a:xfrm>
          <a:prstGeom prst="line">
            <a:avLst/>
          </a:prstGeom>
          <a:ln w="25400">
            <a:solidFill>
              <a:srgbClr val="FF7626"/>
            </a:solidFill>
            <a:headEnd type="diamon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12478" y="6842125"/>
            <a:ext cx="0" cy="1126021"/>
          </a:xfrm>
          <a:prstGeom prst="line">
            <a:avLst/>
          </a:prstGeom>
          <a:ln w="25400">
            <a:solidFill>
              <a:srgbClr val="FF7626"/>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2209222" y="6842125"/>
            <a:ext cx="0" cy="1126021"/>
          </a:xfrm>
          <a:prstGeom prst="line">
            <a:avLst/>
          </a:prstGeom>
          <a:ln w="25400">
            <a:solidFill>
              <a:srgbClr val="FF7626"/>
            </a:solidFill>
            <a:headEnd type="none"/>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2437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54</a:t>
            </a:fld>
            <a:endParaRPr lang="en-US"/>
          </a:p>
        </p:txBody>
      </p:sp>
      <p:sp>
        <p:nvSpPr>
          <p:cNvPr id="4" name="Title 3"/>
          <p:cNvSpPr>
            <a:spLocks noGrp="1"/>
          </p:cNvSpPr>
          <p:nvPr>
            <p:ph type="ctrTitle"/>
          </p:nvPr>
        </p:nvSpPr>
        <p:spPr/>
        <p:txBody>
          <a:bodyPr anchor="ctr"/>
          <a:lstStyle/>
          <a:p>
            <a:r>
              <a:rPr lang="en-US"/>
              <a:t>Two points with illustrations</a:t>
            </a:r>
          </a:p>
        </p:txBody>
      </p:sp>
      <p:sp>
        <p:nvSpPr>
          <p:cNvPr id="6" name="Text Placeholder 5"/>
          <p:cNvSpPr>
            <a:spLocks noGrp="1"/>
          </p:cNvSpPr>
          <p:nvPr>
            <p:ph type="body" sz="quarter" idx="21"/>
          </p:nvPr>
        </p:nvSpPr>
        <p:spPr>
          <a:xfrm>
            <a:off x="3957231" y="7560000"/>
            <a:ext cx="6098400" cy="2123658"/>
          </a:xfrm>
        </p:spPr>
        <p:txBody>
          <a:bodyPr anchor="t"/>
          <a:lstStyle/>
          <a:p>
            <a:r>
              <a:rPr lang="en-US" sz="6000" b="1"/>
              <a:t>Illustrations</a:t>
            </a:r>
            <a:endParaRPr lang="en-US" sz="6000"/>
          </a:p>
          <a:p>
            <a:r>
              <a:rPr lang="en-US"/>
              <a:t>Utilize icon illustrations from the Assets deck.</a:t>
            </a:r>
          </a:p>
        </p:txBody>
      </p:sp>
      <p:sp>
        <p:nvSpPr>
          <p:cNvPr id="5" name="Picture Placeholder 4"/>
          <p:cNvSpPr>
            <a:spLocks noGrp="1"/>
          </p:cNvSpPr>
          <p:nvPr>
            <p:ph type="pic" sz="quarter" idx="16"/>
          </p:nvPr>
        </p:nvSpPr>
        <p:spPr/>
      </p:sp>
      <p:sp>
        <p:nvSpPr>
          <p:cNvPr id="7" name="Text Placeholder 6"/>
          <p:cNvSpPr>
            <a:spLocks noGrp="1"/>
          </p:cNvSpPr>
          <p:nvPr>
            <p:ph type="body" sz="quarter" idx="22"/>
          </p:nvPr>
        </p:nvSpPr>
        <p:spPr>
          <a:xfrm>
            <a:off x="14326781" y="7560000"/>
            <a:ext cx="6098400" cy="2123658"/>
          </a:xfrm>
        </p:spPr>
        <p:txBody>
          <a:bodyPr anchor="t"/>
          <a:lstStyle/>
          <a:p>
            <a:r>
              <a:rPr lang="en-US" sz="6000" b="1"/>
              <a:t>Separators</a:t>
            </a:r>
            <a:endParaRPr lang="en-US" sz="6000"/>
          </a:p>
          <a:p>
            <a:r>
              <a:rPr lang="en-US" sz="3600"/>
              <a:t>Use the orange bar to separate points/illustrations.</a:t>
            </a:r>
          </a:p>
        </p:txBody>
      </p:sp>
      <p:sp>
        <p:nvSpPr>
          <p:cNvPr id="8" name="Picture Placeholder 7"/>
          <p:cNvSpPr>
            <a:spLocks noGrp="1"/>
          </p:cNvSpPr>
          <p:nvPr>
            <p:ph type="pic" sz="quarter" idx="23"/>
          </p:nvPr>
        </p:nvSpPr>
        <p:spPr/>
      </p:sp>
    </p:spTree>
    <p:extLst>
      <p:ext uri="{BB962C8B-B14F-4D97-AF65-F5344CB8AC3E}">
        <p14:creationId xmlns:p14="http://schemas.microsoft.com/office/powerpoint/2010/main" val="703700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55</a:t>
            </a:fld>
            <a:endParaRPr lang="en-US"/>
          </a:p>
        </p:txBody>
      </p:sp>
      <p:sp>
        <p:nvSpPr>
          <p:cNvPr id="3" name="Title 2"/>
          <p:cNvSpPr>
            <a:spLocks noGrp="1"/>
          </p:cNvSpPr>
          <p:nvPr>
            <p:ph type="ctrTitle"/>
          </p:nvPr>
        </p:nvSpPr>
        <p:spPr/>
        <p:txBody>
          <a:bodyPr anchor="ctr"/>
          <a:lstStyle/>
          <a:p>
            <a:r>
              <a:rPr lang="en-US"/>
              <a:t>Three points with illustrations</a:t>
            </a:r>
          </a:p>
        </p:txBody>
      </p:sp>
      <p:sp>
        <p:nvSpPr>
          <p:cNvPr id="4" name="Text Placeholder 3"/>
          <p:cNvSpPr>
            <a:spLocks noGrp="1"/>
          </p:cNvSpPr>
          <p:nvPr>
            <p:ph type="body" sz="quarter" idx="21"/>
          </p:nvPr>
        </p:nvSpPr>
        <p:spPr>
          <a:xfrm>
            <a:off x="1852216" y="7560000"/>
            <a:ext cx="6098400" cy="2123658"/>
          </a:xfrm>
        </p:spPr>
        <p:txBody>
          <a:bodyPr/>
          <a:lstStyle/>
          <a:p>
            <a:r>
              <a:rPr lang="en-US" sz="6000" b="1">
                <a:latin typeface="Arial" charset="0"/>
                <a:ea typeface="Arial" charset="0"/>
                <a:cs typeface="Arial" charset="0"/>
              </a:rPr>
              <a:t>Usage</a:t>
            </a:r>
            <a:endParaRPr lang="en-US" sz="6000">
              <a:latin typeface="Arial" charset="0"/>
              <a:ea typeface="Arial" charset="0"/>
              <a:cs typeface="Arial" charset="0"/>
            </a:endParaRPr>
          </a:p>
          <a:p>
            <a:r>
              <a:rPr lang="en-US">
                <a:latin typeface="Arial" charset="0"/>
                <a:ea typeface="Arial" charset="0"/>
                <a:cs typeface="Arial" charset="0"/>
              </a:rPr>
              <a:t>These slides have proven </a:t>
            </a:r>
            <a:br>
              <a:rPr lang="en-US">
                <a:latin typeface="Arial" charset="0"/>
                <a:ea typeface="Arial" charset="0"/>
                <a:cs typeface="Arial" charset="0"/>
              </a:rPr>
            </a:br>
            <a:r>
              <a:rPr lang="en-US">
                <a:latin typeface="Arial" charset="0"/>
                <a:ea typeface="Arial" charset="0"/>
                <a:cs typeface="Arial" charset="0"/>
              </a:rPr>
              <a:t>to be versatile in use.</a:t>
            </a:r>
          </a:p>
        </p:txBody>
      </p:sp>
      <p:sp>
        <p:nvSpPr>
          <p:cNvPr id="5" name="Picture Placeholder 4"/>
          <p:cNvSpPr>
            <a:spLocks noGrp="1"/>
          </p:cNvSpPr>
          <p:nvPr>
            <p:ph type="pic" sz="quarter" idx="16"/>
          </p:nvPr>
        </p:nvSpPr>
        <p:spPr/>
      </p:sp>
      <p:sp>
        <p:nvSpPr>
          <p:cNvPr id="6" name="Text Placeholder 5"/>
          <p:cNvSpPr>
            <a:spLocks noGrp="1"/>
          </p:cNvSpPr>
          <p:nvPr>
            <p:ph type="body" sz="quarter" idx="22"/>
          </p:nvPr>
        </p:nvSpPr>
        <p:spPr>
          <a:xfrm>
            <a:off x="16475248" y="7560000"/>
            <a:ext cx="6098400" cy="2677656"/>
          </a:xfrm>
        </p:spPr>
        <p:txBody>
          <a:bodyPr/>
          <a:lstStyle/>
          <a:p>
            <a:r>
              <a:rPr lang="en-US" b="1">
                <a:latin typeface="Arial" charset="0"/>
                <a:ea typeface="Arial" charset="0"/>
                <a:cs typeface="Arial" charset="0"/>
              </a:rPr>
              <a:t>Consider</a:t>
            </a:r>
            <a:endParaRPr lang="en-US">
              <a:latin typeface="Arial" charset="0"/>
              <a:ea typeface="Arial" charset="0"/>
              <a:cs typeface="Arial" charset="0"/>
            </a:endParaRPr>
          </a:p>
          <a:p>
            <a:r>
              <a:rPr lang="en-US" sz="3600">
                <a:latin typeface="Arial" charset="0"/>
                <a:ea typeface="Arial" charset="0"/>
                <a:cs typeface="Arial" charset="0"/>
              </a:rPr>
              <a:t>Can always lower the transparency of illustration to help focus attention.</a:t>
            </a:r>
          </a:p>
        </p:txBody>
      </p:sp>
      <p:sp>
        <p:nvSpPr>
          <p:cNvPr id="7" name="Picture Placeholder 6"/>
          <p:cNvSpPr>
            <a:spLocks noGrp="1"/>
          </p:cNvSpPr>
          <p:nvPr>
            <p:ph type="pic" sz="quarter" idx="23"/>
          </p:nvPr>
        </p:nvSpPr>
        <p:spPr/>
      </p:sp>
      <p:sp>
        <p:nvSpPr>
          <p:cNvPr id="8" name="Text Placeholder 7"/>
          <p:cNvSpPr>
            <a:spLocks noGrp="1"/>
          </p:cNvSpPr>
          <p:nvPr>
            <p:ph type="body" sz="quarter" idx="24"/>
          </p:nvPr>
        </p:nvSpPr>
        <p:spPr>
          <a:xfrm>
            <a:off x="9163733" y="7560000"/>
            <a:ext cx="6098400" cy="2123658"/>
          </a:xfrm>
        </p:spPr>
        <p:txBody>
          <a:bodyPr/>
          <a:lstStyle/>
          <a:p>
            <a:r>
              <a:rPr lang="en-US" b="1">
                <a:latin typeface="Arial" charset="0"/>
                <a:ea typeface="Arial" charset="0"/>
                <a:cs typeface="Arial" charset="0"/>
              </a:rPr>
              <a:t>Remember</a:t>
            </a:r>
            <a:endParaRPr lang="en-US">
              <a:latin typeface="Arial" charset="0"/>
              <a:ea typeface="Arial" charset="0"/>
              <a:cs typeface="Arial" charset="0"/>
            </a:endParaRPr>
          </a:p>
          <a:p>
            <a:r>
              <a:rPr lang="en-US" sz="3600">
                <a:latin typeface="Arial" charset="0"/>
                <a:ea typeface="Arial" charset="0"/>
                <a:cs typeface="Arial" charset="0"/>
              </a:rPr>
              <a:t>Keep the text light and focus on presenting your points.</a:t>
            </a:r>
          </a:p>
        </p:txBody>
      </p:sp>
      <p:sp>
        <p:nvSpPr>
          <p:cNvPr id="9" name="Picture Placeholder 8"/>
          <p:cNvSpPr>
            <a:spLocks noGrp="1"/>
          </p:cNvSpPr>
          <p:nvPr>
            <p:ph type="pic" sz="quarter" idx="25"/>
          </p:nvPr>
        </p:nvSpPr>
        <p:spPr/>
      </p:sp>
    </p:spTree>
    <p:extLst>
      <p:ext uri="{BB962C8B-B14F-4D97-AF65-F5344CB8AC3E}">
        <p14:creationId xmlns:p14="http://schemas.microsoft.com/office/powerpoint/2010/main" val="1616398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56</a:t>
            </a:fld>
            <a:endParaRPr lang="en-US"/>
          </a:p>
        </p:txBody>
      </p:sp>
      <p:sp>
        <p:nvSpPr>
          <p:cNvPr id="10" name="Title 9"/>
          <p:cNvSpPr>
            <a:spLocks noGrp="1"/>
          </p:cNvSpPr>
          <p:nvPr>
            <p:ph type="ctrTitle"/>
          </p:nvPr>
        </p:nvSpPr>
        <p:spPr/>
        <p:txBody>
          <a:bodyPr anchor="ctr"/>
          <a:lstStyle/>
          <a:p>
            <a:r>
              <a:rPr lang="en-US"/>
              <a:t>Four points with illustrations</a:t>
            </a:r>
          </a:p>
        </p:txBody>
      </p:sp>
      <p:sp>
        <p:nvSpPr>
          <p:cNvPr id="12" name="Text Placeholder 11"/>
          <p:cNvSpPr>
            <a:spLocks noGrp="1"/>
          </p:cNvSpPr>
          <p:nvPr>
            <p:ph type="body" sz="quarter" idx="21"/>
          </p:nvPr>
        </p:nvSpPr>
        <p:spPr>
          <a:xfrm>
            <a:off x="1852216" y="7560000"/>
            <a:ext cx="4442400" cy="2123658"/>
          </a:xfrm>
        </p:spPr>
        <p:txBody>
          <a:bodyPr/>
          <a:lstStyle/>
          <a:p>
            <a:r>
              <a:rPr lang="en-US" sz="6000" b="1">
                <a:latin typeface="Arial" charset="0"/>
                <a:ea typeface="Arial" charset="0"/>
                <a:cs typeface="Arial" charset="0"/>
              </a:rPr>
              <a:t>Headline 3</a:t>
            </a:r>
            <a:endParaRPr lang="en-US" sz="6000">
              <a:latin typeface="Arial" charset="0"/>
              <a:ea typeface="Arial" charset="0"/>
              <a:cs typeface="Arial" charset="0"/>
            </a:endParaRPr>
          </a:p>
          <a:p>
            <a:r>
              <a:rPr lang="en-US">
                <a:latin typeface="Arial" charset="0"/>
                <a:ea typeface="Arial" charset="0"/>
                <a:cs typeface="Arial" charset="0"/>
              </a:rPr>
              <a:t>Subtext type size is optimized at 36 pt.</a:t>
            </a:r>
          </a:p>
        </p:txBody>
      </p:sp>
      <p:sp>
        <p:nvSpPr>
          <p:cNvPr id="11" name="Picture Placeholder 10"/>
          <p:cNvSpPr>
            <a:spLocks noGrp="1"/>
          </p:cNvSpPr>
          <p:nvPr>
            <p:ph type="pic" sz="quarter" idx="16"/>
          </p:nvPr>
        </p:nvSpPr>
        <p:spPr/>
      </p:sp>
      <p:sp>
        <p:nvSpPr>
          <p:cNvPr id="13" name="Text Placeholder 12"/>
          <p:cNvSpPr>
            <a:spLocks noGrp="1"/>
          </p:cNvSpPr>
          <p:nvPr>
            <p:ph type="body" sz="quarter" idx="22"/>
          </p:nvPr>
        </p:nvSpPr>
        <p:spPr>
          <a:xfrm>
            <a:off x="18117958" y="7560000"/>
            <a:ext cx="4442400" cy="2123658"/>
          </a:xfrm>
        </p:spPr>
        <p:txBody>
          <a:bodyPr/>
          <a:lstStyle/>
          <a:p>
            <a:r>
              <a:rPr lang="en-US" sz="6000" b="1">
                <a:latin typeface="Arial" charset="0"/>
                <a:ea typeface="Arial" charset="0"/>
                <a:cs typeface="Arial" charset="0"/>
              </a:rPr>
              <a:t>No worries</a:t>
            </a:r>
            <a:endParaRPr lang="en-US" sz="6000">
              <a:latin typeface="Arial" charset="0"/>
              <a:ea typeface="Arial" charset="0"/>
              <a:cs typeface="Arial" charset="0"/>
            </a:endParaRPr>
          </a:p>
          <a:p>
            <a:r>
              <a:rPr lang="en-US">
                <a:latin typeface="Arial" charset="0"/>
                <a:ea typeface="Arial" charset="0"/>
                <a:cs typeface="Arial" charset="0"/>
              </a:rPr>
              <a:t>It’s OK if the subtext lengths differ.</a:t>
            </a:r>
          </a:p>
        </p:txBody>
      </p:sp>
      <p:sp>
        <p:nvSpPr>
          <p:cNvPr id="14" name="Picture Placeholder 13"/>
          <p:cNvSpPr>
            <a:spLocks noGrp="1"/>
          </p:cNvSpPr>
          <p:nvPr>
            <p:ph type="pic" sz="quarter" idx="23"/>
          </p:nvPr>
        </p:nvSpPr>
        <p:spPr/>
      </p:sp>
      <p:sp>
        <p:nvSpPr>
          <p:cNvPr id="15" name="Text Placeholder 14"/>
          <p:cNvSpPr>
            <a:spLocks noGrp="1"/>
          </p:cNvSpPr>
          <p:nvPr>
            <p:ph type="body" sz="quarter" idx="24"/>
          </p:nvPr>
        </p:nvSpPr>
        <p:spPr>
          <a:xfrm>
            <a:off x="7274129" y="7560000"/>
            <a:ext cx="4442400" cy="2677656"/>
          </a:xfrm>
        </p:spPr>
        <p:txBody>
          <a:bodyPr/>
          <a:lstStyle/>
          <a:p>
            <a:r>
              <a:rPr lang="en-US" sz="6000" b="1">
                <a:latin typeface="Arial" charset="0"/>
                <a:ea typeface="Arial" charset="0"/>
                <a:cs typeface="Arial" charset="0"/>
              </a:rPr>
              <a:t>Rehearse</a:t>
            </a:r>
            <a:endParaRPr lang="en-US" sz="6000">
              <a:latin typeface="Arial" charset="0"/>
              <a:ea typeface="Arial" charset="0"/>
              <a:cs typeface="Arial" charset="0"/>
            </a:endParaRPr>
          </a:p>
          <a:p>
            <a:r>
              <a:rPr lang="en-US">
                <a:latin typeface="Arial" charset="0"/>
                <a:ea typeface="Arial" charset="0"/>
                <a:cs typeface="Arial" charset="0"/>
              </a:rPr>
              <a:t>Rely on rehearsing your voiceover rather than writing.</a:t>
            </a:r>
          </a:p>
        </p:txBody>
      </p:sp>
      <p:sp>
        <p:nvSpPr>
          <p:cNvPr id="16" name="Picture Placeholder 15"/>
          <p:cNvSpPr>
            <a:spLocks noGrp="1"/>
          </p:cNvSpPr>
          <p:nvPr>
            <p:ph type="pic" sz="quarter" idx="25"/>
          </p:nvPr>
        </p:nvSpPr>
        <p:spPr/>
      </p:sp>
      <p:sp>
        <p:nvSpPr>
          <p:cNvPr id="17" name="Text Placeholder 16"/>
          <p:cNvSpPr>
            <a:spLocks noGrp="1"/>
          </p:cNvSpPr>
          <p:nvPr>
            <p:ph type="body" sz="quarter" idx="26"/>
          </p:nvPr>
        </p:nvSpPr>
        <p:spPr>
          <a:xfrm>
            <a:off x="12696042" y="7560000"/>
            <a:ext cx="4442400" cy="2677656"/>
          </a:xfrm>
        </p:spPr>
        <p:txBody>
          <a:bodyPr/>
          <a:lstStyle/>
          <a:p>
            <a:r>
              <a:rPr lang="en-US" sz="6000" b="1">
                <a:latin typeface="Arial" charset="0"/>
                <a:ea typeface="Arial" charset="0"/>
                <a:cs typeface="Arial" charset="0"/>
              </a:rPr>
              <a:t>Focus</a:t>
            </a:r>
            <a:endParaRPr lang="en-US" sz="6000">
              <a:latin typeface="Arial" charset="0"/>
              <a:ea typeface="Arial" charset="0"/>
              <a:cs typeface="Arial" charset="0"/>
            </a:endParaRPr>
          </a:p>
          <a:p>
            <a:r>
              <a:rPr lang="en-US">
                <a:latin typeface="Arial" charset="0"/>
                <a:ea typeface="Arial" charset="0"/>
                <a:cs typeface="Arial" charset="0"/>
              </a:rPr>
              <a:t>Use 4 points maximum to keep focus. </a:t>
            </a:r>
          </a:p>
        </p:txBody>
      </p:sp>
      <p:sp>
        <p:nvSpPr>
          <p:cNvPr id="18" name="Picture Placeholder 17"/>
          <p:cNvSpPr>
            <a:spLocks noGrp="1"/>
          </p:cNvSpPr>
          <p:nvPr>
            <p:ph type="pic" sz="quarter" idx="27"/>
          </p:nvPr>
        </p:nvSpPr>
        <p:spPr/>
      </p:sp>
    </p:spTree>
    <p:extLst>
      <p:ext uri="{BB962C8B-B14F-4D97-AF65-F5344CB8AC3E}">
        <p14:creationId xmlns:p14="http://schemas.microsoft.com/office/powerpoint/2010/main" val="1213130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57</a:t>
            </a:fld>
            <a:endParaRPr lang="en-US"/>
          </a:p>
        </p:txBody>
      </p:sp>
      <p:sp>
        <p:nvSpPr>
          <p:cNvPr id="3" name="Title 2"/>
          <p:cNvSpPr>
            <a:spLocks noGrp="1"/>
          </p:cNvSpPr>
          <p:nvPr>
            <p:ph type="ctrTitle"/>
          </p:nvPr>
        </p:nvSpPr>
        <p:spPr/>
        <p:txBody>
          <a:bodyPr anchor="ctr"/>
          <a:lstStyle/>
          <a:p>
            <a:r>
              <a:rPr lang="en-US"/>
              <a:t>Three points with text light</a:t>
            </a:r>
          </a:p>
        </p:txBody>
      </p:sp>
      <p:sp>
        <p:nvSpPr>
          <p:cNvPr id="4" name="Text Placeholder 3"/>
          <p:cNvSpPr>
            <a:spLocks noGrp="1"/>
          </p:cNvSpPr>
          <p:nvPr>
            <p:ph type="body" sz="quarter" idx="21"/>
          </p:nvPr>
        </p:nvSpPr>
        <p:spPr>
          <a:xfrm>
            <a:off x="2502153" y="6656400"/>
            <a:ext cx="5778000" cy="3231654"/>
          </a:xfrm>
        </p:spPr>
        <p:txBody>
          <a:bodyPr anchor="t">
            <a:spAutoFit/>
          </a:bodyPr>
          <a:lstStyle/>
          <a:p>
            <a:r>
              <a:rPr lang="en-US" sz="6000" b="1">
                <a:latin typeface="Arial" charset="0"/>
                <a:ea typeface="Arial" charset="0"/>
                <a:cs typeface="Arial" charset="0"/>
              </a:rPr>
              <a:t>Point header</a:t>
            </a:r>
          </a:p>
          <a:p>
            <a:r>
              <a:rPr lang="en-US">
                <a:latin typeface="Arial" charset="0"/>
                <a:ea typeface="Arial" charset="0"/>
                <a:cs typeface="Arial" charset="0"/>
              </a:rPr>
              <a:t>Be short and precise when you are using this column. Use maximum 4 lines of text </a:t>
            </a:r>
            <a:br>
              <a:rPr lang="en-US">
                <a:latin typeface="Arial" charset="0"/>
                <a:ea typeface="Arial" charset="0"/>
                <a:cs typeface="Arial" charset="0"/>
              </a:rPr>
            </a:br>
            <a:r>
              <a:rPr lang="en-US">
                <a:latin typeface="Arial" charset="0"/>
                <a:ea typeface="Arial" charset="0"/>
                <a:cs typeface="Arial" charset="0"/>
              </a:rPr>
              <a:t>to make things direct.</a:t>
            </a:r>
          </a:p>
        </p:txBody>
      </p:sp>
      <p:sp>
        <p:nvSpPr>
          <p:cNvPr id="5" name="Text Placeholder 4"/>
          <p:cNvSpPr>
            <a:spLocks noGrp="1"/>
          </p:cNvSpPr>
          <p:nvPr>
            <p:ph type="body" sz="quarter" idx="22"/>
          </p:nvPr>
        </p:nvSpPr>
        <p:spPr>
          <a:xfrm>
            <a:off x="16778547" y="6656400"/>
            <a:ext cx="5777999" cy="2123658"/>
          </a:xfrm>
        </p:spPr>
        <p:txBody>
          <a:bodyPr anchor="t">
            <a:spAutoFit/>
          </a:bodyPr>
          <a:lstStyle/>
          <a:p>
            <a:r>
              <a:rPr lang="en-US" b="1">
                <a:latin typeface="Arial" charset="0"/>
                <a:ea typeface="Arial" charset="0"/>
                <a:cs typeface="Arial" charset="0"/>
              </a:rPr>
              <a:t>Really</a:t>
            </a:r>
            <a:endParaRPr lang="en-US">
              <a:latin typeface="Arial" charset="0"/>
              <a:ea typeface="Arial" charset="0"/>
              <a:cs typeface="Arial" charset="0"/>
            </a:endParaRPr>
          </a:p>
          <a:p>
            <a:r>
              <a:rPr lang="en-US" sz="3600">
                <a:latin typeface="Arial" charset="0"/>
                <a:ea typeface="Arial" charset="0"/>
                <a:cs typeface="Arial" charset="0"/>
              </a:rPr>
              <a:t>Of course you can use </a:t>
            </a:r>
            <a:br>
              <a:rPr lang="en-US" sz="3600">
                <a:latin typeface="Arial" charset="0"/>
                <a:ea typeface="Arial" charset="0"/>
                <a:cs typeface="Arial" charset="0"/>
              </a:rPr>
            </a:br>
            <a:r>
              <a:rPr lang="en-US" sz="3600">
                <a:latin typeface="Arial" charset="0"/>
                <a:ea typeface="Arial" charset="0"/>
                <a:cs typeface="Arial" charset="0"/>
              </a:rPr>
              <a:t>a shorter text and that is fine.</a:t>
            </a:r>
          </a:p>
        </p:txBody>
      </p:sp>
      <p:sp>
        <p:nvSpPr>
          <p:cNvPr id="6" name="Text Placeholder 5"/>
          <p:cNvSpPr>
            <a:spLocks noGrp="1"/>
          </p:cNvSpPr>
          <p:nvPr>
            <p:ph type="body" sz="quarter" idx="24"/>
          </p:nvPr>
        </p:nvSpPr>
        <p:spPr>
          <a:xfrm>
            <a:off x="9640350" y="6656400"/>
            <a:ext cx="5778000" cy="3231654"/>
          </a:xfrm>
        </p:spPr>
        <p:txBody>
          <a:bodyPr anchor="t">
            <a:spAutoFit/>
          </a:bodyPr>
          <a:lstStyle/>
          <a:p>
            <a:r>
              <a:rPr lang="en-US" b="1">
                <a:latin typeface="Arial" charset="0"/>
                <a:ea typeface="Arial" charset="0"/>
                <a:cs typeface="Arial" charset="0"/>
              </a:rPr>
              <a:t>Only one line</a:t>
            </a:r>
            <a:endParaRPr lang="en-US">
              <a:latin typeface="Arial" charset="0"/>
              <a:ea typeface="Arial" charset="0"/>
              <a:cs typeface="Arial" charset="0"/>
            </a:endParaRPr>
          </a:p>
          <a:p>
            <a:r>
              <a:rPr lang="en-US" sz="3600">
                <a:latin typeface="Arial" charset="0"/>
                <a:ea typeface="Arial" charset="0"/>
                <a:cs typeface="Arial" charset="0"/>
              </a:rPr>
              <a:t>Be short and precise when you are using this column. Use maximum 4 lines of text </a:t>
            </a:r>
            <a:br>
              <a:rPr lang="en-US" sz="3600">
                <a:latin typeface="Arial" charset="0"/>
                <a:ea typeface="Arial" charset="0"/>
                <a:cs typeface="Arial" charset="0"/>
              </a:rPr>
            </a:br>
            <a:r>
              <a:rPr lang="en-US" sz="3600">
                <a:latin typeface="Arial" charset="0"/>
                <a:ea typeface="Arial" charset="0"/>
                <a:cs typeface="Arial" charset="0"/>
              </a:rPr>
              <a:t>to make things direct.</a:t>
            </a:r>
          </a:p>
        </p:txBody>
      </p:sp>
      <p:sp>
        <p:nvSpPr>
          <p:cNvPr id="7" name="Text Placeholder 6"/>
          <p:cNvSpPr>
            <a:spLocks noGrp="1"/>
          </p:cNvSpPr>
          <p:nvPr>
            <p:ph type="body" sz="quarter" idx="18"/>
          </p:nvPr>
        </p:nvSpPr>
        <p:spPr/>
        <p:txBody>
          <a:bodyPr/>
          <a:lstStyle/>
          <a:p>
            <a:r>
              <a:rPr lang="en-US"/>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603277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58</a:t>
            </a:fld>
            <a:endParaRPr lang="en-US"/>
          </a:p>
        </p:txBody>
      </p:sp>
      <p:sp>
        <p:nvSpPr>
          <p:cNvPr id="3" name="Title 2"/>
          <p:cNvSpPr>
            <a:spLocks noGrp="1"/>
          </p:cNvSpPr>
          <p:nvPr>
            <p:ph type="ctrTitle"/>
          </p:nvPr>
        </p:nvSpPr>
        <p:spPr/>
        <p:txBody>
          <a:bodyPr anchor="ctr"/>
          <a:lstStyle/>
          <a:p>
            <a:r>
              <a:rPr lang="en-US" dirty="0"/>
              <a:t>Three points with text strong</a:t>
            </a:r>
          </a:p>
        </p:txBody>
      </p:sp>
      <p:sp>
        <p:nvSpPr>
          <p:cNvPr id="4" name="Text Placeholder 3"/>
          <p:cNvSpPr>
            <a:spLocks noGrp="1"/>
          </p:cNvSpPr>
          <p:nvPr>
            <p:ph type="body" sz="quarter" idx="21"/>
          </p:nvPr>
        </p:nvSpPr>
        <p:spPr>
          <a:xfrm>
            <a:off x="2502364" y="6656400"/>
            <a:ext cx="5778000" cy="3231654"/>
          </a:xfrm>
        </p:spPr>
        <p:txBody>
          <a:bodyPr/>
          <a:lstStyle/>
          <a:p>
            <a:r>
              <a:rPr lang="en-US" sz="6000" b="1">
                <a:latin typeface="Arial" charset="0"/>
                <a:ea typeface="Arial" charset="0"/>
                <a:cs typeface="Arial" charset="0"/>
              </a:rPr>
              <a:t>Point header</a:t>
            </a:r>
          </a:p>
          <a:p>
            <a:r>
              <a:rPr lang="en-US">
                <a:latin typeface="Arial" charset="0"/>
                <a:ea typeface="Arial" charset="0"/>
                <a:cs typeface="Arial" charset="0"/>
              </a:rPr>
              <a:t>Be short and precise when you are using this column. Use maximum 4 lines of text </a:t>
            </a:r>
            <a:br>
              <a:rPr lang="en-US">
                <a:latin typeface="Arial" charset="0"/>
                <a:ea typeface="Arial" charset="0"/>
                <a:cs typeface="Arial" charset="0"/>
              </a:rPr>
            </a:br>
            <a:r>
              <a:rPr lang="en-US">
                <a:latin typeface="Arial" charset="0"/>
                <a:ea typeface="Arial" charset="0"/>
                <a:cs typeface="Arial" charset="0"/>
              </a:rPr>
              <a:t>to make things direct.</a:t>
            </a:r>
          </a:p>
        </p:txBody>
      </p:sp>
      <p:sp>
        <p:nvSpPr>
          <p:cNvPr id="5" name="Text Placeholder 4"/>
          <p:cNvSpPr>
            <a:spLocks noGrp="1"/>
          </p:cNvSpPr>
          <p:nvPr>
            <p:ph type="body" sz="quarter" idx="22"/>
          </p:nvPr>
        </p:nvSpPr>
        <p:spPr>
          <a:xfrm>
            <a:off x="16779600" y="6656400"/>
            <a:ext cx="5778000" cy="2123658"/>
          </a:xfrm>
        </p:spPr>
        <p:txBody>
          <a:bodyPr/>
          <a:lstStyle/>
          <a:p>
            <a:r>
              <a:rPr lang="en-US" b="1">
                <a:latin typeface="Arial" charset="0"/>
                <a:ea typeface="Arial" charset="0"/>
                <a:cs typeface="Arial" charset="0"/>
              </a:rPr>
              <a:t>Really</a:t>
            </a:r>
            <a:endParaRPr lang="en-US">
              <a:latin typeface="Arial" charset="0"/>
              <a:ea typeface="Arial" charset="0"/>
              <a:cs typeface="Arial" charset="0"/>
            </a:endParaRPr>
          </a:p>
          <a:p>
            <a:r>
              <a:rPr lang="en-US" sz="3600">
                <a:latin typeface="Arial" charset="0"/>
                <a:ea typeface="Arial" charset="0"/>
                <a:cs typeface="Arial" charset="0"/>
              </a:rPr>
              <a:t>Of course you can use </a:t>
            </a:r>
            <a:br>
              <a:rPr lang="en-US" sz="3600">
                <a:latin typeface="Arial" charset="0"/>
                <a:ea typeface="Arial" charset="0"/>
                <a:cs typeface="Arial" charset="0"/>
              </a:rPr>
            </a:br>
            <a:r>
              <a:rPr lang="en-US" sz="3600">
                <a:latin typeface="Arial" charset="0"/>
                <a:ea typeface="Arial" charset="0"/>
                <a:cs typeface="Arial" charset="0"/>
              </a:rPr>
              <a:t>a shorter text and that is fine.</a:t>
            </a:r>
          </a:p>
        </p:txBody>
      </p:sp>
      <p:sp>
        <p:nvSpPr>
          <p:cNvPr id="6" name="Text Placeholder 5"/>
          <p:cNvSpPr>
            <a:spLocks noGrp="1"/>
          </p:cNvSpPr>
          <p:nvPr>
            <p:ph type="body" sz="quarter" idx="24"/>
          </p:nvPr>
        </p:nvSpPr>
        <p:spPr>
          <a:xfrm>
            <a:off x="9640983" y="6656400"/>
            <a:ext cx="5778000" cy="3231654"/>
          </a:xfrm>
        </p:spPr>
        <p:txBody>
          <a:bodyPr/>
          <a:lstStyle/>
          <a:p>
            <a:r>
              <a:rPr lang="en-US" b="1">
                <a:latin typeface="Arial" charset="0"/>
                <a:ea typeface="Arial" charset="0"/>
                <a:cs typeface="Arial" charset="0"/>
              </a:rPr>
              <a:t>Only one line</a:t>
            </a:r>
            <a:endParaRPr lang="en-US">
              <a:latin typeface="Arial" charset="0"/>
              <a:ea typeface="Arial" charset="0"/>
              <a:cs typeface="Arial" charset="0"/>
            </a:endParaRPr>
          </a:p>
          <a:p>
            <a:r>
              <a:rPr lang="en-US" sz="3600">
                <a:latin typeface="Arial" charset="0"/>
                <a:ea typeface="Arial" charset="0"/>
                <a:cs typeface="Arial" charset="0"/>
              </a:rPr>
              <a:t>Be short and precise when you are using this column. Use maximum 4 lines of text </a:t>
            </a:r>
            <a:br>
              <a:rPr lang="en-US" sz="3600">
                <a:latin typeface="Arial" charset="0"/>
                <a:ea typeface="Arial" charset="0"/>
                <a:cs typeface="Arial" charset="0"/>
              </a:rPr>
            </a:br>
            <a:r>
              <a:rPr lang="en-US" sz="3600">
                <a:latin typeface="Arial" charset="0"/>
                <a:ea typeface="Arial" charset="0"/>
                <a:cs typeface="Arial" charset="0"/>
              </a:rPr>
              <a:t>to make things direct.</a:t>
            </a: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3195446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59</a:t>
            </a:fld>
            <a:endParaRPr lang="en-US"/>
          </a:p>
        </p:txBody>
      </p:sp>
      <p:sp>
        <p:nvSpPr>
          <p:cNvPr id="3" name="Title 2"/>
          <p:cNvSpPr>
            <a:spLocks noGrp="1"/>
          </p:cNvSpPr>
          <p:nvPr>
            <p:ph type="ctrTitle"/>
          </p:nvPr>
        </p:nvSpPr>
        <p:spPr/>
        <p:txBody>
          <a:bodyPr/>
          <a:lstStyle/>
          <a:p>
            <a:r>
              <a:rPr lang="en-US"/>
              <a:t>Four points with text light</a:t>
            </a:r>
          </a:p>
        </p:txBody>
      </p:sp>
      <p:sp>
        <p:nvSpPr>
          <p:cNvPr id="4" name="Text Placeholder 3"/>
          <p:cNvSpPr>
            <a:spLocks noGrp="1"/>
          </p:cNvSpPr>
          <p:nvPr>
            <p:ph type="body" sz="quarter" idx="21"/>
          </p:nvPr>
        </p:nvSpPr>
        <p:spPr>
          <a:xfrm>
            <a:off x="2685600" y="4744800"/>
            <a:ext cx="7718400" cy="2677656"/>
          </a:xfrm>
        </p:spPr>
        <p:txBody>
          <a:bodyPr>
            <a:spAutoFit/>
          </a:bodyPr>
          <a:lstStyle/>
          <a:p>
            <a:r>
              <a:rPr lang="en-US">
                <a:latin typeface="Arial" charset="0"/>
                <a:ea typeface="Arial" charset="0"/>
                <a:cs typeface="Arial" charset="0"/>
              </a:rPr>
              <a:t>Point 1</a:t>
            </a:r>
          </a:p>
          <a:p>
            <a:r>
              <a:rPr lang="en-US" sz="3600" b="0">
                <a:latin typeface="Arial" charset="0"/>
                <a:ea typeface="Arial" charset="0"/>
                <a:cs typeface="Arial" charset="0"/>
              </a:rPr>
              <a:t>Be short and precise when you are using this column. Use maximum 3 lines of text to make things direct.</a:t>
            </a:r>
          </a:p>
        </p:txBody>
      </p:sp>
      <p:sp>
        <p:nvSpPr>
          <p:cNvPr id="5" name="Text Placeholder 4"/>
          <p:cNvSpPr>
            <a:spLocks noGrp="1"/>
          </p:cNvSpPr>
          <p:nvPr>
            <p:ph type="body" sz="quarter" idx="22"/>
          </p:nvPr>
        </p:nvSpPr>
        <p:spPr>
          <a:xfrm>
            <a:off x="13089600" y="4744800"/>
            <a:ext cx="7718400" cy="2677656"/>
          </a:xfrm>
        </p:spPr>
        <p:txBody>
          <a:bodyPr>
            <a:spAutoFit/>
          </a:bodyPr>
          <a:lstStyle/>
          <a:p>
            <a:r>
              <a:rPr lang="en-US">
                <a:latin typeface="Arial" charset="0"/>
                <a:ea typeface="Arial" charset="0"/>
                <a:cs typeface="Arial" charset="0"/>
              </a:rPr>
              <a:t>Point 2</a:t>
            </a:r>
          </a:p>
          <a:p>
            <a:r>
              <a:rPr lang="en-US" sz="3600" b="0">
                <a:latin typeface="Arial" charset="0"/>
                <a:ea typeface="Arial" charset="0"/>
                <a:cs typeface="Arial" charset="0"/>
              </a:rPr>
              <a:t>Be short and precise when you are using this column. Use maximum 3 lines of text to make things direct.</a:t>
            </a:r>
          </a:p>
        </p:txBody>
      </p:sp>
      <p:sp>
        <p:nvSpPr>
          <p:cNvPr id="6" name="Text Placeholder 5"/>
          <p:cNvSpPr>
            <a:spLocks noGrp="1"/>
          </p:cNvSpPr>
          <p:nvPr>
            <p:ph type="body" sz="quarter" idx="23"/>
          </p:nvPr>
        </p:nvSpPr>
        <p:spPr>
          <a:xfrm>
            <a:off x="2685600" y="8146800"/>
            <a:ext cx="7718400" cy="2677656"/>
          </a:xfrm>
        </p:spPr>
        <p:txBody>
          <a:bodyPr>
            <a:spAutoFit/>
          </a:bodyPr>
          <a:lstStyle/>
          <a:p>
            <a:r>
              <a:rPr lang="en-US">
                <a:latin typeface="Arial" charset="0"/>
                <a:ea typeface="Arial" charset="0"/>
                <a:cs typeface="Arial" charset="0"/>
              </a:rPr>
              <a:t>Point 3</a:t>
            </a:r>
          </a:p>
          <a:p>
            <a:r>
              <a:rPr lang="en-US" sz="3600" b="0">
                <a:latin typeface="Arial" charset="0"/>
                <a:ea typeface="Arial" charset="0"/>
                <a:cs typeface="Arial" charset="0"/>
              </a:rPr>
              <a:t>Be short and precise when you are using this column. Use maximum 3 lines of text to make things direct.</a:t>
            </a:r>
          </a:p>
        </p:txBody>
      </p:sp>
      <p:sp>
        <p:nvSpPr>
          <p:cNvPr id="7" name="Text Placeholder 6"/>
          <p:cNvSpPr>
            <a:spLocks noGrp="1"/>
          </p:cNvSpPr>
          <p:nvPr>
            <p:ph type="body" sz="quarter" idx="24"/>
          </p:nvPr>
        </p:nvSpPr>
        <p:spPr>
          <a:xfrm>
            <a:off x="13089600" y="8146800"/>
            <a:ext cx="7718400" cy="2677656"/>
          </a:xfrm>
        </p:spPr>
        <p:txBody>
          <a:bodyPr>
            <a:spAutoFit/>
          </a:bodyPr>
          <a:lstStyle/>
          <a:p>
            <a:r>
              <a:rPr lang="en-US">
                <a:latin typeface="Arial" charset="0"/>
                <a:ea typeface="Arial" charset="0"/>
                <a:cs typeface="Arial" charset="0"/>
              </a:rPr>
              <a:t>Point 4</a:t>
            </a:r>
          </a:p>
          <a:p>
            <a:r>
              <a:rPr lang="en-US" sz="3600" b="0">
                <a:latin typeface="Arial" charset="0"/>
                <a:ea typeface="Arial" charset="0"/>
                <a:cs typeface="Arial" charset="0"/>
              </a:rPr>
              <a:t>Be short and precise when you are using this column. Use maximum 3 lines of text to make things direct.</a:t>
            </a:r>
          </a:p>
        </p:txBody>
      </p:sp>
      <p:sp>
        <p:nvSpPr>
          <p:cNvPr id="8" name="Text Placeholder 7"/>
          <p:cNvSpPr>
            <a:spLocks noGrp="1"/>
          </p:cNvSpPr>
          <p:nvPr>
            <p:ph type="body" sz="quarter" idx="25"/>
          </p:nvPr>
        </p:nvSpPr>
        <p:spPr/>
        <p:txBody>
          <a:bodyPr/>
          <a:lstStyle/>
          <a:p>
            <a:endParaRPr lang="en-US"/>
          </a:p>
        </p:txBody>
      </p:sp>
      <p:sp>
        <p:nvSpPr>
          <p:cNvPr id="9" name="Text Placeholder 8"/>
          <p:cNvSpPr>
            <a:spLocks noGrp="1"/>
          </p:cNvSpPr>
          <p:nvPr>
            <p:ph type="body" sz="quarter" idx="26"/>
          </p:nvPr>
        </p:nvSpPr>
        <p:spPr/>
        <p:txBody>
          <a:bodyPr/>
          <a:lstStyle/>
          <a:p>
            <a:endParaRPr lang="en-US"/>
          </a:p>
        </p:txBody>
      </p:sp>
      <p:sp>
        <p:nvSpPr>
          <p:cNvPr id="10" name="Text Placeholder 9"/>
          <p:cNvSpPr>
            <a:spLocks noGrp="1"/>
          </p:cNvSpPr>
          <p:nvPr>
            <p:ph type="body" sz="quarter" idx="27"/>
          </p:nvPr>
        </p:nvSpPr>
        <p:spPr/>
        <p:txBody>
          <a:bodyPr/>
          <a:lstStyle/>
          <a:p>
            <a:endParaRPr lang="en-US"/>
          </a:p>
        </p:txBody>
      </p:sp>
      <p:sp>
        <p:nvSpPr>
          <p:cNvPr id="11" name="Text Placeholder 10"/>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41759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a:t>
            </a:fld>
            <a:endParaRPr lang="en-US" dirty="0"/>
          </a:p>
        </p:txBody>
      </p:sp>
      <p:sp>
        <p:nvSpPr>
          <p:cNvPr id="3" name="Text Placeholder 2"/>
          <p:cNvSpPr>
            <a:spLocks noGrp="1"/>
          </p:cNvSpPr>
          <p:nvPr>
            <p:ph type="body" sz="quarter" idx="17"/>
          </p:nvPr>
        </p:nvSpPr>
        <p:spPr/>
        <p:txBody>
          <a:bodyPr anchor="ctr"/>
          <a:lstStyle/>
          <a:p>
            <a:r>
              <a:rPr lang="pl-PL" dirty="0" err="1"/>
              <a:t>Startup.cs</a:t>
            </a:r>
            <a:endParaRPr lang="en-US" dirty="0"/>
          </a:p>
        </p:txBody>
      </p:sp>
      <p:sp>
        <p:nvSpPr>
          <p:cNvPr id="5" name="Text Placeholder 4"/>
          <p:cNvSpPr>
            <a:spLocks noGrp="1"/>
          </p:cNvSpPr>
          <p:nvPr>
            <p:ph type="body" sz="quarter" idx="30"/>
          </p:nvPr>
        </p:nvSpPr>
        <p:spPr/>
        <p:txBody>
          <a:bodyPr/>
          <a:lstStyle/>
          <a:p>
            <a:endParaRPr lang="en-US" dirty="0"/>
          </a:p>
        </p:txBody>
      </p:sp>
      <p:sp>
        <p:nvSpPr>
          <p:cNvPr id="13" name="pole tekstowe 12">
            <a:extLst>
              <a:ext uri="{FF2B5EF4-FFF2-40B4-BE49-F238E27FC236}">
                <a16:creationId xmlns:a16="http://schemas.microsoft.com/office/drawing/2014/main" id="{A6A52168-E0C6-41C6-AB32-C76400836DAA}"/>
              </a:ext>
            </a:extLst>
          </p:cNvPr>
          <p:cNvSpPr txBox="1"/>
          <p:nvPr/>
        </p:nvSpPr>
        <p:spPr>
          <a:xfrm>
            <a:off x="669926" y="3470175"/>
            <a:ext cx="22538504" cy="6734921"/>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IWebHostEnvironment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env</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$"API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running</a:t>
            </a:r>
            <a:r>
              <a:rPr lang="pl-PL" dirty="0">
                <a:solidFill>
                  <a:srgbClr val="CE9178"/>
                </a:solidFill>
                <a:latin typeface="Consolas" panose="020B0609020204030204" pitchFamily="49" charset="0"/>
              </a:rPr>
              <a:t> on {</a:t>
            </a:r>
            <a:r>
              <a:rPr lang="pl-PL" dirty="0" err="1">
                <a:solidFill>
                  <a:srgbClr val="9CDCFE"/>
                </a:solidFill>
                <a:latin typeface="Consolas" panose="020B0609020204030204" pitchFamily="49" charset="0"/>
              </a:rPr>
              <a:t>env</a:t>
            </a:r>
            <a:r>
              <a:rPr lang="pl-PL" dirty="0" err="1">
                <a:solidFill>
                  <a:srgbClr val="CE9178"/>
                </a:solidFill>
                <a:latin typeface="Consolas" panose="020B0609020204030204" pitchFamily="49" charset="0"/>
              </a:rPr>
              <a:t>.</a:t>
            </a:r>
            <a:r>
              <a:rPr lang="pl-PL" dirty="0" err="1">
                <a:solidFill>
                  <a:srgbClr val="9CDCFE"/>
                </a:solidFill>
                <a:latin typeface="Consolas" panose="020B0609020204030204" pitchFamily="49" charset="0"/>
              </a:rPr>
              <a:t>EnvironmentName</a:t>
            </a:r>
            <a:r>
              <a:rPr lang="pl-PL" dirty="0">
                <a:solidFill>
                  <a:srgbClr val="CE9178"/>
                </a:solidFill>
                <a:latin typeface="Consolas" panose="020B0609020204030204" pitchFamily="49" charset="0"/>
              </a:rPr>
              <a:t>} environment"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668588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60</a:t>
            </a:fld>
            <a:endParaRPr lang="en-US"/>
          </a:p>
        </p:txBody>
      </p:sp>
      <p:sp>
        <p:nvSpPr>
          <p:cNvPr id="3" name="Title 2"/>
          <p:cNvSpPr>
            <a:spLocks noGrp="1"/>
          </p:cNvSpPr>
          <p:nvPr>
            <p:ph type="ctrTitle"/>
          </p:nvPr>
        </p:nvSpPr>
        <p:spPr/>
        <p:txBody>
          <a:bodyPr anchor="ctr"/>
          <a:lstStyle/>
          <a:p>
            <a:r>
              <a:rPr lang="en-US"/>
              <a:t>Four points with text strong</a:t>
            </a:r>
          </a:p>
        </p:txBody>
      </p:sp>
      <p:sp>
        <p:nvSpPr>
          <p:cNvPr id="4" name="Text Placeholder 3"/>
          <p:cNvSpPr>
            <a:spLocks noGrp="1"/>
          </p:cNvSpPr>
          <p:nvPr>
            <p:ph type="body" sz="quarter" idx="21"/>
          </p:nvPr>
        </p:nvSpPr>
        <p:spPr>
          <a:xfrm>
            <a:off x="2685600" y="4744800"/>
            <a:ext cx="7718400" cy="2677656"/>
          </a:xfrm>
        </p:spPr>
        <p:txBody>
          <a:bodyPr/>
          <a:lstStyle/>
          <a:p>
            <a:r>
              <a:rPr lang="en-US">
                <a:latin typeface="Arial" charset="0"/>
                <a:ea typeface="Arial" charset="0"/>
                <a:cs typeface="Arial" charset="0"/>
              </a:rPr>
              <a:t>Point 1</a:t>
            </a:r>
          </a:p>
          <a:p>
            <a:r>
              <a:rPr lang="en-US" sz="3600" b="0">
                <a:latin typeface="Arial" charset="0"/>
                <a:ea typeface="Arial" charset="0"/>
                <a:cs typeface="Arial" charset="0"/>
              </a:rPr>
              <a:t>Be short and precise when you are using this column. Use maximum 3 lines of text to make things direct.</a:t>
            </a:r>
          </a:p>
        </p:txBody>
      </p:sp>
      <p:sp>
        <p:nvSpPr>
          <p:cNvPr id="5" name="Text Placeholder 4"/>
          <p:cNvSpPr>
            <a:spLocks noGrp="1"/>
          </p:cNvSpPr>
          <p:nvPr>
            <p:ph type="body" sz="quarter" idx="22"/>
          </p:nvPr>
        </p:nvSpPr>
        <p:spPr>
          <a:xfrm>
            <a:off x="13089600" y="4744800"/>
            <a:ext cx="7718400" cy="2677656"/>
          </a:xfrm>
        </p:spPr>
        <p:txBody>
          <a:bodyPr/>
          <a:lstStyle/>
          <a:p>
            <a:r>
              <a:rPr lang="en-US">
                <a:latin typeface="Arial" charset="0"/>
                <a:ea typeface="Arial" charset="0"/>
                <a:cs typeface="Arial" charset="0"/>
              </a:rPr>
              <a:t>Point 2</a:t>
            </a:r>
          </a:p>
          <a:p>
            <a:r>
              <a:rPr lang="en-US" sz="3600" b="0">
                <a:latin typeface="Arial" charset="0"/>
                <a:ea typeface="Arial" charset="0"/>
                <a:cs typeface="Arial" charset="0"/>
              </a:rPr>
              <a:t>Be short and precise when you are using this column. Use maximum 3 lines of text to make things direct.</a:t>
            </a:r>
          </a:p>
        </p:txBody>
      </p:sp>
      <p:sp>
        <p:nvSpPr>
          <p:cNvPr id="6" name="Text Placeholder 5"/>
          <p:cNvSpPr>
            <a:spLocks noGrp="1"/>
          </p:cNvSpPr>
          <p:nvPr>
            <p:ph type="body" sz="quarter" idx="23"/>
          </p:nvPr>
        </p:nvSpPr>
        <p:spPr>
          <a:xfrm>
            <a:off x="2685600" y="8146800"/>
            <a:ext cx="7718400" cy="2677656"/>
          </a:xfrm>
        </p:spPr>
        <p:txBody>
          <a:bodyPr/>
          <a:lstStyle/>
          <a:p>
            <a:r>
              <a:rPr lang="en-US">
                <a:latin typeface="Arial" charset="0"/>
                <a:ea typeface="Arial" charset="0"/>
                <a:cs typeface="Arial" charset="0"/>
              </a:rPr>
              <a:t>Point 3</a:t>
            </a:r>
          </a:p>
          <a:p>
            <a:r>
              <a:rPr lang="en-US" sz="3600" b="0">
                <a:latin typeface="Arial" charset="0"/>
                <a:ea typeface="Arial" charset="0"/>
                <a:cs typeface="Arial" charset="0"/>
              </a:rPr>
              <a:t>Be short and precise when you are using this column. Use maximum 3 lines of text to make things direct.</a:t>
            </a:r>
          </a:p>
        </p:txBody>
      </p:sp>
      <p:sp>
        <p:nvSpPr>
          <p:cNvPr id="7" name="Text Placeholder 6"/>
          <p:cNvSpPr>
            <a:spLocks noGrp="1"/>
          </p:cNvSpPr>
          <p:nvPr>
            <p:ph type="body" sz="quarter" idx="24"/>
          </p:nvPr>
        </p:nvSpPr>
        <p:spPr>
          <a:xfrm>
            <a:off x="13089600" y="8146800"/>
            <a:ext cx="7718400" cy="2677656"/>
          </a:xfrm>
        </p:spPr>
        <p:txBody>
          <a:bodyPr/>
          <a:lstStyle/>
          <a:p>
            <a:r>
              <a:rPr lang="en-US">
                <a:latin typeface="Arial" charset="0"/>
                <a:ea typeface="Arial" charset="0"/>
                <a:cs typeface="Arial" charset="0"/>
              </a:rPr>
              <a:t>Point 4</a:t>
            </a:r>
          </a:p>
          <a:p>
            <a:r>
              <a:rPr lang="en-US" sz="3600" b="0">
                <a:latin typeface="Arial" charset="0"/>
                <a:ea typeface="Arial" charset="0"/>
                <a:cs typeface="Arial" charset="0"/>
              </a:rPr>
              <a:t>Be short and precise when you are using this column. Use maximum 3 lines of text to make things direct.</a:t>
            </a:r>
          </a:p>
        </p:txBody>
      </p:sp>
      <p:sp>
        <p:nvSpPr>
          <p:cNvPr id="8" name="Text Placeholder 7"/>
          <p:cNvSpPr>
            <a:spLocks noGrp="1"/>
          </p:cNvSpPr>
          <p:nvPr>
            <p:ph type="body" sz="quarter" idx="25"/>
          </p:nvPr>
        </p:nvSpPr>
        <p:spPr/>
        <p:txBody>
          <a:bodyPr/>
          <a:lstStyle/>
          <a:p>
            <a:endParaRPr lang="en-US"/>
          </a:p>
        </p:txBody>
      </p:sp>
      <p:sp>
        <p:nvSpPr>
          <p:cNvPr id="9" name="Text Placeholder 8"/>
          <p:cNvSpPr>
            <a:spLocks noGrp="1"/>
          </p:cNvSpPr>
          <p:nvPr>
            <p:ph type="body" sz="quarter" idx="26"/>
          </p:nvPr>
        </p:nvSpPr>
        <p:spPr/>
        <p:txBody>
          <a:bodyPr/>
          <a:lstStyle/>
          <a:p>
            <a:endParaRPr lang="en-US"/>
          </a:p>
        </p:txBody>
      </p:sp>
      <p:sp>
        <p:nvSpPr>
          <p:cNvPr id="10" name="Text Placeholder 9"/>
          <p:cNvSpPr>
            <a:spLocks noGrp="1"/>
          </p:cNvSpPr>
          <p:nvPr>
            <p:ph type="body" sz="quarter" idx="27"/>
          </p:nvPr>
        </p:nvSpPr>
        <p:spPr/>
        <p:txBody>
          <a:bodyPr/>
          <a:lstStyle/>
          <a:p>
            <a:endParaRPr lang="en-US"/>
          </a:p>
        </p:txBody>
      </p:sp>
      <p:sp>
        <p:nvSpPr>
          <p:cNvPr id="11" name="Text Placeholder 10"/>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1431185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61</a:t>
            </a:fld>
            <a:endParaRPr lang="en-US"/>
          </a:p>
        </p:txBody>
      </p:sp>
      <p:sp>
        <p:nvSpPr>
          <p:cNvPr id="3" name="Title 2"/>
          <p:cNvSpPr>
            <a:spLocks noGrp="1"/>
          </p:cNvSpPr>
          <p:nvPr>
            <p:ph type="ctrTitle"/>
          </p:nvPr>
        </p:nvSpPr>
        <p:spPr/>
        <p:txBody>
          <a:bodyPr anchor="ctr"/>
          <a:lstStyle/>
          <a:p>
            <a:r>
              <a:rPr lang="en-US"/>
              <a:t>Eight points with text light</a:t>
            </a:r>
          </a:p>
        </p:txBody>
      </p:sp>
      <p:sp>
        <p:nvSpPr>
          <p:cNvPr id="4" name="Text Placeholder 3"/>
          <p:cNvSpPr>
            <a:spLocks noGrp="1"/>
          </p:cNvSpPr>
          <p:nvPr>
            <p:ph type="body" sz="quarter" idx="21"/>
          </p:nvPr>
        </p:nvSpPr>
        <p:spPr>
          <a:xfrm>
            <a:off x="2254498" y="4600800"/>
            <a:ext cx="4442400" cy="2123658"/>
          </a:xfrm>
        </p:spPr>
        <p:txBody>
          <a:bodyPr/>
          <a:lstStyle/>
          <a:p>
            <a:r>
              <a:rPr lang="en-US">
                <a:solidFill>
                  <a:srgbClr val="141414"/>
                </a:solidFill>
                <a:latin typeface="Arial" charset="0"/>
                <a:ea typeface="Arial" charset="0"/>
                <a:cs typeface="Arial" charset="0"/>
              </a:rPr>
              <a:t>Point 1</a:t>
            </a:r>
          </a:p>
          <a:p>
            <a:r>
              <a:rPr lang="en-US" sz="2800" b="0">
                <a:solidFill>
                  <a:srgbClr val="141414"/>
                </a:solidFill>
                <a:latin typeface="Arial" charset="0"/>
                <a:ea typeface="Arial" charset="0"/>
                <a:cs typeface="Arial" charset="0"/>
              </a:rPr>
              <a:t>Use maximum 3 lines per discussion point. Keep it simple and clean.</a:t>
            </a:r>
          </a:p>
        </p:txBody>
      </p:sp>
      <p:sp>
        <p:nvSpPr>
          <p:cNvPr id="5" name="Text Placeholder 4"/>
          <p:cNvSpPr>
            <a:spLocks noGrp="1"/>
          </p:cNvSpPr>
          <p:nvPr>
            <p:ph type="body" sz="quarter" idx="22"/>
          </p:nvPr>
        </p:nvSpPr>
        <p:spPr>
          <a:xfrm>
            <a:off x="7336800" y="4600800"/>
            <a:ext cx="4442400" cy="2123658"/>
          </a:xfrm>
        </p:spPr>
        <p:txBody>
          <a:bodyPr/>
          <a:lstStyle/>
          <a:p>
            <a:r>
              <a:rPr lang="en-US">
                <a:solidFill>
                  <a:srgbClr val="141414"/>
                </a:solidFill>
                <a:latin typeface="Arial" charset="0"/>
                <a:ea typeface="Arial" charset="0"/>
                <a:cs typeface="Arial" charset="0"/>
              </a:rPr>
              <a:t>Point 2</a:t>
            </a:r>
          </a:p>
          <a:p>
            <a:r>
              <a:rPr lang="en-US" sz="2800" b="0">
                <a:solidFill>
                  <a:srgbClr val="141414"/>
                </a:solidFill>
                <a:latin typeface="Arial" charset="0"/>
                <a:ea typeface="Arial" charset="0"/>
                <a:cs typeface="Arial" charset="0"/>
              </a:rPr>
              <a:t>Use maximum 3 lines per discussion point. Keep it simple and clean.</a:t>
            </a:r>
          </a:p>
        </p:txBody>
      </p:sp>
      <p:sp>
        <p:nvSpPr>
          <p:cNvPr id="6" name="Text Placeholder 5"/>
          <p:cNvSpPr>
            <a:spLocks noGrp="1"/>
          </p:cNvSpPr>
          <p:nvPr>
            <p:ph type="body" sz="quarter" idx="23"/>
          </p:nvPr>
        </p:nvSpPr>
        <p:spPr>
          <a:xfrm>
            <a:off x="12790800" y="4600800"/>
            <a:ext cx="4442400" cy="2123658"/>
          </a:xfrm>
        </p:spPr>
        <p:txBody>
          <a:bodyPr/>
          <a:lstStyle/>
          <a:p>
            <a:r>
              <a:rPr lang="en-US">
                <a:solidFill>
                  <a:srgbClr val="141414"/>
                </a:solidFill>
                <a:latin typeface="Arial" charset="0"/>
                <a:ea typeface="Arial" charset="0"/>
                <a:cs typeface="Arial" charset="0"/>
              </a:rPr>
              <a:t>Point 3</a:t>
            </a:r>
          </a:p>
          <a:p>
            <a:r>
              <a:rPr lang="en-US" sz="2800" b="0">
                <a:solidFill>
                  <a:srgbClr val="141414"/>
                </a:solidFill>
                <a:latin typeface="Arial" charset="0"/>
                <a:ea typeface="Arial" charset="0"/>
                <a:cs typeface="Arial" charset="0"/>
              </a:rPr>
              <a:t>Use maximum 3 lines per discussion point. Keep it simple and clean.</a:t>
            </a:r>
          </a:p>
        </p:txBody>
      </p:sp>
      <p:sp>
        <p:nvSpPr>
          <p:cNvPr id="7" name="Text Placeholder 6"/>
          <p:cNvSpPr>
            <a:spLocks noGrp="1"/>
          </p:cNvSpPr>
          <p:nvPr>
            <p:ph type="body" sz="quarter" idx="24"/>
          </p:nvPr>
        </p:nvSpPr>
        <p:spPr>
          <a:xfrm>
            <a:off x="18093600" y="4600800"/>
            <a:ext cx="4442400" cy="2123658"/>
          </a:xfrm>
        </p:spPr>
        <p:txBody>
          <a:bodyPr/>
          <a:lstStyle/>
          <a:p>
            <a:r>
              <a:rPr lang="en-US">
                <a:solidFill>
                  <a:srgbClr val="141414"/>
                </a:solidFill>
                <a:latin typeface="Arial" charset="0"/>
                <a:ea typeface="Arial" charset="0"/>
                <a:cs typeface="Arial" charset="0"/>
              </a:rPr>
              <a:t>Point 4</a:t>
            </a:r>
          </a:p>
          <a:p>
            <a:r>
              <a:rPr lang="en-US" sz="2800" b="0">
                <a:solidFill>
                  <a:srgbClr val="141414"/>
                </a:solidFill>
                <a:latin typeface="Arial" charset="0"/>
                <a:ea typeface="Arial" charset="0"/>
                <a:cs typeface="Arial" charset="0"/>
              </a:rPr>
              <a:t>Use maximum 3 lines per discussion point. Keep it simple and clean.</a:t>
            </a:r>
          </a:p>
        </p:txBody>
      </p:sp>
      <p:sp>
        <p:nvSpPr>
          <p:cNvPr id="8" name="Text Placeholder 7"/>
          <p:cNvSpPr>
            <a:spLocks noGrp="1"/>
          </p:cNvSpPr>
          <p:nvPr>
            <p:ph type="body" sz="quarter" idx="25"/>
          </p:nvPr>
        </p:nvSpPr>
        <p:spPr>
          <a:xfrm>
            <a:off x="2254102" y="8138269"/>
            <a:ext cx="4442400" cy="2123658"/>
          </a:xfrm>
        </p:spPr>
        <p:txBody>
          <a:bodyPr/>
          <a:lstStyle/>
          <a:p>
            <a:r>
              <a:rPr lang="en-US">
                <a:solidFill>
                  <a:srgbClr val="141414"/>
                </a:solidFill>
                <a:latin typeface="Arial" charset="0"/>
                <a:ea typeface="Arial" charset="0"/>
                <a:cs typeface="Arial" charset="0"/>
              </a:rPr>
              <a:t>Point 5</a:t>
            </a:r>
          </a:p>
          <a:p>
            <a:r>
              <a:rPr lang="en-US" sz="2800" b="0">
                <a:solidFill>
                  <a:srgbClr val="141414"/>
                </a:solidFill>
                <a:latin typeface="Arial" charset="0"/>
                <a:ea typeface="Arial" charset="0"/>
                <a:cs typeface="Arial" charset="0"/>
              </a:rPr>
              <a:t>Use maximum 3 lines per discussion point. Keep it simple and clean.</a:t>
            </a:r>
          </a:p>
        </p:txBody>
      </p:sp>
      <p:sp>
        <p:nvSpPr>
          <p:cNvPr id="9" name="Text Placeholder 8"/>
          <p:cNvSpPr>
            <a:spLocks noGrp="1"/>
          </p:cNvSpPr>
          <p:nvPr>
            <p:ph type="body" sz="quarter" idx="26"/>
          </p:nvPr>
        </p:nvSpPr>
        <p:spPr>
          <a:xfrm>
            <a:off x="7337302" y="8186400"/>
            <a:ext cx="4442400" cy="2123658"/>
          </a:xfrm>
        </p:spPr>
        <p:txBody>
          <a:bodyPr/>
          <a:lstStyle/>
          <a:p>
            <a:r>
              <a:rPr lang="en-US">
                <a:solidFill>
                  <a:srgbClr val="141414"/>
                </a:solidFill>
                <a:latin typeface="Arial" charset="0"/>
                <a:ea typeface="Arial" charset="0"/>
                <a:cs typeface="Arial" charset="0"/>
              </a:rPr>
              <a:t>Point 6</a:t>
            </a:r>
          </a:p>
          <a:p>
            <a:r>
              <a:rPr lang="en-US" sz="2800" b="0">
                <a:solidFill>
                  <a:srgbClr val="141414"/>
                </a:solidFill>
                <a:latin typeface="Arial" charset="0"/>
                <a:ea typeface="Arial" charset="0"/>
                <a:cs typeface="Arial" charset="0"/>
              </a:rPr>
              <a:t>Use maximum 3 lines per discussion point. Keep it simple and clean.</a:t>
            </a:r>
          </a:p>
        </p:txBody>
      </p:sp>
      <p:sp>
        <p:nvSpPr>
          <p:cNvPr id="10" name="Text Placeholder 9"/>
          <p:cNvSpPr>
            <a:spLocks noGrp="1"/>
          </p:cNvSpPr>
          <p:nvPr>
            <p:ph type="body" sz="quarter" idx="27"/>
          </p:nvPr>
        </p:nvSpPr>
        <p:spPr>
          <a:xfrm>
            <a:off x="12788970" y="8138269"/>
            <a:ext cx="4442400" cy="2123658"/>
          </a:xfrm>
        </p:spPr>
        <p:txBody>
          <a:bodyPr/>
          <a:lstStyle/>
          <a:p>
            <a:r>
              <a:rPr lang="en-US">
                <a:solidFill>
                  <a:srgbClr val="141414"/>
                </a:solidFill>
                <a:latin typeface="Arial" charset="0"/>
                <a:ea typeface="Arial" charset="0"/>
                <a:cs typeface="Arial" charset="0"/>
              </a:rPr>
              <a:t>Point 7</a:t>
            </a:r>
          </a:p>
          <a:p>
            <a:r>
              <a:rPr lang="en-US" sz="2800" b="0">
                <a:solidFill>
                  <a:srgbClr val="141414"/>
                </a:solidFill>
                <a:latin typeface="Arial" charset="0"/>
                <a:ea typeface="Arial" charset="0"/>
                <a:cs typeface="Arial" charset="0"/>
              </a:rPr>
              <a:t>Use maximum 3 lines per discussion point. Keep it simple and clean.</a:t>
            </a:r>
          </a:p>
        </p:txBody>
      </p:sp>
      <p:sp>
        <p:nvSpPr>
          <p:cNvPr id="11" name="Text Placeholder 10"/>
          <p:cNvSpPr>
            <a:spLocks noGrp="1"/>
          </p:cNvSpPr>
          <p:nvPr>
            <p:ph type="body" sz="quarter" idx="28"/>
          </p:nvPr>
        </p:nvSpPr>
        <p:spPr>
          <a:xfrm>
            <a:off x="18093204" y="8138269"/>
            <a:ext cx="4442400" cy="2123658"/>
          </a:xfrm>
        </p:spPr>
        <p:txBody>
          <a:bodyPr/>
          <a:lstStyle/>
          <a:p>
            <a:r>
              <a:rPr lang="en-US">
                <a:solidFill>
                  <a:srgbClr val="141414"/>
                </a:solidFill>
                <a:latin typeface="Arial" charset="0"/>
                <a:ea typeface="Arial" charset="0"/>
                <a:cs typeface="Arial" charset="0"/>
              </a:rPr>
              <a:t>Point 8</a:t>
            </a:r>
          </a:p>
          <a:p>
            <a:r>
              <a:rPr lang="en-US" sz="2800" b="0">
                <a:solidFill>
                  <a:srgbClr val="141414"/>
                </a:solidFill>
                <a:latin typeface="Arial" charset="0"/>
                <a:ea typeface="Arial" charset="0"/>
                <a:cs typeface="Arial" charset="0"/>
              </a:rPr>
              <a:t>Use maximum 3 lines per discussion point. Keep it simple and clean.</a:t>
            </a:r>
          </a:p>
        </p:txBody>
      </p:sp>
      <p:sp>
        <p:nvSpPr>
          <p:cNvPr id="12" name="Text Placeholder 11"/>
          <p:cNvSpPr>
            <a:spLocks noGrp="1"/>
          </p:cNvSpPr>
          <p:nvPr>
            <p:ph type="body" sz="quarter" idx="29"/>
          </p:nvPr>
        </p:nvSpPr>
        <p:spPr/>
        <p:txBody>
          <a:bodyPr/>
          <a:lstStyle/>
          <a:p>
            <a:endParaRPr lang="en-US"/>
          </a:p>
        </p:txBody>
      </p:sp>
      <p:sp>
        <p:nvSpPr>
          <p:cNvPr id="13" name="Text Placeholder 12"/>
          <p:cNvSpPr>
            <a:spLocks noGrp="1"/>
          </p:cNvSpPr>
          <p:nvPr>
            <p:ph type="body" sz="quarter" idx="30"/>
          </p:nvPr>
        </p:nvSpPr>
        <p:spPr/>
        <p:txBody>
          <a:bodyPr/>
          <a:lstStyle/>
          <a:p>
            <a:endParaRPr lang="en-US"/>
          </a:p>
        </p:txBody>
      </p:sp>
      <p:sp>
        <p:nvSpPr>
          <p:cNvPr id="14" name="Text Placeholder 13"/>
          <p:cNvSpPr>
            <a:spLocks noGrp="1"/>
          </p:cNvSpPr>
          <p:nvPr>
            <p:ph type="body" sz="quarter" idx="31"/>
          </p:nvPr>
        </p:nvSpPr>
        <p:spPr/>
        <p:txBody>
          <a:bodyPr/>
          <a:lstStyle/>
          <a:p>
            <a:endParaRPr lang="en-US"/>
          </a:p>
        </p:txBody>
      </p:sp>
      <p:sp>
        <p:nvSpPr>
          <p:cNvPr id="15" name="Text Placeholder 14"/>
          <p:cNvSpPr>
            <a:spLocks noGrp="1"/>
          </p:cNvSpPr>
          <p:nvPr>
            <p:ph type="body" sz="quarter" idx="32"/>
          </p:nvPr>
        </p:nvSpPr>
        <p:spPr/>
        <p:txBody>
          <a:bodyPr/>
          <a:lstStyle/>
          <a:p>
            <a:endParaRPr lang="en-US"/>
          </a:p>
        </p:txBody>
      </p:sp>
      <p:sp>
        <p:nvSpPr>
          <p:cNvPr id="16" name="Text Placeholder 15"/>
          <p:cNvSpPr>
            <a:spLocks noGrp="1"/>
          </p:cNvSpPr>
          <p:nvPr>
            <p:ph type="body" sz="quarter" idx="33"/>
          </p:nvPr>
        </p:nvSpPr>
        <p:spPr/>
        <p:txBody>
          <a:bodyPr/>
          <a:lstStyle/>
          <a:p>
            <a:endParaRPr lang="en-US"/>
          </a:p>
        </p:txBody>
      </p:sp>
      <p:sp>
        <p:nvSpPr>
          <p:cNvPr id="17" name="Text Placeholder 16"/>
          <p:cNvSpPr>
            <a:spLocks noGrp="1"/>
          </p:cNvSpPr>
          <p:nvPr>
            <p:ph type="body" sz="quarter" idx="34"/>
          </p:nvPr>
        </p:nvSpPr>
        <p:spPr/>
        <p:txBody>
          <a:bodyPr/>
          <a:lstStyle/>
          <a:p>
            <a:endParaRPr lang="en-US"/>
          </a:p>
        </p:txBody>
      </p:sp>
      <p:sp>
        <p:nvSpPr>
          <p:cNvPr id="18" name="Text Placeholder 17"/>
          <p:cNvSpPr>
            <a:spLocks noGrp="1"/>
          </p:cNvSpPr>
          <p:nvPr>
            <p:ph type="body" sz="quarter" idx="35"/>
          </p:nvPr>
        </p:nvSpPr>
        <p:spPr/>
        <p:txBody>
          <a:bodyPr/>
          <a:lstStyle/>
          <a:p>
            <a:endParaRPr lang="en-US"/>
          </a:p>
        </p:txBody>
      </p:sp>
      <p:sp>
        <p:nvSpPr>
          <p:cNvPr id="19" name="Text Placeholder 18"/>
          <p:cNvSpPr>
            <a:spLocks noGrp="1"/>
          </p:cNvSpPr>
          <p:nvPr>
            <p:ph type="body" sz="quarter" idx="36"/>
          </p:nvPr>
        </p:nvSpPr>
        <p:spPr/>
        <p:txBody>
          <a:bodyPr/>
          <a:lstStyle/>
          <a:p>
            <a:endParaRPr lang="en-US"/>
          </a:p>
        </p:txBody>
      </p:sp>
    </p:spTree>
    <p:extLst>
      <p:ext uri="{BB962C8B-B14F-4D97-AF65-F5344CB8AC3E}">
        <p14:creationId xmlns:p14="http://schemas.microsoft.com/office/powerpoint/2010/main" val="133955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62</a:t>
            </a:fld>
            <a:endParaRPr lang="en-US"/>
          </a:p>
        </p:txBody>
      </p:sp>
      <p:sp>
        <p:nvSpPr>
          <p:cNvPr id="3" name="Title 2"/>
          <p:cNvSpPr>
            <a:spLocks noGrp="1"/>
          </p:cNvSpPr>
          <p:nvPr>
            <p:ph type="ctrTitle"/>
          </p:nvPr>
        </p:nvSpPr>
        <p:spPr/>
        <p:txBody>
          <a:bodyPr anchor="ctr"/>
          <a:lstStyle/>
          <a:p>
            <a:r>
              <a:rPr lang="en-US"/>
              <a:t>Eight points with text light</a:t>
            </a:r>
          </a:p>
        </p:txBody>
      </p:sp>
      <p:sp>
        <p:nvSpPr>
          <p:cNvPr id="4" name="Text Placeholder 3"/>
          <p:cNvSpPr>
            <a:spLocks noGrp="1"/>
          </p:cNvSpPr>
          <p:nvPr>
            <p:ph type="body" sz="quarter" idx="22"/>
          </p:nvPr>
        </p:nvSpPr>
        <p:spPr>
          <a:xfrm>
            <a:off x="7336800" y="4600800"/>
            <a:ext cx="4442400" cy="2123658"/>
          </a:xfrm>
        </p:spPr>
        <p:txBody>
          <a:bodyPr anchor="t"/>
          <a:lstStyle/>
          <a:p>
            <a:r>
              <a:rPr lang="en-US">
                <a:latin typeface="Arial" charset="0"/>
                <a:ea typeface="Arial" charset="0"/>
                <a:cs typeface="Arial" charset="0"/>
              </a:rPr>
              <a:t>Point 2</a:t>
            </a:r>
          </a:p>
          <a:p>
            <a:r>
              <a:rPr lang="en-US" sz="2800" b="0">
                <a:latin typeface="Arial" charset="0"/>
                <a:ea typeface="Arial" charset="0"/>
                <a:cs typeface="Arial" charset="0"/>
              </a:rPr>
              <a:t>Use maximum 3 lines per discussion point. Keep it simple and clean.</a:t>
            </a:r>
          </a:p>
        </p:txBody>
      </p:sp>
      <p:sp>
        <p:nvSpPr>
          <p:cNvPr id="5" name="Text Placeholder 4"/>
          <p:cNvSpPr>
            <a:spLocks noGrp="1"/>
          </p:cNvSpPr>
          <p:nvPr>
            <p:ph type="body" sz="quarter" idx="23"/>
          </p:nvPr>
        </p:nvSpPr>
        <p:spPr>
          <a:xfrm>
            <a:off x="12790800" y="4600800"/>
            <a:ext cx="4442400" cy="2123658"/>
          </a:xfrm>
        </p:spPr>
        <p:txBody>
          <a:bodyPr anchor="t"/>
          <a:lstStyle/>
          <a:p>
            <a:r>
              <a:rPr lang="en-US">
                <a:latin typeface="Arial" charset="0"/>
                <a:ea typeface="Arial" charset="0"/>
                <a:cs typeface="Arial" charset="0"/>
              </a:rPr>
              <a:t>Point 3</a:t>
            </a:r>
          </a:p>
          <a:p>
            <a:r>
              <a:rPr lang="en-US" sz="2800" b="0">
                <a:latin typeface="Arial" charset="0"/>
                <a:ea typeface="Arial" charset="0"/>
                <a:cs typeface="Arial" charset="0"/>
              </a:rPr>
              <a:t>Use maximum 3 lines per discussion point. Keep it simple and clean.</a:t>
            </a:r>
          </a:p>
        </p:txBody>
      </p:sp>
      <p:sp>
        <p:nvSpPr>
          <p:cNvPr id="6" name="Text Placeholder 5"/>
          <p:cNvSpPr>
            <a:spLocks noGrp="1"/>
          </p:cNvSpPr>
          <p:nvPr>
            <p:ph type="body" sz="quarter" idx="24"/>
          </p:nvPr>
        </p:nvSpPr>
        <p:spPr>
          <a:xfrm>
            <a:off x="18093600" y="4600800"/>
            <a:ext cx="4442400" cy="2123658"/>
          </a:xfrm>
        </p:spPr>
        <p:txBody>
          <a:bodyPr anchor="t"/>
          <a:lstStyle/>
          <a:p>
            <a:r>
              <a:rPr lang="en-US">
                <a:latin typeface="Arial" charset="0"/>
                <a:ea typeface="Arial" charset="0"/>
                <a:cs typeface="Arial" charset="0"/>
              </a:rPr>
              <a:t>Point 4</a:t>
            </a:r>
          </a:p>
          <a:p>
            <a:r>
              <a:rPr lang="en-US" sz="2800" b="0">
                <a:latin typeface="Arial" charset="0"/>
                <a:ea typeface="Arial" charset="0"/>
                <a:cs typeface="Arial" charset="0"/>
              </a:rPr>
              <a:t>Use maximum 3 lines per discussion point. Keep it simple and clean.</a:t>
            </a:r>
          </a:p>
        </p:txBody>
      </p:sp>
      <p:sp>
        <p:nvSpPr>
          <p:cNvPr id="7" name="Text Placeholder 6"/>
          <p:cNvSpPr>
            <a:spLocks noGrp="1"/>
          </p:cNvSpPr>
          <p:nvPr>
            <p:ph type="body" sz="quarter" idx="25"/>
          </p:nvPr>
        </p:nvSpPr>
        <p:spPr>
          <a:xfrm>
            <a:off x="2253600" y="8138269"/>
            <a:ext cx="4442400" cy="2123658"/>
          </a:xfrm>
        </p:spPr>
        <p:txBody>
          <a:bodyPr anchor="t"/>
          <a:lstStyle/>
          <a:p>
            <a:r>
              <a:rPr lang="en-US">
                <a:latin typeface="Arial" charset="0"/>
                <a:ea typeface="Arial" charset="0"/>
                <a:cs typeface="Arial" charset="0"/>
              </a:rPr>
              <a:t>Point 5</a:t>
            </a:r>
          </a:p>
          <a:p>
            <a:r>
              <a:rPr lang="en-US" sz="2800" b="0">
                <a:latin typeface="Arial" charset="0"/>
                <a:ea typeface="Arial" charset="0"/>
                <a:cs typeface="Arial" charset="0"/>
              </a:rPr>
              <a:t>Use maximum 3 lines per discussion point. Keep it simple and clean.</a:t>
            </a:r>
          </a:p>
        </p:txBody>
      </p:sp>
      <p:sp>
        <p:nvSpPr>
          <p:cNvPr id="8" name="Text Placeholder 7"/>
          <p:cNvSpPr>
            <a:spLocks noGrp="1"/>
          </p:cNvSpPr>
          <p:nvPr>
            <p:ph type="body" sz="quarter" idx="26"/>
          </p:nvPr>
        </p:nvSpPr>
        <p:spPr>
          <a:xfrm>
            <a:off x="7336800" y="8186400"/>
            <a:ext cx="4442400" cy="2123658"/>
          </a:xfrm>
        </p:spPr>
        <p:txBody>
          <a:bodyPr anchor="t"/>
          <a:lstStyle/>
          <a:p>
            <a:r>
              <a:rPr lang="en-US">
                <a:latin typeface="Arial" charset="0"/>
                <a:ea typeface="Arial" charset="0"/>
                <a:cs typeface="Arial" charset="0"/>
              </a:rPr>
              <a:t>Point 6</a:t>
            </a:r>
          </a:p>
          <a:p>
            <a:r>
              <a:rPr lang="en-US" sz="2800" b="0">
                <a:latin typeface="Arial" charset="0"/>
                <a:ea typeface="Arial" charset="0"/>
                <a:cs typeface="Arial" charset="0"/>
              </a:rPr>
              <a:t>Use maximum 3 lines per discussion point. Keep it simple and clean.</a:t>
            </a:r>
          </a:p>
        </p:txBody>
      </p:sp>
      <p:sp>
        <p:nvSpPr>
          <p:cNvPr id="9" name="Text Placeholder 8"/>
          <p:cNvSpPr>
            <a:spLocks noGrp="1"/>
          </p:cNvSpPr>
          <p:nvPr>
            <p:ph type="body" sz="quarter" idx="27"/>
          </p:nvPr>
        </p:nvSpPr>
        <p:spPr>
          <a:xfrm>
            <a:off x="12790800" y="8138269"/>
            <a:ext cx="4442400" cy="2123658"/>
          </a:xfrm>
        </p:spPr>
        <p:txBody>
          <a:bodyPr anchor="t"/>
          <a:lstStyle/>
          <a:p>
            <a:r>
              <a:rPr lang="en-US">
                <a:latin typeface="Arial" charset="0"/>
                <a:ea typeface="Arial" charset="0"/>
                <a:cs typeface="Arial" charset="0"/>
              </a:rPr>
              <a:t>Point 7</a:t>
            </a:r>
          </a:p>
          <a:p>
            <a:r>
              <a:rPr lang="en-US" sz="2800" b="0">
                <a:latin typeface="Arial" charset="0"/>
                <a:ea typeface="Arial" charset="0"/>
                <a:cs typeface="Arial" charset="0"/>
              </a:rPr>
              <a:t>Use maximum 3 lines per discussion point. Keep it simple and clean.</a:t>
            </a:r>
          </a:p>
        </p:txBody>
      </p:sp>
      <p:sp>
        <p:nvSpPr>
          <p:cNvPr id="10" name="Text Placeholder 9"/>
          <p:cNvSpPr>
            <a:spLocks noGrp="1"/>
          </p:cNvSpPr>
          <p:nvPr>
            <p:ph type="body" sz="quarter" idx="28"/>
          </p:nvPr>
        </p:nvSpPr>
        <p:spPr>
          <a:xfrm>
            <a:off x="18093600" y="8138269"/>
            <a:ext cx="4442400" cy="2123658"/>
          </a:xfrm>
        </p:spPr>
        <p:txBody>
          <a:bodyPr anchor="t"/>
          <a:lstStyle/>
          <a:p>
            <a:r>
              <a:rPr lang="en-US">
                <a:latin typeface="Arial" charset="0"/>
                <a:ea typeface="Arial" charset="0"/>
                <a:cs typeface="Arial" charset="0"/>
              </a:rPr>
              <a:t>Point 8</a:t>
            </a:r>
          </a:p>
          <a:p>
            <a:r>
              <a:rPr lang="en-US" sz="2800" b="0">
                <a:latin typeface="Arial" charset="0"/>
                <a:ea typeface="Arial" charset="0"/>
                <a:cs typeface="Arial" charset="0"/>
              </a:rPr>
              <a:t>Use maximum 3 lines per discussion point. Keep it simple and clean.</a:t>
            </a:r>
          </a:p>
        </p:txBody>
      </p:sp>
      <p:sp>
        <p:nvSpPr>
          <p:cNvPr id="11" name="Text Placeholder 10"/>
          <p:cNvSpPr>
            <a:spLocks noGrp="1"/>
          </p:cNvSpPr>
          <p:nvPr>
            <p:ph type="body" sz="quarter" idx="29"/>
          </p:nvPr>
        </p:nvSpPr>
        <p:spPr>
          <a:xfrm>
            <a:off x="2253600" y="4609877"/>
            <a:ext cx="4442400" cy="2123658"/>
          </a:xfrm>
        </p:spPr>
        <p:txBody>
          <a:bodyPr anchor="t"/>
          <a:lstStyle/>
          <a:p>
            <a:r>
              <a:rPr lang="en-US">
                <a:latin typeface="Arial" charset="0"/>
                <a:ea typeface="Arial" charset="0"/>
                <a:cs typeface="Arial" charset="0"/>
              </a:rPr>
              <a:t>Point 1</a:t>
            </a:r>
          </a:p>
          <a:p>
            <a:r>
              <a:rPr lang="en-US" sz="2800" b="0">
                <a:latin typeface="Arial" charset="0"/>
                <a:ea typeface="Arial" charset="0"/>
                <a:cs typeface="Arial" charset="0"/>
              </a:rPr>
              <a:t>Use maximum 3 lines per discussion point. Keep it simple and clean.</a:t>
            </a:r>
          </a:p>
        </p:txBody>
      </p:sp>
      <p:sp>
        <p:nvSpPr>
          <p:cNvPr id="12" name="Text Placeholder 11"/>
          <p:cNvSpPr>
            <a:spLocks noGrp="1"/>
          </p:cNvSpPr>
          <p:nvPr>
            <p:ph type="body" sz="quarter" idx="30"/>
          </p:nvPr>
        </p:nvSpPr>
        <p:spPr/>
        <p:txBody>
          <a:bodyPr/>
          <a:lstStyle/>
          <a:p>
            <a:endParaRPr lang="en-US"/>
          </a:p>
        </p:txBody>
      </p:sp>
      <p:sp>
        <p:nvSpPr>
          <p:cNvPr id="13" name="Text Placeholder 12"/>
          <p:cNvSpPr>
            <a:spLocks noGrp="1"/>
          </p:cNvSpPr>
          <p:nvPr>
            <p:ph type="body" sz="quarter" idx="31"/>
          </p:nvPr>
        </p:nvSpPr>
        <p:spPr/>
        <p:txBody>
          <a:bodyPr/>
          <a:lstStyle/>
          <a:p>
            <a:endParaRPr lang="en-US"/>
          </a:p>
        </p:txBody>
      </p:sp>
      <p:sp>
        <p:nvSpPr>
          <p:cNvPr id="14" name="Text Placeholder 13"/>
          <p:cNvSpPr>
            <a:spLocks noGrp="1"/>
          </p:cNvSpPr>
          <p:nvPr>
            <p:ph type="body" sz="quarter" idx="32"/>
          </p:nvPr>
        </p:nvSpPr>
        <p:spPr/>
        <p:txBody>
          <a:bodyPr/>
          <a:lstStyle/>
          <a:p>
            <a:endParaRPr lang="en-US"/>
          </a:p>
        </p:txBody>
      </p:sp>
      <p:sp>
        <p:nvSpPr>
          <p:cNvPr id="15" name="Text Placeholder 14"/>
          <p:cNvSpPr>
            <a:spLocks noGrp="1"/>
          </p:cNvSpPr>
          <p:nvPr>
            <p:ph type="body" sz="quarter" idx="33"/>
          </p:nvPr>
        </p:nvSpPr>
        <p:spPr/>
        <p:txBody>
          <a:bodyPr/>
          <a:lstStyle/>
          <a:p>
            <a:endParaRPr lang="en-US"/>
          </a:p>
        </p:txBody>
      </p:sp>
      <p:sp>
        <p:nvSpPr>
          <p:cNvPr id="16" name="Text Placeholder 15"/>
          <p:cNvSpPr>
            <a:spLocks noGrp="1"/>
          </p:cNvSpPr>
          <p:nvPr>
            <p:ph type="body" sz="quarter" idx="34"/>
          </p:nvPr>
        </p:nvSpPr>
        <p:spPr/>
        <p:txBody>
          <a:bodyPr/>
          <a:lstStyle/>
          <a:p>
            <a:endParaRPr lang="en-US"/>
          </a:p>
        </p:txBody>
      </p:sp>
      <p:sp>
        <p:nvSpPr>
          <p:cNvPr id="17" name="Text Placeholder 16"/>
          <p:cNvSpPr>
            <a:spLocks noGrp="1"/>
          </p:cNvSpPr>
          <p:nvPr>
            <p:ph type="body" sz="quarter" idx="35"/>
          </p:nvPr>
        </p:nvSpPr>
        <p:spPr/>
        <p:txBody>
          <a:bodyPr/>
          <a:lstStyle/>
          <a:p>
            <a:endParaRPr lang="en-US"/>
          </a:p>
        </p:txBody>
      </p:sp>
      <p:sp>
        <p:nvSpPr>
          <p:cNvPr id="18" name="Text Placeholder 17"/>
          <p:cNvSpPr>
            <a:spLocks noGrp="1"/>
          </p:cNvSpPr>
          <p:nvPr>
            <p:ph type="body" sz="quarter" idx="36"/>
          </p:nvPr>
        </p:nvSpPr>
        <p:spPr/>
        <p:txBody>
          <a:bodyPr/>
          <a:lstStyle/>
          <a:p>
            <a:endParaRPr lang="en-US"/>
          </a:p>
        </p:txBody>
      </p:sp>
      <p:sp>
        <p:nvSpPr>
          <p:cNvPr id="19" name="Text Placeholder 18"/>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17292020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4294967295"/>
          </p:nvPr>
        </p:nvSpPr>
        <p:spPr>
          <a:xfrm>
            <a:off x="0" y="0"/>
            <a:ext cx="24382413" cy="13684250"/>
          </a:xfrm>
          <a:prstGeom prst="roundRect">
            <a:avLst>
              <a:gd name="adj" fmla="val 0"/>
            </a:avLst>
          </a:prstGeom>
        </p:spPr>
        <p:txBody>
          <a:bodyPr/>
          <a:lstStyle/>
          <a:p>
            <a:pPr marL="0" indent="0">
              <a:buNone/>
            </a:pPr>
            <a:endParaRPr lang="en-US"/>
          </a:p>
        </p:txBody>
      </p:sp>
      <p:sp>
        <p:nvSpPr>
          <p:cNvPr id="4" name="Title 3"/>
          <p:cNvSpPr>
            <a:spLocks noGrp="1"/>
          </p:cNvSpPr>
          <p:nvPr>
            <p:ph type="ctrTitle"/>
          </p:nvPr>
        </p:nvSpPr>
        <p:spPr>
          <a:xfrm>
            <a:off x="1822450" y="4025969"/>
            <a:ext cx="20737513" cy="5632311"/>
          </a:xfrm>
        </p:spPr>
        <p:txBody>
          <a:bodyPr/>
          <a:lstStyle/>
          <a:p>
            <a:r>
              <a:rPr lang="en-US"/>
              <a:t>We use a 50% transparency box over a full-bleed photo when using text overlays</a:t>
            </a:r>
          </a:p>
        </p:txBody>
      </p:sp>
    </p:spTree>
    <p:extLst>
      <p:ext uri="{BB962C8B-B14F-4D97-AF65-F5344CB8AC3E}">
        <p14:creationId xmlns:p14="http://schemas.microsoft.com/office/powerpoint/2010/main" val="18451237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p:txBody>
          <a:bodyPr/>
          <a:lstStyle/>
          <a:p>
            <a:endParaRPr lang="en-US"/>
          </a:p>
        </p:txBody>
      </p:sp>
      <p:sp>
        <p:nvSpPr>
          <p:cNvPr id="4" name="Title 3"/>
          <p:cNvSpPr>
            <a:spLocks noGrp="1"/>
          </p:cNvSpPr>
          <p:nvPr>
            <p:ph type="ctrTitle"/>
          </p:nvPr>
        </p:nvSpPr>
        <p:spPr/>
        <p:txBody>
          <a:bodyPr/>
          <a:lstStyle/>
          <a:p>
            <a:r>
              <a:rPr lang="en-US" sz="8000"/>
              <a:t>Use a white gradient on  light photos to create enough contrast for your text</a:t>
            </a:r>
            <a:br>
              <a:rPr lang="en-US"/>
            </a:br>
            <a:r>
              <a:rPr lang="en-US" b="0"/>
              <a:t>For the additional description use a lighter text style. Remember to keep it short. More talking less reading.</a:t>
            </a:r>
            <a:r>
              <a:rPr lang="en-US"/>
              <a:t> </a:t>
            </a:r>
          </a:p>
        </p:txBody>
      </p:sp>
    </p:spTree>
    <p:extLst>
      <p:ext uri="{BB962C8B-B14F-4D97-AF65-F5344CB8AC3E}">
        <p14:creationId xmlns:p14="http://schemas.microsoft.com/office/powerpoint/2010/main" val="21158095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sp>
        <p:nvSpPr>
          <p:cNvPr id="7" name="Text Placeholder 6"/>
          <p:cNvSpPr>
            <a:spLocks noGrp="1"/>
          </p:cNvSpPr>
          <p:nvPr>
            <p:ph type="body" sz="quarter" idx="24"/>
          </p:nvPr>
        </p:nvSpPr>
        <p:spPr>
          <a:xfrm>
            <a:off x="0" y="0"/>
            <a:ext cx="24395556" cy="13684250"/>
          </a:xfrm>
          <a:gradFill>
            <a:gsLst>
              <a:gs pos="0">
                <a:srgbClr val="141414">
                  <a:alpha val="50000"/>
                </a:srgbClr>
              </a:gs>
              <a:gs pos="65000">
                <a:srgbClr val="141414">
                  <a:alpha val="0"/>
                </a:srgbClr>
              </a:gs>
            </a:gsLst>
            <a:lin ang="10800000" scaled="0"/>
          </a:gradFill>
        </p:spPr>
        <p:txBody>
          <a:bodyPr/>
          <a:lstStyle/>
          <a:p>
            <a:endParaRPr lang="en-US"/>
          </a:p>
        </p:txBody>
      </p:sp>
      <p:sp>
        <p:nvSpPr>
          <p:cNvPr id="5" name="Title 4"/>
          <p:cNvSpPr>
            <a:spLocks noGrp="1"/>
          </p:cNvSpPr>
          <p:nvPr>
            <p:ph type="ctrTitle"/>
          </p:nvPr>
        </p:nvSpPr>
        <p:spPr>
          <a:xfrm>
            <a:off x="12190412" y="1441525"/>
            <a:ext cx="10964787" cy="7232749"/>
          </a:xfrm>
        </p:spPr>
        <p:txBody>
          <a:bodyPr/>
          <a:lstStyle/>
          <a:p>
            <a:pPr algn="r"/>
            <a:r>
              <a:rPr lang="en-US" sz="8000">
                <a:latin typeface="Arial" charset="0"/>
                <a:ea typeface="Arial" charset="0"/>
                <a:cs typeface="Arial" charset="0"/>
              </a:rPr>
              <a:t>Use a dark gradient overlay to create enough contrast for your text</a:t>
            </a:r>
            <a:br>
              <a:rPr lang="en-US">
                <a:latin typeface="Arial" charset="0"/>
                <a:ea typeface="Arial" charset="0"/>
                <a:cs typeface="Arial" charset="0"/>
              </a:rPr>
            </a:br>
            <a:r>
              <a:rPr lang="en-US" sz="4800" b="0">
                <a:latin typeface="Arial" charset="0"/>
                <a:ea typeface="Arial" charset="0"/>
                <a:cs typeface="Arial" charset="0"/>
              </a:rPr>
              <a:t>For the additional description use a lighter text style. Remember to keep it short. More talking less reading.</a:t>
            </a:r>
            <a:endParaRPr lang="en-US" sz="4800">
              <a:latin typeface="Arial" charset="0"/>
              <a:ea typeface="Arial" charset="0"/>
              <a:cs typeface="Arial" charset="0"/>
            </a:endParaRPr>
          </a:p>
        </p:txBody>
      </p:sp>
    </p:spTree>
    <p:extLst>
      <p:ext uri="{BB962C8B-B14F-4D97-AF65-F5344CB8AC3E}">
        <p14:creationId xmlns:p14="http://schemas.microsoft.com/office/powerpoint/2010/main" val="1894382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0" y="0"/>
            <a:ext cx="24382413" cy="13684250"/>
          </a:xfrm>
        </p:spPr>
      </p:sp>
      <p:sp>
        <p:nvSpPr>
          <p:cNvPr id="3" name="Text Placeholder 2"/>
          <p:cNvSpPr>
            <a:spLocks noGrp="1"/>
          </p:cNvSpPr>
          <p:nvPr>
            <p:ph type="body" sz="quarter" idx="24"/>
          </p:nvPr>
        </p:nvSpPr>
        <p:spPr>
          <a:xfrm>
            <a:off x="-17332" y="0"/>
            <a:ext cx="24382413" cy="13684250"/>
          </a:xfrm>
          <a:gradFill flip="none" rotWithShape="1">
            <a:gsLst>
              <a:gs pos="0">
                <a:srgbClr val="141414">
                  <a:alpha val="50000"/>
                </a:srgbClr>
              </a:gs>
              <a:gs pos="65000">
                <a:srgbClr val="141414">
                  <a:alpha val="0"/>
                </a:srgbClr>
              </a:gs>
            </a:gsLst>
            <a:lin ang="0" scaled="0"/>
            <a:tileRect/>
          </a:gradFill>
        </p:spPr>
        <p:txBody>
          <a:bodyPr/>
          <a:lstStyle/>
          <a:p>
            <a:endParaRPr lang="en-US"/>
          </a:p>
        </p:txBody>
      </p:sp>
      <p:sp>
        <p:nvSpPr>
          <p:cNvPr id="5" name="Title 4"/>
          <p:cNvSpPr>
            <a:spLocks noGrp="1"/>
          </p:cNvSpPr>
          <p:nvPr>
            <p:ph type="ctrTitle"/>
          </p:nvPr>
        </p:nvSpPr>
        <p:spPr>
          <a:xfrm>
            <a:off x="1822451" y="5298008"/>
            <a:ext cx="10964390" cy="7232749"/>
          </a:xfrm>
        </p:spPr>
        <p:txBody>
          <a:bodyPr/>
          <a:lstStyle/>
          <a:p>
            <a:r>
              <a:rPr lang="en-US" sz="8000">
                <a:latin typeface="Arial" charset="0"/>
                <a:ea typeface="Arial" charset="0"/>
                <a:cs typeface="Arial" charset="0"/>
              </a:rPr>
              <a:t>Use a dark gradient overlay to create enough contrast for your text</a:t>
            </a:r>
            <a:br>
              <a:rPr lang="en-US">
                <a:latin typeface="Arial" charset="0"/>
                <a:ea typeface="Arial" charset="0"/>
                <a:cs typeface="Arial" charset="0"/>
              </a:rPr>
            </a:br>
            <a:r>
              <a:rPr lang="en-US" sz="4800" b="0">
                <a:latin typeface="Arial" charset="0"/>
                <a:ea typeface="Arial" charset="0"/>
                <a:cs typeface="Arial" charset="0"/>
              </a:rPr>
              <a:t>For the additional description use a lighter text style. Remember to keep it short. More talking less reading.</a:t>
            </a:r>
            <a:endParaRPr lang="en-US" sz="4800">
              <a:latin typeface="Arial" charset="0"/>
              <a:ea typeface="Arial" charset="0"/>
              <a:cs typeface="Arial" charset="0"/>
            </a:endParaRPr>
          </a:p>
        </p:txBody>
      </p:sp>
    </p:spTree>
    <p:extLst>
      <p:ext uri="{BB962C8B-B14F-4D97-AF65-F5344CB8AC3E}">
        <p14:creationId xmlns:p14="http://schemas.microsoft.com/office/powerpoint/2010/main" val="3824018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7"/>
          </p:nvPr>
        </p:nvSpPr>
        <p:spPr>
          <a:xfrm>
            <a:off x="9310886" y="12052190"/>
            <a:ext cx="5809662" cy="523220"/>
          </a:xfrm>
        </p:spPr>
        <p:txBody>
          <a:bodyPr/>
          <a:lstStyle/>
          <a:p>
            <a:r>
              <a:rPr lang="en-US"/>
              <a:t>PGS </a:t>
            </a:r>
            <a:r>
              <a:rPr lang="en-US" err="1"/>
              <a:t>officel</a:t>
            </a:r>
            <a:r>
              <a:rPr lang="en-US"/>
              <a:t> source: (</a:t>
            </a:r>
            <a:r>
              <a:rPr lang="en-US" err="1"/>
              <a:t>pgs-spft.com</a:t>
            </a:r>
            <a:r>
              <a:rPr lang="en-US"/>
              <a:t>)</a:t>
            </a:r>
          </a:p>
        </p:txBody>
      </p:sp>
    </p:spTree>
    <p:extLst>
      <p:ext uri="{BB962C8B-B14F-4D97-AF65-F5344CB8AC3E}">
        <p14:creationId xmlns:p14="http://schemas.microsoft.com/office/powerpoint/2010/main" val="13230515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p:txBody>
          <a:bodyPr/>
          <a:lstStyle/>
          <a:p>
            <a:endParaRPr lang="en-US"/>
          </a:p>
        </p:txBody>
      </p:sp>
      <p:sp>
        <p:nvSpPr>
          <p:cNvPr id="4" name="Title 3"/>
          <p:cNvSpPr>
            <a:spLocks noGrp="1"/>
          </p:cNvSpPr>
          <p:nvPr>
            <p:ph type="ctrTitle"/>
          </p:nvPr>
        </p:nvSpPr>
        <p:spPr/>
        <p:txBody>
          <a:bodyPr>
            <a:noAutofit/>
          </a:bodyPr>
          <a:lstStyle/>
          <a:p>
            <a:r>
              <a:rPr lang="en-US"/>
              <a:t>Use a transparent overlay over a full-width photo</a:t>
            </a:r>
          </a:p>
        </p:txBody>
      </p:sp>
      <p:sp>
        <p:nvSpPr>
          <p:cNvPr id="5" name="Text Placeholder 4"/>
          <p:cNvSpPr>
            <a:spLocks noGrp="1"/>
          </p:cNvSpPr>
          <p:nvPr>
            <p:ph type="body" sz="quarter" idx="16"/>
          </p:nvPr>
        </p:nvSpPr>
        <p:spPr/>
        <p:txBody>
          <a:bodyPr/>
          <a:lstStyle/>
          <a:p>
            <a:endParaRPr lang="en-US"/>
          </a:p>
        </p:txBody>
      </p:sp>
      <p:sp>
        <p:nvSpPr>
          <p:cNvPr id="6" name="Text Placeholder 5"/>
          <p:cNvSpPr>
            <a:spLocks noGrp="1"/>
          </p:cNvSpPr>
          <p:nvPr>
            <p:ph type="body" sz="quarter" idx="21"/>
          </p:nvPr>
        </p:nvSpPr>
        <p:spPr/>
        <p:txBody>
          <a:bodyPr/>
          <a:lstStyle/>
          <a:p>
            <a:r>
              <a:rPr lang="en-US"/>
              <a:t>Place this column wherever it makes sense on the photo. Select all and then deselect the photo. Hold *Shift* and move.</a:t>
            </a:r>
          </a:p>
        </p:txBody>
      </p:sp>
    </p:spTree>
    <p:extLst>
      <p:ext uri="{BB962C8B-B14F-4D97-AF65-F5344CB8AC3E}">
        <p14:creationId xmlns:p14="http://schemas.microsoft.com/office/powerpoint/2010/main" val="20063568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p:txBody>
          <a:bodyPr/>
          <a:lstStyle/>
          <a:p>
            <a:endParaRPr lang="en-US"/>
          </a:p>
        </p:txBody>
      </p:sp>
      <p:sp>
        <p:nvSpPr>
          <p:cNvPr id="4" name="Title 3"/>
          <p:cNvSpPr>
            <a:spLocks noGrp="1"/>
          </p:cNvSpPr>
          <p:nvPr>
            <p:ph type="ctrTitle"/>
          </p:nvPr>
        </p:nvSpPr>
        <p:spPr/>
        <p:txBody>
          <a:bodyPr>
            <a:noAutofit/>
          </a:bodyPr>
          <a:lstStyle/>
          <a:p>
            <a:r>
              <a:rPr lang="en-US"/>
              <a:t>Voiceover</a:t>
            </a:r>
            <a:br>
              <a:rPr lang="en-US"/>
            </a:br>
            <a:r>
              <a:rPr lang="en-US"/>
              <a:t>points only</a:t>
            </a:r>
          </a:p>
        </p:txBody>
      </p:sp>
      <p:sp>
        <p:nvSpPr>
          <p:cNvPr id="5" name="Text Placeholder 4"/>
          <p:cNvSpPr>
            <a:spLocks noGrp="1"/>
          </p:cNvSpPr>
          <p:nvPr>
            <p:ph type="body" sz="quarter" idx="16"/>
          </p:nvPr>
        </p:nvSpPr>
        <p:spPr/>
        <p:txBody>
          <a:bodyPr/>
          <a:lstStyle/>
          <a:p>
            <a:endParaRPr lang="en-US"/>
          </a:p>
        </p:txBody>
      </p:sp>
      <p:sp>
        <p:nvSpPr>
          <p:cNvPr id="6" name="Text Placeholder 5"/>
          <p:cNvSpPr>
            <a:spLocks noGrp="1"/>
          </p:cNvSpPr>
          <p:nvPr>
            <p:ph type="body" sz="quarter" idx="21"/>
          </p:nvPr>
        </p:nvSpPr>
        <p:spPr>
          <a:xfrm>
            <a:off x="14897363" y="5889600"/>
            <a:ext cx="6465600" cy="1015663"/>
          </a:xfrm>
        </p:spPr>
        <p:txBody>
          <a:bodyPr anchor="ctr">
            <a:noAutofit/>
          </a:bodyPr>
          <a:lstStyle/>
          <a:p>
            <a:r>
              <a:rPr lang="en-US"/>
              <a:t>Point 1</a:t>
            </a:r>
          </a:p>
        </p:txBody>
      </p:sp>
      <p:sp>
        <p:nvSpPr>
          <p:cNvPr id="7" name="Text Placeholder 6"/>
          <p:cNvSpPr>
            <a:spLocks noGrp="1"/>
          </p:cNvSpPr>
          <p:nvPr>
            <p:ph type="body" sz="quarter" idx="25"/>
          </p:nvPr>
        </p:nvSpPr>
        <p:spPr>
          <a:xfrm>
            <a:off x="14897363" y="9720000"/>
            <a:ext cx="6465600" cy="1015663"/>
          </a:xfrm>
        </p:spPr>
        <p:txBody>
          <a:bodyPr anchor="ctr">
            <a:noAutofit/>
          </a:bodyPr>
          <a:lstStyle/>
          <a:p>
            <a:r>
              <a:rPr lang="en-US">
                <a:solidFill>
                  <a:schemeClr val="bg1">
                    <a:alpha val="40000"/>
                  </a:schemeClr>
                </a:solidFill>
              </a:rPr>
              <a:t>Point 4</a:t>
            </a:r>
          </a:p>
        </p:txBody>
      </p:sp>
      <p:sp>
        <p:nvSpPr>
          <p:cNvPr id="8" name="Text Placeholder 7"/>
          <p:cNvSpPr>
            <a:spLocks noGrp="1"/>
          </p:cNvSpPr>
          <p:nvPr>
            <p:ph type="body" sz="quarter" idx="26"/>
          </p:nvPr>
        </p:nvSpPr>
        <p:spPr>
          <a:xfrm>
            <a:off x="14897363" y="7166400"/>
            <a:ext cx="6465600" cy="1015663"/>
          </a:xfrm>
        </p:spPr>
        <p:txBody>
          <a:bodyPr anchor="ctr">
            <a:noAutofit/>
          </a:bodyPr>
          <a:lstStyle/>
          <a:p>
            <a:r>
              <a:rPr lang="en-US">
                <a:solidFill>
                  <a:schemeClr val="bg1">
                    <a:alpha val="40000"/>
                  </a:schemeClr>
                </a:solidFill>
              </a:rPr>
              <a:t>Point 2</a:t>
            </a:r>
          </a:p>
        </p:txBody>
      </p:sp>
      <p:sp>
        <p:nvSpPr>
          <p:cNvPr id="9" name="Text Placeholder 8"/>
          <p:cNvSpPr>
            <a:spLocks noGrp="1"/>
          </p:cNvSpPr>
          <p:nvPr>
            <p:ph type="body" sz="quarter" idx="27"/>
          </p:nvPr>
        </p:nvSpPr>
        <p:spPr>
          <a:xfrm>
            <a:off x="14897363" y="8443200"/>
            <a:ext cx="6465600" cy="1015663"/>
          </a:xfrm>
        </p:spPr>
        <p:txBody>
          <a:bodyPr anchor="ctr">
            <a:noAutofit/>
          </a:bodyPr>
          <a:lstStyle/>
          <a:p>
            <a:r>
              <a:rPr lang="en-US">
                <a:solidFill>
                  <a:schemeClr val="bg1">
                    <a:alpha val="40000"/>
                  </a:schemeClr>
                </a:solidFill>
              </a:rPr>
              <a:t>Point 3</a:t>
            </a:r>
          </a:p>
        </p:txBody>
      </p:sp>
    </p:spTree>
    <p:extLst>
      <p:ext uri="{BB962C8B-B14F-4D97-AF65-F5344CB8AC3E}">
        <p14:creationId xmlns:p14="http://schemas.microsoft.com/office/powerpoint/2010/main" val="129027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243" y="2388614"/>
            <a:ext cx="20737513" cy="6740307"/>
          </a:xfrm>
        </p:spPr>
        <p:txBody>
          <a:bodyPr>
            <a:spAutoFit/>
          </a:bodyPr>
          <a:lstStyle/>
          <a:p>
            <a:r>
              <a:rPr lang="pl-PL" dirty="0"/>
              <a:t>Single </a:t>
            </a:r>
            <a:r>
              <a:rPr lang="pl-PL" dirty="0" err="1"/>
              <a:t>endpoints</a:t>
            </a:r>
            <a:r>
              <a:rPr lang="pl-PL" dirty="0"/>
              <a:t> </a:t>
            </a:r>
            <a:br>
              <a:rPr lang="pl-PL" dirty="0"/>
            </a:br>
            <a:r>
              <a:rPr lang="pl-PL" dirty="0"/>
              <a:t>as </a:t>
            </a:r>
            <a:r>
              <a:rPr lang="pl-PL" dirty="0" err="1"/>
              <a:t>RESTful</a:t>
            </a:r>
            <a:r>
              <a:rPr lang="pl-PL" dirty="0"/>
              <a:t> API?</a:t>
            </a:r>
            <a:br>
              <a:rPr lang="pl-PL" dirty="0"/>
            </a:br>
            <a:br>
              <a:rPr lang="pl-PL" dirty="0"/>
            </a:br>
            <a:r>
              <a:rPr lang="pl-PL" dirty="0" err="1"/>
              <a:t>Let’s</a:t>
            </a:r>
            <a:r>
              <a:rPr lang="pl-PL" dirty="0"/>
              <a:t> </a:t>
            </a:r>
            <a:r>
              <a:rPr lang="pl-PL" dirty="0" err="1"/>
              <a:t>check</a:t>
            </a:r>
            <a:r>
              <a:rPr lang="pl-PL" dirty="0"/>
              <a:t> </a:t>
            </a:r>
            <a:r>
              <a:rPr lang="pl-PL" dirty="0" err="1"/>
              <a:t>it</a:t>
            </a:r>
            <a:r>
              <a:rPr lang="pl-PL" dirty="0"/>
              <a:t> out!</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871682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7"/>
          </p:nvPr>
        </p:nvSpPr>
        <p:spPr/>
        <p:txBody>
          <a:bodyPr anchor="ctr"/>
          <a:lstStyle/>
          <a:p>
            <a:r>
              <a:rPr lang="en-US"/>
              <a:t>MISSION</a:t>
            </a:r>
          </a:p>
        </p:txBody>
      </p:sp>
      <p:sp>
        <p:nvSpPr>
          <p:cNvPr id="4" name="Slide Number Placeholder 3"/>
          <p:cNvSpPr>
            <a:spLocks noGrp="1"/>
          </p:cNvSpPr>
          <p:nvPr>
            <p:ph type="sldNum" sz="quarter" idx="4"/>
          </p:nvPr>
        </p:nvSpPr>
        <p:spPr/>
        <p:txBody>
          <a:bodyPr/>
          <a:lstStyle/>
          <a:p>
            <a:fld id="{48F63A3B-78C7-47BE-AE5E-E10140E04643}" type="slidenum">
              <a:rPr lang="en-US" smtClean="0"/>
              <a:pPr/>
              <a:t>70</a:t>
            </a:fld>
            <a:endParaRPr lang="en-US"/>
          </a:p>
        </p:txBody>
      </p:sp>
      <p:sp>
        <p:nvSpPr>
          <p:cNvPr id="5" name="Text Placeholder 4"/>
          <p:cNvSpPr>
            <a:spLocks noGrp="1"/>
          </p:cNvSpPr>
          <p:nvPr>
            <p:ph type="body" sz="quarter" idx="21"/>
          </p:nvPr>
        </p:nvSpPr>
        <p:spPr>
          <a:xfrm>
            <a:off x="1750046" y="2541600"/>
            <a:ext cx="12169352" cy="3785652"/>
          </a:xfrm>
        </p:spPr>
        <p:txBody>
          <a:bodyPr/>
          <a:lstStyle/>
          <a:p>
            <a:pPr algn="l"/>
            <a:r>
              <a:rPr lang="en-US" sz="4800">
                <a:solidFill>
                  <a:srgbClr val="141414"/>
                </a:solidFill>
              </a:rPr>
              <a:t>Everything we create we believe is making its mark in </a:t>
            </a:r>
            <a:r>
              <a:rPr lang="en-US" sz="4800">
                <a:solidFill>
                  <a:srgbClr val="FF7626"/>
                </a:solidFill>
              </a:rPr>
              <a:t>humans lives</a:t>
            </a:r>
            <a:r>
              <a:rPr lang="en-US" sz="4800">
                <a:solidFill>
                  <a:srgbClr val="141414"/>
                </a:solidFill>
              </a:rPr>
              <a:t>. By understanding the true nature of people’s needs, we are shipping a unique experience that changes their day-to-day jobs for better.</a:t>
            </a:r>
          </a:p>
        </p:txBody>
      </p:sp>
    </p:spTree>
    <p:extLst>
      <p:ext uri="{BB962C8B-B14F-4D97-AF65-F5344CB8AC3E}">
        <p14:creationId xmlns:p14="http://schemas.microsoft.com/office/powerpoint/2010/main" val="7286195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847390" y="4393853"/>
            <a:ext cx="6336704" cy="1296144"/>
          </a:xfrm>
          <a:prstGeom prst="rect">
            <a:avLst/>
          </a:prstGeom>
          <a:solidFill>
            <a:srgbClr val="FF7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fld id="{10BCAB40-950E-BF48-B23C-5B27430E5311}" type="slidenum">
              <a:rPr lang="en-US" smtClean="0"/>
              <a:pPr/>
              <a:t>71</a:t>
            </a:fld>
            <a:endParaRPr lang="en-US"/>
          </a:p>
        </p:txBody>
      </p:sp>
      <p:sp>
        <p:nvSpPr>
          <p:cNvPr id="3" name="Text Placeholder 2"/>
          <p:cNvSpPr>
            <a:spLocks noGrp="1"/>
          </p:cNvSpPr>
          <p:nvPr>
            <p:ph type="body" sz="quarter" idx="17"/>
          </p:nvPr>
        </p:nvSpPr>
        <p:spPr/>
        <p:txBody>
          <a:bodyPr/>
          <a:lstStyle/>
          <a:p>
            <a:r>
              <a:rPr lang="en-US"/>
              <a:t>MISSION</a:t>
            </a:r>
          </a:p>
        </p:txBody>
      </p:sp>
      <p:sp>
        <p:nvSpPr>
          <p:cNvPr id="4" name="Text Placeholder 3"/>
          <p:cNvSpPr>
            <a:spLocks noGrp="1"/>
          </p:cNvSpPr>
          <p:nvPr>
            <p:ph type="body" sz="quarter" idx="18"/>
          </p:nvPr>
        </p:nvSpPr>
        <p:spPr/>
        <p:txBody>
          <a:bodyPr anchor="t">
            <a:normAutofit/>
          </a:bodyPr>
          <a:lstStyle/>
          <a:p>
            <a:r>
              <a:rPr lang="en-US"/>
              <a:t>Everything we create we believe </a:t>
            </a:r>
            <a:br>
              <a:rPr lang="en-US"/>
            </a:br>
            <a:r>
              <a:rPr lang="en-US"/>
              <a:t>is making its mark in </a:t>
            </a:r>
            <a:r>
              <a:rPr lang="en-US">
                <a:solidFill>
                  <a:schemeClr val="bg1"/>
                </a:solidFill>
              </a:rPr>
              <a:t>humans lives</a:t>
            </a:r>
            <a:r>
              <a:rPr lang="en-US"/>
              <a:t>. </a:t>
            </a:r>
            <a:br>
              <a:rPr lang="en-US"/>
            </a:br>
            <a:r>
              <a:rPr lang="en-US"/>
              <a:t>By understanding the true nature of people’s needs, we are shipping a unique experience that changes their </a:t>
            </a:r>
            <a:br>
              <a:rPr lang="en-US"/>
            </a:br>
            <a:r>
              <a:rPr lang="en-US"/>
              <a:t>day-to-day jobs for better.</a:t>
            </a:r>
          </a:p>
          <a:p>
            <a:endParaRPr lang="en-US"/>
          </a:p>
        </p:txBody>
      </p:sp>
      <p:sp>
        <p:nvSpPr>
          <p:cNvPr id="5" name="Text Placeholder 4"/>
          <p:cNvSpPr>
            <a:spLocks noGrp="1"/>
          </p:cNvSpPr>
          <p:nvPr>
            <p:ph type="body" sz="quarter" idx="30"/>
          </p:nvPr>
        </p:nvSpPr>
        <p:spPr/>
        <p:txBody>
          <a:bodyPr/>
          <a:lstStyle/>
          <a:p>
            <a:endParaRPr lang="en-US"/>
          </a:p>
        </p:txBody>
      </p:sp>
    </p:spTree>
    <p:extLst>
      <p:ext uri="{BB962C8B-B14F-4D97-AF65-F5344CB8AC3E}">
        <p14:creationId xmlns:p14="http://schemas.microsoft.com/office/powerpoint/2010/main" val="8391232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847390" y="4393853"/>
            <a:ext cx="6336704" cy="1296144"/>
          </a:xfrm>
          <a:prstGeom prst="rect">
            <a:avLst/>
          </a:prstGeom>
          <a:solidFill>
            <a:srgbClr val="FF7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fld id="{10BCAB40-950E-BF48-B23C-5B27430E5311}" type="slidenum">
              <a:rPr lang="en-US" smtClean="0"/>
              <a:pPr/>
              <a:t>72</a:t>
            </a:fld>
            <a:endParaRPr lang="en-US"/>
          </a:p>
        </p:txBody>
      </p:sp>
      <p:sp>
        <p:nvSpPr>
          <p:cNvPr id="3" name="Text Placeholder 2"/>
          <p:cNvSpPr>
            <a:spLocks noGrp="1"/>
          </p:cNvSpPr>
          <p:nvPr>
            <p:ph type="body" sz="quarter" idx="17"/>
          </p:nvPr>
        </p:nvSpPr>
        <p:spPr/>
        <p:txBody>
          <a:bodyPr anchor="ctr"/>
          <a:lstStyle/>
          <a:p>
            <a:r>
              <a:rPr lang="en-US"/>
              <a:t>MISSION</a:t>
            </a:r>
          </a:p>
        </p:txBody>
      </p:sp>
      <p:sp>
        <p:nvSpPr>
          <p:cNvPr id="4" name="Text Placeholder 3"/>
          <p:cNvSpPr>
            <a:spLocks noGrp="1"/>
          </p:cNvSpPr>
          <p:nvPr>
            <p:ph type="body" sz="quarter" idx="18"/>
          </p:nvPr>
        </p:nvSpPr>
        <p:spPr/>
        <p:txBody>
          <a:bodyPr/>
          <a:lstStyle/>
          <a:p>
            <a:r>
              <a:rPr lang="en-US"/>
              <a:t>Everything we create we believe </a:t>
            </a:r>
            <a:br>
              <a:rPr lang="en-US"/>
            </a:br>
            <a:r>
              <a:rPr lang="en-US"/>
              <a:t>is making its mark in humans lives. </a:t>
            </a:r>
            <a:br>
              <a:rPr lang="en-US"/>
            </a:br>
            <a:r>
              <a:rPr lang="en-US"/>
              <a:t>By understanding the true nature of people’s needs, we are shipping a unique experience that changes their </a:t>
            </a:r>
            <a:br>
              <a:rPr lang="en-US"/>
            </a:br>
            <a:r>
              <a:rPr lang="en-US"/>
              <a:t>day-to-day jobs for better.</a:t>
            </a:r>
          </a:p>
        </p:txBody>
      </p:sp>
      <p:sp>
        <p:nvSpPr>
          <p:cNvPr id="5" name="Text Placeholder 4"/>
          <p:cNvSpPr>
            <a:spLocks noGrp="1"/>
          </p:cNvSpPr>
          <p:nvPr>
            <p:ph type="body" sz="quarter" idx="30"/>
          </p:nvPr>
        </p:nvSpPr>
        <p:spPr/>
        <p:txBody>
          <a:bodyPr/>
          <a:lstStyle/>
          <a:p>
            <a:endParaRPr lang="en-US"/>
          </a:p>
        </p:txBody>
      </p:sp>
    </p:spTree>
    <p:extLst>
      <p:ext uri="{BB962C8B-B14F-4D97-AF65-F5344CB8AC3E}">
        <p14:creationId xmlns:p14="http://schemas.microsoft.com/office/powerpoint/2010/main" val="4480278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6" name="Text Placeholder 5"/>
          <p:cNvSpPr>
            <a:spLocks noGrp="1"/>
          </p:cNvSpPr>
          <p:nvPr>
            <p:ph type="body" sz="quarter" idx="17"/>
          </p:nvPr>
        </p:nvSpPr>
        <p:spPr/>
        <p:txBody>
          <a:bodyPr/>
          <a:lstStyle/>
          <a:p>
            <a:r>
              <a:rPr lang="en-US"/>
              <a:t>MISSION</a:t>
            </a:r>
          </a:p>
        </p:txBody>
      </p:sp>
      <p:sp>
        <p:nvSpPr>
          <p:cNvPr id="7" name="Text Placeholder 6"/>
          <p:cNvSpPr>
            <a:spLocks noGrp="1"/>
          </p:cNvSpPr>
          <p:nvPr>
            <p:ph type="body" sz="quarter" idx="21"/>
          </p:nvPr>
        </p:nvSpPr>
        <p:spPr/>
        <p:txBody>
          <a:bodyPr/>
          <a:lstStyle/>
          <a:p>
            <a:pPr algn="l"/>
            <a:r>
              <a:rPr lang="en-US" sz="4800">
                <a:solidFill>
                  <a:srgbClr val="141414"/>
                </a:solidFill>
              </a:rPr>
              <a:t>Everything we create we believe is making its mark in </a:t>
            </a:r>
            <a:r>
              <a:rPr lang="en-US" sz="4800">
                <a:solidFill>
                  <a:srgbClr val="FF7626"/>
                </a:solidFill>
              </a:rPr>
              <a:t>humans lives</a:t>
            </a:r>
            <a:r>
              <a:rPr lang="en-US" sz="4800">
                <a:solidFill>
                  <a:srgbClr val="141414"/>
                </a:solidFill>
              </a:rPr>
              <a:t>. By understanding the true nature of people’s needs, we are shipping a unique experience that changes their day-to-day jobs for better.</a:t>
            </a:r>
          </a:p>
        </p:txBody>
      </p:sp>
    </p:spTree>
    <p:extLst>
      <p:ext uri="{BB962C8B-B14F-4D97-AF65-F5344CB8AC3E}">
        <p14:creationId xmlns:p14="http://schemas.microsoft.com/office/powerpoint/2010/main" val="19718754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p:txBody>
          <a:bodyPr/>
          <a:lstStyle/>
          <a:p>
            <a:r>
              <a:rPr lang="en-US"/>
              <a:t>SPACE FOR TABLES AND CHARTS</a:t>
            </a:r>
          </a:p>
        </p:txBody>
      </p:sp>
      <p:sp>
        <p:nvSpPr>
          <p:cNvPr id="2" name="Slide Number Placeholder 1"/>
          <p:cNvSpPr>
            <a:spLocks noGrp="1"/>
          </p:cNvSpPr>
          <p:nvPr>
            <p:ph type="sldNum" sz="quarter" idx="4"/>
          </p:nvPr>
        </p:nvSpPr>
        <p:spPr/>
        <p:txBody>
          <a:bodyPr/>
          <a:lstStyle/>
          <a:p>
            <a:fld id="{10BCAB40-950E-BF48-B23C-5B27430E5311}" type="slidenum">
              <a:rPr lang="en-US" smtClean="0"/>
              <a:pPr/>
              <a:t>74</a:t>
            </a:fld>
            <a:endParaRPr lang="en-US"/>
          </a:p>
        </p:txBody>
      </p:sp>
      <p:sp>
        <p:nvSpPr>
          <p:cNvPr id="4" name="Content Placeholder 3"/>
          <p:cNvSpPr>
            <a:spLocks noGrp="1"/>
          </p:cNvSpPr>
          <p:nvPr>
            <p:ph sz="quarter" idx="18"/>
          </p:nvPr>
        </p:nvSpPr>
        <p:spPr>
          <a:solidFill>
            <a:srgbClr val="E5E5E5"/>
          </a:solidFill>
        </p:spPr>
        <p:txBody>
          <a:bodyPr/>
          <a:lstStyle/>
          <a:p>
            <a:endParaRPr lang="en-US"/>
          </a:p>
        </p:txBody>
      </p:sp>
    </p:spTree>
    <p:extLst>
      <p:ext uri="{BB962C8B-B14F-4D97-AF65-F5344CB8AC3E}">
        <p14:creationId xmlns:p14="http://schemas.microsoft.com/office/powerpoint/2010/main" val="314518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8F63A3B-78C7-47BE-AE5E-E10140E04643}" type="slidenum">
              <a:rPr lang="en-US" smtClean="0"/>
              <a:pPr/>
              <a:t>75</a:t>
            </a:fld>
            <a:endParaRPr lang="en-US"/>
          </a:p>
        </p:txBody>
      </p:sp>
      <p:sp>
        <p:nvSpPr>
          <p:cNvPr id="7" name="Text Placeholder 6"/>
          <p:cNvSpPr>
            <a:spLocks noGrp="1"/>
          </p:cNvSpPr>
          <p:nvPr>
            <p:ph type="body" sz="quarter" idx="19"/>
          </p:nvPr>
        </p:nvSpPr>
        <p:spPr>
          <a:xfrm>
            <a:off x="12190413" y="4610806"/>
            <a:ext cx="10369550" cy="3970318"/>
          </a:xfrm>
        </p:spPr>
        <p:txBody>
          <a:bodyPr anchor="t">
            <a:noAutofit/>
          </a:bodyPr>
          <a:lstStyle/>
          <a:p>
            <a:r>
              <a:rPr lang="en-US" b="1">
                <a:latin typeface="Arial" charset="0"/>
                <a:ea typeface="Arial" charset="0"/>
                <a:cs typeface="Arial" charset="0"/>
              </a:rPr>
              <a:t>Talking point</a:t>
            </a:r>
          </a:p>
          <a:p>
            <a:r>
              <a:rPr lang="en-US" sz="4800">
                <a:latin typeface="Arial" charset="0"/>
                <a:ea typeface="Arial" charset="0"/>
                <a:cs typeface="Arial" charset="0"/>
              </a:rPr>
              <a:t>Supporting text should be brief </a:t>
            </a:r>
            <a:br>
              <a:rPr lang="en-US" sz="4800">
                <a:latin typeface="Arial" charset="0"/>
                <a:ea typeface="Arial" charset="0"/>
                <a:cs typeface="Arial" charset="0"/>
              </a:rPr>
            </a:br>
            <a:r>
              <a:rPr lang="en-US" sz="4800">
                <a:latin typeface="Arial" charset="0"/>
                <a:ea typeface="Arial" charset="0"/>
                <a:cs typeface="Arial" charset="0"/>
              </a:rPr>
              <a:t>and no longer than 4 lines. </a:t>
            </a:r>
          </a:p>
          <a:p>
            <a:r>
              <a:rPr lang="en-US" sz="4800">
                <a:latin typeface="Arial" charset="0"/>
                <a:ea typeface="Arial" charset="0"/>
                <a:cs typeface="Arial" charset="0"/>
              </a:rPr>
              <a:t>Limit one talking point and image </a:t>
            </a:r>
          </a:p>
          <a:p>
            <a:r>
              <a:rPr lang="en-US" sz="4800">
                <a:latin typeface="Arial" charset="0"/>
                <a:ea typeface="Arial" charset="0"/>
                <a:cs typeface="Arial" charset="0"/>
              </a:rPr>
              <a:t>per slide.</a:t>
            </a:r>
          </a:p>
        </p:txBody>
      </p:sp>
      <p:sp>
        <p:nvSpPr>
          <p:cNvPr id="5" name="Text Placeholder 4"/>
          <p:cNvSpPr>
            <a:spLocks noGrp="1"/>
          </p:cNvSpPr>
          <p:nvPr>
            <p:ph type="body" sz="quarter" idx="17"/>
          </p:nvPr>
        </p:nvSpPr>
        <p:spPr/>
        <p:txBody>
          <a:bodyPr/>
          <a:lstStyle/>
          <a:p>
            <a:r>
              <a:rPr lang="en-US"/>
              <a:t>SPACE FOR TABLES AND CHARTS</a:t>
            </a:r>
          </a:p>
        </p:txBody>
      </p:sp>
      <p:sp>
        <p:nvSpPr>
          <p:cNvPr id="6" name="Content Placeholder 5"/>
          <p:cNvSpPr>
            <a:spLocks noGrp="1"/>
          </p:cNvSpPr>
          <p:nvPr>
            <p:ph sz="quarter" idx="18"/>
          </p:nvPr>
        </p:nvSpPr>
        <p:spPr>
          <a:solidFill>
            <a:srgbClr val="E5E5E5"/>
          </a:solidFill>
        </p:spPr>
        <p:txBody>
          <a:bodyPr/>
          <a:lstStyle/>
          <a:p>
            <a:endParaRPr lang="en-US"/>
          </a:p>
        </p:txBody>
      </p:sp>
    </p:spTree>
    <p:extLst>
      <p:ext uri="{BB962C8B-B14F-4D97-AF65-F5344CB8AC3E}">
        <p14:creationId xmlns:p14="http://schemas.microsoft.com/office/powerpoint/2010/main" val="16412748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D259C5D-A111-8949-932A-563DF21A7F1B}" type="slidenum">
              <a:rPr lang="en-US" smtClean="0"/>
              <a:pPr/>
              <a:t>76</a:t>
            </a:fld>
            <a:endParaRPr lang="en-US"/>
          </a:p>
        </p:txBody>
      </p:sp>
      <p:sp>
        <p:nvSpPr>
          <p:cNvPr id="6" name="Text Placeholder 5"/>
          <p:cNvSpPr>
            <a:spLocks noGrp="1"/>
          </p:cNvSpPr>
          <p:nvPr>
            <p:ph type="body" sz="quarter" idx="17"/>
          </p:nvPr>
        </p:nvSpPr>
        <p:spPr/>
        <p:txBody>
          <a:bodyPr anchor="ctr"/>
          <a:lstStyle/>
          <a:p>
            <a:r>
              <a:rPr lang="en-US"/>
              <a:t>SPACE FOR TABLES AND CHARTS</a:t>
            </a:r>
          </a:p>
        </p:txBody>
      </p:sp>
      <p:sp>
        <p:nvSpPr>
          <p:cNvPr id="7" name="Content Placeholder 6"/>
          <p:cNvSpPr>
            <a:spLocks noGrp="1"/>
          </p:cNvSpPr>
          <p:nvPr>
            <p:ph sz="quarter" idx="18"/>
          </p:nvPr>
        </p:nvSpPr>
        <p:spPr>
          <a:solidFill>
            <a:srgbClr val="E5E5E5"/>
          </a:solidFill>
        </p:spPr>
        <p:txBody>
          <a:bodyPr/>
          <a:lstStyle/>
          <a:p>
            <a:endParaRPr lang="en-US"/>
          </a:p>
        </p:txBody>
      </p:sp>
      <p:sp>
        <p:nvSpPr>
          <p:cNvPr id="8" name="Content Placeholder 7"/>
          <p:cNvSpPr>
            <a:spLocks noGrp="1"/>
          </p:cNvSpPr>
          <p:nvPr>
            <p:ph sz="quarter" idx="20"/>
          </p:nvPr>
        </p:nvSpPr>
        <p:spPr>
          <a:solidFill>
            <a:srgbClr val="E5E5E5"/>
          </a:solidFill>
        </p:spPr>
        <p:txBody>
          <a:bodyPr/>
          <a:lstStyle/>
          <a:p>
            <a:endParaRPr lang="en-US"/>
          </a:p>
        </p:txBody>
      </p:sp>
    </p:spTree>
    <p:extLst>
      <p:ext uri="{BB962C8B-B14F-4D97-AF65-F5344CB8AC3E}">
        <p14:creationId xmlns:p14="http://schemas.microsoft.com/office/powerpoint/2010/main" val="4788910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nchor="ctr"/>
          <a:lstStyle/>
          <a:p>
            <a:r>
              <a:rPr lang="en-US"/>
              <a:t>CHAPTER TITLE</a:t>
            </a:r>
          </a:p>
        </p:txBody>
      </p:sp>
      <p:sp>
        <p:nvSpPr>
          <p:cNvPr id="3" name="Slide Number Placeholder 2"/>
          <p:cNvSpPr>
            <a:spLocks noGrp="1"/>
          </p:cNvSpPr>
          <p:nvPr>
            <p:ph type="sldNum" sz="quarter" idx="4"/>
          </p:nvPr>
        </p:nvSpPr>
        <p:spPr/>
        <p:txBody>
          <a:bodyPr/>
          <a:lstStyle/>
          <a:p>
            <a:fld id="{48F63A3B-78C7-47BE-AE5E-E10140E04643}" type="slidenum">
              <a:rPr lang="en-US" smtClean="0"/>
              <a:pPr/>
              <a:t>77</a:t>
            </a:fld>
            <a:endParaRPr lang="en-US"/>
          </a:p>
        </p:txBody>
      </p:sp>
      <p:sp>
        <p:nvSpPr>
          <p:cNvPr id="5" name="Picture Placeholder 4"/>
          <p:cNvSpPr>
            <a:spLocks noGrp="1"/>
          </p:cNvSpPr>
          <p:nvPr>
            <p:ph type="pic" sz="quarter" idx="16"/>
          </p:nvPr>
        </p:nvSpPr>
        <p:spPr/>
      </p:sp>
      <p:sp>
        <p:nvSpPr>
          <p:cNvPr id="7" name="Text Placeholder 6"/>
          <p:cNvSpPr>
            <a:spLocks noGrp="1"/>
          </p:cNvSpPr>
          <p:nvPr>
            <p:ph type="body" sz="quarter" idx="21"/>
          </p:nvPr>
        </p:nvSpPr>
        <p:spPr>
          <a:xfrm>
            <a:off x="1750045" y="2541599"/>
            <a:ext cx="12387153" cy="7848302"/>
          </a:xfrm>
        </p:spPr>
        <p:txBody>
          <a:bodyPr anchor="t"/>
          <a:lstStyle/>
          <a:p>
            <a:pPr algn="l"/>
            <a:r>
              <a:rPr lang="en-US" sz="3600">
                <a:solidFill>
                  <a:srgbClr val="141414"/>
                </a:solidFill>
              </a:rPr>
              <a:t>Well, the Force is what gives a Jedi his power. It's an energy field created by all living things. It surrounds us and penetrates us. It binds the galaxy together. Now, let's see if we can't figure out what you are, my little friend. And where you come from.</a:t>
            </a:r>
            <a:br>
              <a:rPr lang="en-US" sz="3600">
                <a:solidFill>
                  <a:srgbClr val="141414"/>
                </a:solidFill>
              </a:rPr>
            </a:br>
            <a:endParaRPr lang="en-US">
              <a:solidFill>
                <a:srgbClr val="141414"/>
              </a:solidFill>
            </a:endParaRPr>
          </a:p>
          <a:p>
            <a:pPr algn="l"/>
            <a:r>
              <a:rPr lang="en-US" b="1">
                <a:solidFill>
                  <a:srgbClr val="141414"/>
                </a:solidFill>
              </a:rPr>
              <a:t>I saw part of the message he was... I seem </a:t>
            </a:r>
            <a:br>
              <a:rPr lang="en-US" b="1">
                <a:solidFill>
                  <a:srgbClr val="141414"/>
                </a:solidFill>
              </a:rPr>
            </a:br>
            <a:r>
              <a:rPr lang="en-US" b="1">
                <a:solidFill>
                  <a:srgbClr val="141414"/>
                </a:solidFill>
              </a:rPr>
              <a:t>to have found it.</a:t>
            </a:r>
            <a:endParaRPr lang="en-US">
              <a:solidFill>
                <a:srgbClr val="141414"/>
              </a:solidFill>
            </a:endParaRPr>
          </a:p>
          <a:p>
            <a:pPr algn="l"/>
            <a:br>
              <a:rPr lang="en-US" sz="3600">
                <a:solidFill>
                  <a:srgbClr val="141414"/>
                </a:solidFill>
              </a:rPr>
            </a:br>
            <a:r>
              <a:rPr lang="en-US" sz="3600">
                <a:solidFill>
                  <a:srgbClr val="141414"/>
                </a:solidFill>
              </a:rPr>
              <a:t>So was I, if you'll remember. He is too old. Yes, too old to begin the training. But I've learned so much. Will he finished what he begins? I won't fail you - I'm not afraid. Oh, you will be. You will be.</a:t>
            </a:r>
          </a:p>
        </p:txBody>
      </p:sp>
    </p:spTree>
    <p:extLst>
      <p:ext uri="{BB962C8B-B14F-4D97-AF65-F5344CB8AC3E}">
        <p14:creationId xmlns:p14="http://schemas.microsoft.com/office/powerpoint/2010/main" val="12641520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nchor="ctr"/>
          <a:lstStyle/>
          <a:p>
            <a:r>
              <a:rPr lang="en-US"/>
              <a:t>SOME HEADER HERE</a:t>
            </a:r>
          </a:p>
        </p:txBody>
      </p:sp>
      <p:sp>
        <p:nvSpPr>
          <p:cNvPr id="3" name="Slide Number Placeholder 2"/>
          <p:cNvSpPr>
            <a:spLocks noGrp="1"/>
          </p:cNvSpPr>
          <p:nvPr>
            <p:ph type="sldNum" sz="quarter" idx="4"/>
          </p:nvPr>
        </p:nvSpPr>
        <p:spPr/>
        <p:txBody>
          <a:bodyPr/>
          <a:lstStyle/>
          <a:p>
            <a:fld id="{48F63A3B-78C7-47BE-AE5E-E10140E04643}" type="slidenum">
              <a:rPr lang="en-US" smtClean="0"/>
              <a:pPr/>
              <a:t>78</a:t>
            </a:fld>
            <a:endParaRPr lang="en-US"/>
          </a:p>
        </p:txBody>
      </p:sp>
      <p:sp>
        <p:nvSpPr>
          <p:cNvPr id="8" name="Text Placeholder 7"/>
          <p:cNvSpPr>
            <a:spLocks noGrp="1"/>
          </p:cNvSpPr>
          <p:nvPr>
            <p:ph type="body" sz="quarter" idx="24"/>
          </p:nvPr>
        </p:nvSpPr>
        <p:spPr/>
        <p:txBody>
          <a:bodyPr/>
          <a:lstStyle/>
          <a:p>
            <a:r>
              <a:rPr lang="en-US" sz="4800" b="1"/>
              <a:t>“A person who never made </a:t>
            </a:r>
            <a:br>
              <a:rPr lang="en-US" sz="4800" b="1"/>
            </a:br>
            <a:r>
              <a:rPr lang="en-US" sz="4800" b="1"/>
              <a:t>a mistake never tried anything new.”</a:t>
            </a:r>
            <a:br>
              <a:rPr lang="en-US"/>
            </a:br>
            <a:endParaRPr lang="en-US" sz="3600"/>
          </a:p>
          <a:p>
            <a:r>
              <a:rPr lang="en-US" sz="3600"/>
              <a:t>Albert Einstein’s quote above points to the issue we all face when learning.</a:t>
            </a:r>
          </a:p>
        </p:txBody>
      </p:sp>
      <p:sp>
        <p:nvSpPr>
          <p:cNvPr id="7" name="Text Placeholder 6"/>
          <p:cNvSpPr>
            <a:spLocks noGrp="1"/>
          </p:cNvSpPr>
          <p:nvPr>
            <p:ph type="body" sz="quarter" idx="21"/>
          </p:nvPr>
        </p:nvSpPr>
        <p:spPr>
          <a:xfrm>
            <a:off x="9022854" y="3423271"/>
            <a:ext cx="13537109" cy="6555641"/>
          </a:xfrm>
        </p:spPr>
        <p:txBody>
          <a:bodyPr/>
          <a:lstStyle/>
          <a:p>
            <a:pPr algn="l"/>
            <a:r>
              <a:rPr lang="en-US" sz="3600">
                <a:solidFill>
                  <a:srgbClr val="141414"/>
                </a:solidFill>
              </a:rPr>
              <a:t>Well, the Force is what gives a Jedi his power. It's an energy field created by all living things. It surrounds us and penetrates us. It binds the galaxy together. Now, let's see if we can't figure out what you are, my little friend. And where you come from.</a:t>
            </a:r>
            <a:br>
              <a:rPr lang="en-US" sz="3600">
                <a:solidFill>
                  <a:srgbClr val="141414"/>
                </a:solidFill>
              </a:rPr>
            </a:br>
            <a:endParaRPr lang="en-US" sz="3600">
              <a:solidFill>
                <a:srgbClr val="141414"/>
              </a:solidFill>
            </a:endParaRPr>
          </a:p>
          <a:p>
            <a:pPr algn="l"/>
            <a:r>
              <a:rPr lang="en-US" b="1">
                <a:solidFill>
                  <a:srgbClr val="141414"/>
                </a:solidFill>
              </a:rPr>
              <a:t>I saw part of the message he was... I seem </a:t>
            </a:r>
            <a:br>
              <a:rPr lang="en-US" b="1">
                <a:solidFill>
                  <a:srgbClr val="141414"/>
                </a:solidFill>
              </a:rPr>
            </a:br>
            <a:r>
              <a:rPr lang="en-US" b="1">
                <a:solidFill>
                  <a:srgbClr val="141414"/>
                </a:solidFill>
              </a:rPr>
              <a:t>to have found it.</a:t>
            </a:r>
            <a:endParaRPr lang="en-US">
              <a:solidFill>
                <a:srgbClr val="141414"/>
              </a:solidFill>
            </a:endParaRPr>
          </a:p>
          <a:p>
            <a:pPr algn="l"/>
            <a:br>
              <a:rPr lang="en-US" sz="3600">
                <a:solidFill>
                  <a:srgbClr val="141414"/>
                </a:solidFill>
              </a:rPr>
            </a:br>
            <a:r>
              <a:rPr lang="en-US" sz="3600">
                <a:solidFill>
                  <a:srgbClr val="141414"/>
                </a:solidFill>
              </a:rPr>
              <a:t>So was I, if you'll remember. He is too old. Yes, too old to begin the training. But I've learned so much. Will he finished what he begins? I won't fail you - I'm not afraid. Oh, you will be. You will be.</a:t>
            </a:r>
          </a:p>
        </p:txBody>
      </p:sp>
    </p:spTree>
    <p:extLst>
      <p:ext uri="{BB962C8B-B14F-4D97-AF65-F5344CB8AC3E}">
        <p14:creationId xmlns:p14="http://schemas.microsoft.com/office/powerpoint/2010/main" val="13217116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nchor="ctr"/>
          <a:lstStyle/>
          <a:p>
            <a:r>
              <a:rPr lang="en-US"/>
              <a:t>SOME HEADER HERE</a:t>
            </a:r>
          </a:p>
        </p:txBody>
      </p:sp>
      <p:sp>
        <p:nvSpPr>
          <p:cNvPr id="3" name="Slide Number Placeholder 2"/>
          <p:cNvSpPr>
            <a:spLocks noGrp="1"/>
          </p:cNvSpPr>
          <p:nvPr>
            <p:ph type="sldNum" sz="quarter" idx="4"/>
          </p:nvPr>
        </p:nvSpPr>
        <p:spPr/>
        <p:txBody>
          <a:bodyPr/>
          <a:lstStyle/>
          <a:p>
            <a:fld id="{48F63A3B-78C7-47BE-AE5E-E10140E04643}" type="slidenum">
              <a:rPr lang="en-US" smtClean="0"/>
              <a:pPr/>
              <a:t>79</a:t>
            </a:fld>
            <a:endParaRPr lang="en-US"/>
          </a:p>
        </p:txBody>
      </p:sp>
      <p:sp>
        <p:nvSpPr>
          <p:cNvPr id="7" name="Text Placeholder 6"/>
          <p:cNvSpPr>
            <a:spLocks noGrp="1"/>
          </p:cNvSpPr>
          <p:nvPr>
            <p:ph type="body" sz="quarter" idx="24"/>
          </p:nvPr>
        </p:nvSpPr>
        <p:spPr/>
        <p:txBody>
          <a:bodyPr/>
          <a:lstStyle/>
          <a:p>
            <a:r>
              <a:rPr lang="en-US" sz="6000" b="1"/>
              <a:t>Talking Point</a:t>
            </a:r>
            <a:endParaRPr lang="en-US" sz="6000"/>
          </a:p>
          <a:p>
            <a:endParaRPr lang="en-US"/>
          </a:p>
          <a:p>
            <a:r>
              <a:rPr lang="en-US" sz="3600"/>
              <a:t>Well, the Force is what gives a Jedi his power. It's an energy field created by all living things. It surrounds us and penetrates us. It binds the galaxy together.</a:t>
            </a:r>
          </a:p>
        </p:txBody>
      </p:sp>
      <p:sp>
        <p:nvSpPr>
          <p:cNvPr id="8" name="Text Placeholder 7"/>
          <p:cNvSpPr>
            <a:spLocks noGrp="1"/>
          </p:cNvSpPr>
          <p:nvPr>
            <p:ph type="body" sz="quarter" idx="25"/>
          </p:nvPr>
        </p:nvSpPr>
        <p:spPr/>
        <p:txBody>
          <a:bodyPr/>
          <a:lstStyle/>
          <a:p>
            <a:r>
              <a:rPr lang="en-US" sz="6000" b="1"/>
              <a:t>Talking Point</a:t>
            </a:r>
            <a:endParaRPr lang="en-US" sz="6000"/>
          </a:p>
          <a:p>
            <a:endParaRPr lang="en-US"/>
          </a:p>
          <a:p>
            <a:r>
              <a:rPr lang="en-US" sz="3600"/>
              <a:t>Well, the Force is what gives a Jedi his power. It's an energy field created by all living things. It surrounds us and penetrates us. It binds the galaxy together.</a:t>
            </a:r>
          </a:p>
          <a:p>
            <a:endParaRPr lang="en-US" sz="3600"/>
          </a:p>
        </p:txBody>
      </p:sp>
      <p:sp>
        <p:nvSpPr>
          <p:cNvPr id="9" name="Text Placeholder 8"/>
          <p:cNvSpPr>
            <a:spLocks noGrp="1"/>
          </p:cNvSpPr>
          <p:nvPr>
            <p:ph type="body" sz="quarter" idx="26"/>
          </p:nvPr>
        </p:nvSpPr>
        <p:spPr/>
        <p:txBody>
          <a:bodyPr/>
          <a:lstStyle/>
          <a:p>
            <a:r>
              <a:rPr lang="en-US" sz="6000" b="1"/>
              <a:t>Talking Point</a:t>
            </a:r>
            <a:endParaRPr lang="en-US" sz="6000"/>
          </a:p>
          <a:p>
            <a:endParaRPr lang="en-US"/>
          </a:p>
          <a:p>
            <a:r>
              <a:rPr lang="en-US" sz="3600"/>
              <a:t>Well, the Force is what gives a Jedi his power. It's an energy field created by all living things. It surrounds us and penetrates us. It binds the galaxy together.</a:t>
            </a:r>
          </a:p>
          <a:p>
            <a:endParaRPr lang="en-US"/>
          </a:p>
        </p:txBody>
      </p:sp>
    </p:spTree>
    <p:extLst>
      <p:ext uri="{BB962C8B-B14F-4D97-AF65-F5344CB8AC3E}">
        <p14:creationId xmlns:p14="http://schemas.microsoft.com/office/powerpoint/2010/main" val="200662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a:t>
            </a:r>
            <a:r>
              <a:rPr lang="pl-PL" dirty="0" err="1"/>
              <a:t>Controllers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Create</a:t>
            </a:r>
            <a:r>
              <a:rPr lang="pl-PL" dirty="0"/>
              <a:t> a </a:t>
            </a:r>
            <a:r>
              <a:rPr lang="pl-PL" dirty="0" err="1"/>
              <a:t>RESTful</a:t>
            </a:r>
            <a:r>
              <a:rPr lang="pl-PL" dirty="0"/>
              <a:t> service with a set of </a:t>
            </a:r>
            <a:r>
              <a:rPr lang="pl-PL" dirty="0" err="1"/>
              <a:t>facilities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987238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28"/>
          </p:nvPr>
        </p:nvSpPr>
        <p:spPr/>
        <p:txBody>
          <a:bodyPr/>
          <a:lstStyle/>
          <a:p>
            <a:endParaRPr lang="en-US"/>
          </a:p>
        </p:txBody>
      </p:sp>
      <p:sp>
        <p:nvSpPr>
          <p:cNvPr id="3" name="Slide Number Placeholder 2"/>
          <p:cNvSpPr>
            <a:spLocks noGrp="1"/>
          </p:cNvSpPr>
          <p:nvPr>
            <p:ph type="sldNum" sz="quarter" idx="4"/>
          </p:nvPr>
        </p:nvSpPr>
        <p:spPr/>
        <p:txBody>
          <a:bodyPr/>
          <a:lstStyle/>
          <a:p>
            <a:fld id="{48F63A3B-78C7-47BE-AE5E-E10140E04643}" type="slidenum">
              <a:rPr lang="en-US" smtClean="0"/>
              <a:pPr/>
              <a:t>80</a:t>
            </a:fld>
            <a:endParaRPr lang="en-US"/>
          </a:p>
        </p:txBody>
      </p:sp>
      <p:sp>
        <p:nvSpPr>
          <p:cNvPr id="7" name="Title 6"/>
          <p:cNvSpPr>
            <a:spLocks noGrp="1"/>
          </p:cNvSpPr>
          <p:nvPr>
            <p:ph type="ctrTitle"/>
          </p:nvPr>
        </p:nvSpPr>
        <p:spPr/>
        <p:txBody>
          <a:bodyPr anchor="ctr"/>
          <a:lstStyle/>
          <a:p>
            <a:r>
              <a:rPr lang="en-US"/>
              <a:t>Recommendation</a:t>
            </a:r>
          </a:p>
        </p:txBody>
      </p:sp>
      <p:sp>
        <p:nvSpPr>
          <p:cNvPr id="9" name="Text Placeholder 8"/>
          <p:cNvSpPr>
            <a:spLocks noGrp="1"/>
          </p:cNvSpPr>
          <p:nvPr>
            <p:ph type="body" sz="quarter" idx="21"/>
          </p:nvPr>
        </p:nvSpPr>
        <p:spPr>
          <a:xfrm>
            <a:off x="2459670" y="761715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8" name="Picture Placeholder 7"/>
          <p:cNvSpPr>
            <a:spLocks noGrp="1"/>
          </p:cNvSpPr>
          <p:nvPr>
            <p:ph type="pic" sz="quarter" idx="16"/>
          </p:nvPr>
        </p:nvSpPr>
        <p:spPr/>
      </p:sp>
      <p:sp>
        <p:nvSpPr>
          <p:cNvPr id="10" name="Text Placeholder 9"/>
          <p:cNvSpPr>
            <a:spLocks noGrp="1"/>
          </p:cNvSpPr>
          <p:nvPr>
            <p:ph type="body" sz="quarter" idx="22"/>
          </p:nvPr>
        </p:nvSpPr>
        <p:spPr>
          <a:xfrm>
            <a:off x="18262523" y="756000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11" name="Picture Placeholder 10"/>
          <p:cNvSpPr>
            <a:spLocks noGrp="1"/>
          </p:cNvSpPr>
          <p:nvPr>
            <p:ph type="pic" sz="quarter" idx="23"/>
          </p:nvPr>
        </p:nvSpPr>
        <p:spPr/>
      </p:sp>
      <p:sp>
        <p:nvSpPr>
          <p:cNvPr id="12" name="Text Placeholder 11"/>
          <p:cNvSpPr>
            <a:spLocks noGrp="1"/>
          </p:cNvSpPr>
          <p:nvPr>
            <p:ph type="body" sz="quarter" idx="24"/>
          </p:nvPr>
        </p:nvSpPr>
        <p:spPr>
          <a:xfrm>
            <a:off x="7727288" y="756000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13" name="Picture Placeholder 12"/>
          <p:cNvSpPr>
            <a:spLocks noGrp="1"/>
          </p:cNvSpPr>
          <p:nvPr>
            <p:ph type="pic" sz="quarter" idx="25"/>
          </p:nvPr>
        </p:nvSpPr>
        <p:spPr/>
      </p:sp>
      <p:sp>
        <p:nvSpPr>
          <p:cNvPr id="14" name="Text Placeholder 13"/>
          <p:cNvSpPr>
            <a:spLocks noGrp="1"/>
          </p:cNvSpPr>
          <p:nvPr>
            <p:ph type="body" sz="quarter" idx="26"/>
          </p:nvPr>
        </p:nvSpPr>
        <p:spPr>
          <a:xfrm>
            <a:off x="12994906" y="756000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15" name="Picture Placeholder 14"/>
          <p:cNvSpPr>
            <a:spLocks noGrp="1"/>
          </p:cNvSpPr>
          <p:nvPr>
            <p:ph type="pic" sz="quarter" idx="27"/>
          </p:nvPr>
        </p:nvSpPr>
        <p:spPr/>
      </p:sp>
      <p:sp>
        <p:nvSpPr>
          <p:cNvPr id="17" name="Text Placeholder 16"/>
          <p:cNvSpPr>
            <a:spLocks noGrp="1"/>
          </p:cNvSpPr>
          <p:nvPr>
            <p:ph type="body" sz="quarter" idx="30"/>
          </p:nvPr>
        </p:nvSpPr>
        <p:spPr/>
        <p:txBody>
          <a:bodyPr>
            <a:normAutofit fontScale="85000" lnSpcReduction="20000"/>
          </a:bodyPr>
          <a:lstStyle/>
          <a:p>
            <a:r>
              <a:rPr lang="en-US"/>
              <a:t>POPULAR</a:t>
            </a:r>
          </a:p>
        </p:txBody>
      </p:sp>
    </p:spTree>
    <p:extLst>
      <p:ext uri="{BB962C8B-B14F-4D97-AF65-F5344CB8AC3E}">
        <p14:creationId xmlns:p14="http://schemas.microsoft.com/office/powerpoint/2010/main" val="2326220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81</a:t>
            </a:fld>
            <a:endParaRPr lang="en-US"/>
          </a:p>
        </p:txBody>
      </p:sp>
      <p:sp>
        <p:nvSpPr>
          <p:cNvPr id="3" name="Title 2"/>
          <p:cNvSpPr>
            <a:spLocks noGrp="1"/>
          </p:cNvSpPr>
          <p:nvPr>
            <p:ph type="ctrTitle"/>
          </p:nvPr>
        </p:nvSpPr>
        <p:spPr/>
        <p:txBody>
          <a:bodyPr/>
          <a:lstStyle/>
          <a:p>
            <a:r>
              <a:rPr lang="en-US" sz="8000" b="1">
                <a:latin typeface="Arial" charset="0"/>
                <a:ea typeface="Arial" charset="0"/>
                <a:cs typeface="Arial" charset="0"/>
              </a:rPr>
              <a:t>A good way to do bullets when you must</a:t>
            </a:r>
            <a:br>
              <a:rPr lang="en-US">
                <a:latin typeface="Arial" charset="0"/>
                <a:ea typeface="Arial" charset="0"/>
                <a:cs typeface="Arial" charset="0"/>
              </a:rPr>
            </a:br>
            <a:r>
              <a:rPr lang="en-US">
                <a:latin typeface="Arial" charset="0"/>
                <a:ea typeface="Arial" charset="0"/>
                <a:cs typeface="Arial" charset="0"/>
              </a:rPr>
              <a:t>Keep your bullet points short and sweet. Do most of your explanation in voiceover but don’t be redundant! </a:t>
            </a:r>
            <a:br>
              <a:rPr lang="en-US">
                <a:latin typeface="Arial" charset="0"/>
                <a:ea typeface="Arial" charset="0"/>
                <a:cs typeface="Arial" charset="0"/>
              </a:rPr>
            </a:br>
            <a:r>
              <a:rPr lang="en-US">
                <a:latin typeface="Arial" charset="0"/>
                <a:ea typeface="Arial" charset="0"/>
                <a:cs typeface="Arial" charset="0"/>
              </a:rPr>
              <a:t>Only visually show what’s necessary.</a:t>
            </a:r>
            <a:endParaRPr lang="en-US"/>
          </a:p>
        </p:txBody>
      </p:sp>
      <p:sp>
        <p:nvSpPr>
          <p:cNvPr id="4" name="Text Placeholder 3"/>
          <p:cNvSpPr>
            <a:spLocks noGrp="1"/>
          </p:cNvSpPr>
          <p:nvPr>
            <p:ph type="body" sz="quarter" idx="21"/>
          </p:nvPr>
        </p:nvSpPr>
        <p:spPr>
          <a:xfrm>
            <a:off x="12191206" y="5760000"/>
            <a:ext cx="8348400" cy="3606052"/>
          </a:xfrm>
        </p:spPr>
        <p:txBody>
          <a:body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Hit *Enter* if you want to create a new bullet. Hit *</a:t>
            </a:r>
            <a:r>
              <a:rPr lang="en-US" err="1"/>
              <a:t>Shift+Enter</a:t>
            </a:r>
            <a:r>
              <a:rPr lang="en-US"/>
              <a:t>* if you want a new line under the same bullet.</a:t>
            </a:r>
          </a:p>
        </p:txBody>
      </p:sp>
      <p:sp>
        <p:nvSpPr>
          <p:cNvPr id="5" name="Text Placeholder 4"/>
          <p:cNvSpPr>
            <a:spLocks noGrp="1"/>
          </p:cNvSpPr>
          <p:nvPr>
            <p:ph type="body" sz="quarter" idx="22"/>
          </p:nvPr>
        </p:nvSpPr>
        <p:spPr>
          <a:xfrm>
            <a:off x="1822450" y="5760000"/>
            <a:ext cx="8348400" cy="3605026"/>
          </a:xfrm>
        </p:spPr>
        <p:txBody>
          <a:body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Hit *Enter* if you want to create a new bullet. Hit *</a:t>
            </a:r>
            <a:r>
              <a:rPr lang="en-US" err="1"/>
              <a:t>Shift+Enter</a:t>
            </a:r>
            <a:r>
              <a:rPr lang="en-US"/>
              <a:t>* if you want a new line under the same bullet.</a:t>
            </a:r>
          </a:p>
        </p:txBody>
      </p:sp>
      <p:sp>
        <p:nvSpPr>
          <p:cNvPr id="6" name="Text Placehold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562663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82</a:t>
            </a:fld>
            <a:endParaRPr lang="en-US"/>
          </a:p>
        </p:txBody>
      </p:sp>
      <p:sp>
        <p:nvSpPr>
          <p:cNvPr id="3" name="Title 2"/>
          <p:cNvSpPr>
            <a:spLocks noGrp="1"/>
          </p:cNvSpPr>
          <p:nvPr>
            <p:ph type="ctrTitle"/>
          </p:nvPr>
        </p:nvSpPr>
        <p:spPr/>
        <p:txBody>
          <a:bodyPr/>
          <a:lstStyle/>
          <a:p>
            <a:r>
              <a:rPr lang="en-US" sz="8000" b="1">
                <a:latin typeface="Arial" charset="0"/>
                <a:ea typeface="Arial" charset="0"/>
                <a:cs typeface="Arial" charset="0"/>
              </a:rPr>
              <a:t>A good way to do bullets when you must</a:t>
            </a:r>
            <a:br>
              <a:rPr lang="en-US">
                <a:latin typeface="Arial" charset="0"/>
                <a:ea typeface="Arial" charset="0"/>
                <a:cs typeface="Arial" charset="0"/>
              </a:rPr>
            </a:br>
            <a:r>
              <a:rPr lang="en-US">
                <a:latin typeface="Arial" charset="0"/>
                <a:ea typeface="Arial" charset="0"/>
                <a:cs typeface="Arial" charset="0"/>
              </a:rPr>
              <a:t>Keep your bullet points short and sweet. Do most of your explanation in voiceover but don’t be redundant! </a:t>
            </a:r>
            <a:br>
              <a:rPr lang="en-US">
                <a:latin typeface="Arial" charset="0"/>
                <a:ea typeface="Arial" charset="0"/>
                <a:cs typeface="Arial" charset="0"/>
              </a:rPr>
            </a:br>
            <a:r>
              <a:rPr lang="en-US">
                <a:latin typeface="Arial" charset="0"/>
                <a:ea typeface="Arial" charset="0"/>
                <a:cs typeface="Arial" charset="0"/>
              </a:rPr>
              <a:t>Only visually show what’s necessary.</a:t>
            </a:r>
            <a:endParaRPr lang="en-US"/>
          </a:p>
        </p:txBody>
      </p:sp>
      <p:sp>
        <p:nvSpPr>
          <p:cNvPr id="4" name="Text Placeholder 3"/>
          <p:cNvSpPr>
            <a:spLocks noGrp="1"/>
          </p:cNvSpPr>
          <p:nvPr>
            <p:ph type="body" sz="quarter" idx="21"/>
          </p:nvPr>
        </p:nvSpPr>
        <p:spPr>
          <a:xfrm>
            <a:off x="12191206" y="5760000"/>
            <a:ext cx="8348400" cy="3605026"/>
          </a:xfrm>
        </p:spPr>
        <p:txBody>
          <a:bodyPr/>
          <a:lstStyle/>
          <a:p>
            <a:pPr>
              <a:defRPr sz="3600" b="0" spc="-36">
                <a:solidFill>
                  <a:schemeClr val="accent2">
                    <a:hueOff val="-11349316"/>
                    <a:satOff val="-100000"/>
                    <a:lumOff val="-34701"/>
                  </a:schemeClr>
                </a:solidFill>
              </a:defRPr>
            </a:pPr>
            <a:r>
              <a:rPr lang="en-US">
                <a:latin typeface="Arial" charset="0"/>
                <a:ea typeface="Arial" charset="0"/>
                <a:cs typeface="Arial" charset="0"/>
              </a:rPr>
              <a:t>Think before you fire off a bullet! Is this really ideal for a presentation?</a:t>
            </a:r>
          </a:p>
          <a:p>
            <a:pPr>
              <a:defRPr sz="3600" b="0" spc="-36">
                <a:solidFill>
                  <a:schemeClr val="accent2">
                    <a:hueOff val="-11349316"/>
                    <a:satOff val="-100000"/>
                    <a:lumOff val="-34701"/>
                  </a:schemeClr>
                </a:solidFill>
              </a:defRPr>
            </a:pPr>
            <a:r>
              <a:rPr lang="en-US">
                <a:latin typeface="Arial" charset="0"/>
                <a:ea typeface="Arial" charset="0"/>
                <a:cs typeface="Arial" charset="0"/>
              </a:rPr>
              <a:t>Hit *Enter* if you want to create a new bullet. Hit *</a:t>
            </a:r>
            <a:r>
              <a:rPr lang="en-US" err="1">
                <a:latin typeface="Arial" charset="0"/>
                <a:ea typeface="Arial" charset="0"/>
                <a:cs typeface="Arial" charset="0"/>
              </a:rPr>
              <a:t>Shift+Enter</a:t>
            </a:r>
            <a:r>
              <a:rPr lang="en-US">
                <a:latin typeface="Arial" charset="0"/>
                <a:ea typeface="Arial" charset="0"/>
                <a:cs typeface="Arial" charset="0"/>
              </a:rPr>
              <a:t>* if you want a new line under the same bullet.</a:t>
            </a:r>
          </a:p>
        </p:txBody>
      </p:sp>
      <p:sp>
        <p:nvSpPr>
          <p:cNvPr id="5" name="Text Placeholder 4"/>
          <p:cNvSpPr>
            <a:spLocks noGrp="1"/>
          </p:cNvSpPr>
          <p:nvPr>
            <p:ph type="body" sz="quarter" idx="22"/>
          </p:nvPr>
        </p:nvSpPr>
        <p:spPr>
          <a:xfrm>
            <a:off x="1822450" y="5760000"/>
            <a:ext cx="8348400" cy="3605026"/>
          </a:xfrm>
        </p:spPr>
        <p:txBody>
          <a:bodyPr/>
          <a:lstStyle/>
          <a:p>
            <a:pPr>
              <a:defRPr sz="3600" b="0" spc="-36">
                <a:solidFill>
                  <a:schemeClr val="accent2">
                    <a:hueOff val="-11349316"/>
                    <a:satOff val="-100000"/>
                    <a:lumOff val="-34701"/>
                  </a:schemeClr>
                </a:solidFill>
              </a:defRPr>
            </a:pPr>
            <a:r>
              <a:rPr lang="en-US">
                <a:latin typeface="Arial" charset="0"/>
                <a:ea typeface="Arial" charset="0"/>
                <a:cs typeface="Arial" charset="0"/>
              </a:rPr>
              <a:t>Think before you fire off a bullet! Is this really ideal for a presentation?</a:t>
            </a:r>
          </a:p>
          <a:p>
            <a:pPr>
              <a:defRPr sz="3600" b="0" spc="-36">
                <a:solidFill>
                  <a:schemeClr val="accent2">
                    <a:hueOff val="-11349316"/>
                    <a:satOff val="-100000"/>
                    <a:lumOff val="-34701"/>
                  </a:schemeClr>
                </a:solidFill>
              </a:defRPr>
            </a:pPr>
            <a:r>
              <a:rPr lang="en-US">
                <a:latin typeface="Arial" charset="0"/>
                <a:ea typeface="Arial" charset="0"/>
                <a:cs typeface="Arial" charset="0"/>
              </a:rPr>
              <a:t>Hit *Enter* if you want to create a new bullet. Hit *</a:t>
            </a:r>
            <a:r>
              <a:rPr lang="en-US" err="1">
                <a:latin typeface="Arial" charset="0"/>
                <a:ea typeface="Arial" charset="0"/>
                <a:cs typeface="Arial" charset="0"/>
              </a:rPr>
              <a:t>Shift+Enter</a:t>
            </a:r>
            <a:r>
              <a:rPr lang="en-US">
                <a:latin typeface="Arial" charset="0"/>
                <a:ea typeface="Arial" charset="0"/>
                <a:cs typeface="Arial" charset="0"/>
              </a:rPr>
              <a:t>* if you want a new line under the same bullet.</a:t>
            </a:r>
          </a:p>
        </p:txBody>
      </p:sp>
      <p:sp>
        <p:nvSpPr>
          <p:cNvPr id="6" name="Text Placehold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1760554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p:txBody>
          <a:bodyPr anchor="ctr"/>
          <a:lstStyle/>
          <a:p>
            <a:r>
              <a:rPr lang="en-US"/>
              <a:t>APPENDIX/CREDITS</a:t>
            </a:r>
          </a:p>
        </p:txBody>
      </p:sp>
      <p:sp>
        <p:nvSpPr>
          <p:cNvPr id="8" name="Text Placeholder 7"/>
          <p:cNvSpPr>
            <a:spLocks noGrp="1"/>
          </p:cNvSpPr>
          <p:nvPr>
            <p:ph type="body" sz="quarter" idx="21"/>
          </p:nvPr>
        </p:nvSpPr>
        <p:spPr/>
        <p:txBody>
          <a:bodyPr anchor="t"/>
          <a:lstStyle/>
          <a:p>
            <a:pPr>
              <a:lnSpc>
                <a:spcPct val="120000"/>
              </a:lnSpc>
              <a:defRPr sz="4800" b="0" spc="-48">
                <a:solidFill>
                  <a:schemeClr val="accent2">
                    <a:hueOff val="-11349316"/>
                    <a:satOff val="-100000"/>
                    <a:lumOff val="-34701"/>
                  </a:schemeClr>
                </a:solidFill>
              </a:defRPr>
            </a:pPr>
            <a:r>
              <a:rPr lang="en-US"/>
              <a:t>PGS Software services, 2017 (source - </a:t>
            </a:r>
            <a:r>
              <a:rPr lang="en-US" u="sng">
                <a:hlinkClick r:id="rId2"/>
              </a:rPr>
              <a:t>PGS Software page</a:t>
            </a:r>
            <a:r>
              <a:rPr lang="en-US"/>
              <a:t>).</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Maximum twelve elements per slide.</a:t>
            </a:r>
          </a:p>
        </p:txBody>
      </p:sp>
    </p:spTree>
    <p:extLst>
      <p:ext uri="{BB962C8B-B14F-4D97-AF65-F5344CB8AC3E}">
        <p14:creationId xmlns:p14="http://schemas.microsoft.com/office/powerpoint/2010/main" val="5389083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a:xfrm>
            <a:off x="0" y="0"/>
            <a:ext cx="24406637" cy="13703947"/>
          </a:xfrm>
        </p:spPr>
        <p:txBody>
          <a:bodyPr/>
          <a:lstStyle/>
          <a:p>
            <a:endParaRPr lang="en-US"/>
          </a:p>
        </p:txBody>
      </p:sp>
      <p:sp>
        <p:nvSpPr>
          <p:cNvPr id="4" name="Title 3"/>
          <p:cNvSpPr>
            <a:spLocks noGrp="1"/>
          </p:cNvSpPr>
          <p:nvPr>
            <p:ph type="ctrTitle"/>
          </p:nvPr>
        </p:nvSpPr>
        <p:spPr/>
        <p:txBody>
          <a:bodyPr anchor="t"/>
          <a:lstStyle/>
          <a:p>
            <a:r>
              <a:rPr lang="en-US"/>
              <a:t>Screenshot intro text</a:t>
            </a:r>
          </a:p>
        </p:txBody>
      </p:sp>
      <p:sp>
        <p:nvSpPr>
          <p:cNvPr id="5" name="Text Placeholder 4"/>
          <p:cNvSpPr>
            <a:spLocks noGrp="1"/>
          </p:cNvSpPr>
          <p:nvPr>
            <p:ph type="body" sz="quarter" idx="18"/>
          </p:nvPr>
        </p:nvSpPr>
        <p:spPr/>
        <p:txBody>
          <a:bodyPr anchor="b">
            <a:noAutofit/>
          </a:bodyPr>
          <a:lstStyle/>
          <a:p>
            <a:r>
              <a:rPr lang="en-US"/>
              <a:t>Introducing</a:t>
            </a:r>
          </a:p>
        </p:txBody>
      </p:sp>
    </p:spTree>
    <p:extLst>
      <p:ext uri="{BB962C8B-B14F-4D97-AF65-F5344CB8AC3E}">
        <p14:creationId xmlns:p14="http://schemas.microsoft.com/office/powerpoint/2010/main" val="20226532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spTree>
    <p:extLst>
      <p:ext uri="{BB962C8B-B14F-4D97-AF65-F5344CB8AC3E}">
        <p14:creationId xmlns:p14="http://schemas.microsoft.com/office/powerpoint/2010/main" val="21453718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Tree>
    <p:extLst>
      <p:ext uri="{BB962C8B-B14F-4D97-AF65-F5344CB8AC3E}">
        <p14:creationId xmlns:p14="http://schemas.microsoft.com/office/powerpoint/2010/main" val="10150229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p:sp>
    </p:spTree>
    <p:extLst>
      <p:ext uri="{BB962C8B-B14F-4D97-AF65-F5344CB8AC3E}">
        <p14:creationId xmlns:p14="http://schemas.microsoft.com/office/powerpoint/2010/main" val="20279780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t>Talking point</a:t>
            </a:r>
          </a:p>
          <a:p>
            <a:pPr>
              <a:defRPr sz="4800" b="0" spc="-48">
                <a:solidFill>
                  <a:schemeClr val="accent2">
                    <a:hueOff val="-11349316"/>
                    <a:satOff val="-100000"/>
                    <a:lumOff val="-34701"/>
                  </a:schemeClr>
                </a:solidFill>
              </a:defRPr>
            </a:pPr>
            <a:r>
              <a:rPr lang="en-US"/>
              <a:t>Supporting text should be brief </a:t>
            </a:r>
            <a:br>
              <a:rPr lang="en-US"/>
            </a:br>
            <a:r>
              <a:rPr lang="en-US"/>
              <a:t>and no longer than 4 lines. </a:t>
            </a:r>
          </a:p>
          <a:p>
            <a:pPr>
              <a:defRPr sz="4800" b="0" spc="-48">
                <a:solidFill>
                  <a:schemeClr val="accent2">
                    <a:hueOff val="-11349316"/>
                    <a:satOff val="-100000"/>
                    <a:lumOff val="-34701"/>
                  </a:schemeClr>
                </a:solidFill>
              </a:defRPr>
            </a:pPr>
            <a:r>
              <a:rPr lang="en-US"/>
              <a:t>Limit one talking point and image per slide.</a:t>
            </a:r>
          </a:p>
        </p:txBody>
      </p:sp>
    </p:spTree>
    <p:extLst>
      <p:ext uri="{BB962C8B-B14F-4D97-AF65-F5344CB8AC3E}">
        <p14:creationId xmlns:p14="http://schemas.microsoft.com/office/powerpoint/2010/main" val="15274144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21"/>
          </p:nvPr>
        </p:nvSpPr>
        <p:spPr>
          <a:xfrm>
            <a:off x="1606030" y="3817789"/>
            <a:ext cx="5184178" cy="1754326"/>
          </a:xfrm>
        </p:spPr>
        <p:txBody>
          <a:bodyPr anchor="t">
            <a:noAutofit/>
          </a:bodyPr>
          <a:lstStyle/>
          <a:p>
            <a:pPr>
              <a:defRPr sz="3600" b="1" spc="-36"/>
            </a:pPr>
            <a:r>
              <a:rPr lang="en-US"/>
              <a:t>Short header</a:t>
            </a:r>
          </a:p>
          <a:p>
            <a:pPr>
              <a:defRPr sz="2400" spc="-24"/>
            </a:pPr>
            <a:r>
              <a:rPr lang="en-US"/>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8256151"/>
            <a:ext cx="5184178" cy="1754326"/>
          </a:xfrm>
        </p:spPr>
        <p:txBody>
          <a:bodyPr anchor="t">
            <a:noAutofit/>
          </a:bodyPr>
          <a:lstStyle/>
          <a:p>
            <a:pPr>
              <a:defRPr sz="3600" b="1" spc="-36"/>
            </a:pPr>
            <a:r>
              <a:rPr lang="en-US"/>
              <a:t>Short header</a:t>
            </a:r>
          </a:p>
          <a:p>
            <a:pPr>
              <a:defRPr sz="2400" spc="-24"/>
            </a:pPr>
            <a:r>
              <a:rPr lang="en-US"/>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00538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9</a:t>
            </a:fld>
            <a:endParaRPr lang="en-US" dirty="0"/>
          </a:p>
        </p:txBody>
      </p:sp>
      <p:sp>
        <p:nvSpPr>
          <p:cNvPr id="3" name="Text Placeholder 2"/>
          <p:cNvSpPr>
            <a:spLocks noGrp="1"/>
          </p:cNvSpPr>
          <p:nvPr>
            <p:ph type="body" sz="quarter" idx="17"/>
          </p:nvPr>
        </p:nvSpPr>
        <p:spPr>
          <a:xfrm>
            <a:off x="8086750" y="1081485"/>
            <a:ext cx="9840390" cy="830997"/>
          </a:xfrm>
        </p:spPr>
        <p:txBody>
          <a:bodyPr anchor="ctr"/>
          <a:lstStyle/>
          <a:p>
            <a:r>
              <a:rPr lang="pl-PL" dirty="0" err="1"/>
              <a:t>TeamMembersController.cs</a:t>
            </a:r>
            <a:endParaRPr lang="en-US" dirty="0"/>
          </a:p>
        </p:txBody>
      </p:sp>
      <p:sp>
        <p:nvSpPr>
          <p:cNvPr id="5" name="Text Placeholder 4"/>
          <p:cNvSpPr>
            <a:spLocks noGrp="1"/>
          </p:cNvSpPr>
          <p:nvPr>
            <p:ph type="body" sz="quarter" idx="30"/>
          </p:nvPr>
        </p:nvSpPr>
        <p:spPr>
          <a:xfrm>
            <a:off x="7700565" y="1264251"/>
            <a:ext cx="295200" cy="489600"/>
          </a:xfrm>
        </p:spPr>
        <p:txBody>
          <a:bodyPr/>
          <a:lstStyle/>
          <a:p>
            <a:endParaRPr lang="en-US" dirty="0"/>
          </a:p>
        </p:txBody>
      </p:sp>
      <p:sp>
        <p:nvSpPr>
          <p:cNvPr id="10" name="pole tekstowe 9">
            <a:extLst>
              <a:ext uri="{FF2B5EF4-FFF2-40B4-BE49-F238E27FC236}">
                <a16:creationId xmlns:a16="http://schemas.microsoft.com/office/drawing/2014/main" id="{4C6FEC52-C792-4EBF-B44E-AF799CC04309}"/>
              </a:ext>
            </a:extLst>
          </p:cNvPr>
          <p:cNvSpPr txBox="1"/>
          <p:nvPr/>
        </p:nvSpPr>
        <p:spPr>
          <a:xfrm>
            <a:off x="957958" y="2838045"/>
            <a:ext cx="21386376" cy="8395568"/>
          </a:xfrm>
          <a:prstGeom prst="rect">
            <a:avLst/>
          </a:prstGeom>
          <a:noFill/>
        </p:spPr>
        <p:txBody>
          <a:bodyPr wrap="square" rtlCol="0">
            <a:spAutoFit/>
          </a:bodyPr>
          <a:lstStyle/>
          <a:p>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Route</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 : </a:t>
            </a:r>
            <a:r>
              <a:rPr lang="pl-PL" dirty="0" err="1">
                <a:solidFill>
                  <a:srgbClr val="4EC9B0"/>
                </a:solidFill>
                <a:latin typeface="Consolas" panose="020B0609020204030204" pitchFamily="49" charset="0"/>
              </a:rPr>
              <a:t>ControllerBase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HttpGet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IActionResult</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Guid</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var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service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if</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err="1">
                <a:solidFill>
                  <a:srgbClr val="569CD6"/>
                </a:solidFill>
                <a:latin typeface="Consolas" panose="020B0609020204030204" pitchFamily="49" charset="0"/>
              </a:rPr>
              <a:t>null</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NotFound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a:t>
            </a:r>
            <a:r>
              <a:rPr lang="pl-PL" dirty="0">
                <a:solidFill>
                  <a:srgbClr val="9CDCFE"/>
                </a:solidFill>
                <a:latin typeface="Consolas" panose="020B0609020204030204" pitchFamily="49" charset="0"/>
              </a:rPr>
              <a:t>id</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Ok</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216876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21"/>
          </p:nvPr>
        </p:nvSpPr>
        <p:spPr>
          <a:xfrm>
            <a:off x="17592204" y="3863663"/>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7592204" y="8282285"/>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8779982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16"/>
          </p:nvPr>
        </p:nvSpPr>
        <p:spPr/>
      </p:sp>
    </p:spTree>
    <p:extLst>
      <p:ext uri="{BB962C8B-B14F-4D97-AF65-F5344CB8AC3E}">
        <p14:creationId xmlns:p14="http://schemas.microsoft.com/office/powerpoint/2010/main" val="13230704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10660902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5978029"/>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10416391"/>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3863663"/>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8282285"/>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7185732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3699907"/>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7608079"/>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1585541"/>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5473973"/>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34279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Picture Placeholder 2"/>
          <p:cNvSpPr>
            <a:spLocks noGrp="1"/>
          </p:cNvSpPr>
          <p:nvPr>
            <p:ph type="pic" sz="quarter" idx="22"/>
          </p:nvPr>
        </p:nvSpPr>
        <p:spPr/>
      </p:sp>
      <p:sp>
        <p:nvSpPr>
          <p:cNvPr id="4" name="Text Placeholder 3"/>
          <p:cNvSpPr>
            <a:spLocks noGrp="1"/>
          </p:cNvSpPr>
          <p:nvPr>
            <p:ph type="body" sz="quarter" idx="18"/>
          </p:nvPr>
        </p:nvSpPr>
        <p:spPr>
          <a:xfrm>
            <a:off x="1843698" y="7435083"/>
            <a:ext cx="3938796" cy="2696123"/>
          </a:xfrm>
        </p:spPr>
        <p:txBody>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5" name="Text Placeholder 4"/>
          <p:cNvSpPr>
            <a:spLocks noGrp="1"/>
          </p:cNvSpPr>
          <p:nvPr>
            <p:ph type="body" sz="quarter" idx="19"/>
          </p:nvPr>
        </p:nvSpPr>
        <p:spPr>
          <a:xfrm>
            <a:off x="18621562" y="7435083"/>
            <a:ext cx="3938796" cy="2696123"/>
          </a:xfrm>
        </p:spPr>
        <p:txBody>
          <a:bodyPr/>
          <a:lstStyle/>
          <a:p>
            <a:pPr marL="0" indent="0" algn="r" defTabSz="825500">
              <a:spcBef>
                <a:spcPts val="0"/>
              </a:spcBef>
              <a:defRPr sz="4800" spc="-48">
                <a:solidFill>
                  <a:schemeClr val="accent2">
                    <a:hueOff val="-11349316"/>
                    <a:satOff val="-100000"/>
                    <a:lumOff val="-34701"/>
                  </a:schemeClr>
                </a:solidFill>
              </a:defRPr>
            </a:pPr>
            <a:r>
              <a:rPr lang="en-US"/>
              <a:t>Point 1</a:t>
            </a:r>
          </a:p>
          <a:p>
            <a:pPr marL="0" indent="0" algn="r"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6" name="Text Placeholder 5"/>
          <p:cNvSpPr>
            <a:spLocks noGrp="1"/>
          </p:cNvSpPr>
          <p:nvPr>
            <p:ph type="body" sz="quarter" idx="15"/>
          </p:nvPr>
        </p:nvSpPr>
        <p:spPr/>
        <p:txBody>
          <a:bodyPr/>
          <a:lstStyle/>
          <a:p>
            <a:r>
              <a:rPr lang="en-US"/>
              <a:t>Screen name</a:t>
            </a:r>
          </a:p>
        </p:txBody>
      </p:sp>
      <p:sp>
        <p:nvSpPr>
          <p:cNvPr id="7" name="Text Placeholder 6"/>
          <p:cNvSpPr>
            <a:spLocks noGrp="1"/>
          </p:cNvSpPr>
          <p:nvPr>
            <p:ph type="body" sz="quarter" idx="20"/>
          </p:nvPr>
        </p:nvSpPr>
        <p:spPr/>
        <p:txBody>
          <a:bodyPr/>
          <a:lstStyle/>
          <a:p>
            <a:r>
              <a:rPr lang="en-US"/>
              <a:t>Screen name</a:t>
            </a:r>
          </a:p>
        </p:txBody>
      </p:sp>
      <p:sp>
        <p:nvSpPr>
          <p:cNvPr id="8" name="Text Placeholder 7"/>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9488646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chor="t"/>
          <a:lstStyle/>
          <a:p>
            <a:r>
              <a:rPr lang="en-US"/>
              <a:t>Screen name</a:t>
            </a:r>
          </a:p>
        </p:txBody>
      </p:sp>
      <p:sp>
        <p:nvSpPr>
          <p:cNvPr id="3" name="Text Placeholder 2"/>
          <p:cNvSpPr>
            <a:spLocks noGrp="1"/>
          </p:cNvSpPr>
          <p:nvPr>
            <p:ph type="body" sz="quarter" idx="20"/>
          </p:nvPr>
        </p:nvSpPr>
        <p:spPr/>
        <p:txBody>
          <a:bodyPr anchor="t"/>
          <a:lstStyle/>
          <a:p>
            <a:r>
              <a:rPr lang="en-US"/>
              <a:t>Screen name</a:t>
            </a:r>
          </a:p>
        </p:txBody>
      </p:sp>
      <p:sp>
        <p:nvSpPr>
          <p:cNvPr id="4" name="Text Placeholder 3"/>
          <p:cNvSpPr>
            <a:spLocks noGrp="1"/>
          </p:cNvSpPr>
          <p:nvPr>
            <p:ph type="body" sz="quarter" idx="22"/>
          </p:nvPr>
        </p:nvSpPr>
        <p:spPr/>
        <p:txBody>
          <a:bodyPr anchor="t"/>
          <a:lstStyle/>
          <a:p>
            <a:r>
              <a:rPr lang="en-US"/>
              <a:t>Screen name</a:t>
            </a:r>
          </a:p>
        </p:txBody>
      </p:sp>
      <p:sp>
        <p:nvSpPr>
          <p:cNvPr id="5" name="Text Placeholder 4"/>
          <p:cNvSpPr>
            <a:spLocks noGrp="1"/>
          </p:cNvSpPr>
          <p:nvPr>
            <p:ph type="body" sz="quarter" idx="24"/>
          </p:nvPr>
        </p:nvSpPr>
        <p:spPr/>
        <p:txBody>
          <a:bodyPr/>
          <a:lstStyle/>
          <a:p>
            <a:r>
              <a:rPr lang="en-US"/>
              <a:t>Screen name</a:t>
            </a:r>
          </a:p>
        </p:txBody>
      </p:sp>
      <p:sp>
        <p:nvSpPr>
          <p:cNvPr id="6" name="Picture Placeholder 5"/>
          <p:cNvSpPr>
            <a:spLocks noGrp="1"/>
          </p:cNvSpPr>
          <p:nvPr>
            <p:ph type="pic" sz="quarter" idx="16"/>
          </p:nvPr>
        </p:nvSpPr>
        <p:spPr/>
      </p:sp>
      <p:sp>
        <p:nvSpPr>
          <p:cNvPr id="7" name="Picture Placeholder 6"/>
          <p:cNvSpPr>
            <a:spLocks noGrp="1"/>
          </p:cNvSpPr>
          <p:nvPr>
            <p:ph type="pic" sz="quarter" idx="25"/>
          </p:nvPr>
        </p:nvSpPr>
        <p:spPr/>
      </p:sp>
      <p:sp>
        <p:nvSpPr>
          <p:cNvPr id="8" name="Picture Placeholder 7"/>
          <p:cNvSpPr>
            <a:spLocks noGrp="1"/>
          </p:cNvSpPr>
          <p:nvPr>
            <p:ph type="pic" sz="quarter" idx="26"/>
          </p:nvPr>
        </p:nvSpPr>
        <p:spPr/>
      </p:sp>
      <p:sp>
        <p:nvSpPr>
          <p:cNvPr id="9" name="Picture Placeholder 8"/>
          <p:cNvSpPr>
            <a:spLocks noGrp="1"/>
          </p:cNvSpPr>
          <p:nvPr>
            <p:ph type="pic" sz="quarter" idx="27"/>
          </p:nvPr>
        </p:nvSpPr>
        <p:spPr/>
      </p:sp>
    </p:spTree>
    <p:extLst>
      <p:ext uri="{BB962C8B-B14F-4D97-AF65-F5344CB8AC3E}">
        <p14:creationId xmlns:p14="http://schemas.microsoft.com/office/powerpoint/2010/main" val="10106969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p:sp>
      <p:sp>
        <p:nvSpPr>
          <p:cNvPr id="11" name="Text Placeholder 10"/>
          <p:cNvSpPr>
            <a:spLocks noGrp="1"/>
          </p:cNvSpPr>
          <p:nvPr>
            <p:ph type="body" sz="quarter" idx="19"/>
          </p:nvPr>
        </p:nvSpPr>
        <p:spPr>
          <a:xfrm>
            <a:off x="1822450" y="4610125"/>
            <a:ext cx="10369550" cy="4464000"/>
          </a:xfrm>
        </p:spPr>
        <p:txBody>
          <a:bodyPr anchor="t">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21067246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5" name="Text Placeholder 4"/>
          <p:cNvSpPr>
            <a:spLocks noGrp="1"/>
          </p:cNvSpPr>
          <p:nvPr>
            <p:ph type="body" sz="quarter" idx="21"/>
          </p:nvPr>
        </p:nvSpPr>
        <p:spPr>
          <a:xfrm>
            <a:off x="1606030" y="597802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6" name="Text Placeholder 5"/>
          <p:cNvSpPr>
            <a:spLocks noGrp="1"/>
          </p:cNvSpPr>
          <p:nvPr>
            <p:ph type="body" sz="quarter" idx="22"/>
          </p:nvPr>
        </p:nvSpPr>
        <p:spPr>
          <a:xfrm>
            <a:off x="1606030" y="1041639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a:xfrm>
            <a:off x="17592204" y="38636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0" name="Text Placeholder 9"/>
          <p:cNvSpPr>
            <a:spLocks noGrp="1"/>
          </p:cNvSpPr>
          <p:nvPr>
            <p:ph type="body" sz="quarter" idx="26"/>
          </p:nvPr>
        </p:nvSpPr>
        <p:spPr>
          <a:xfrm>
            <a:off x="17592204" y="82822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626072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6"/>
          </p:nvPr>
        </p:nvSpPr>
        <p:spPr/>
      </p:sp>
      <p:sp>
        <p:nvSpPr>
          <p:cNvPr id="12" name="Text Placeholder 11"/>
          <p:cNvSpPr>
            <a:spLocks noGrp="1"/>
          </p:cNvSpPr>
          <p:nvPr>
            <p:ph type="body" sz="quarter" idx="21"/>
          </p:nvPr>
        </p:nvSpPr>
        <p:spPr>
          <a:xfrm>
            <a:off x="1606030" y="28816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3" name="Text Placeholder 12"/>
          <p:cNvSpPr>
            <a:spLocks noGrp="1"/>
          </p:cNvSpPr>
          <p:nvPr>
            <p:ph type="body" sz="quarter" idx="22"/>
          </p:nvPr>
        </p:nvSpPr>
        <p:spPr>
          <a:xfrm>
            <a:off x="1606030" y="7320047"/>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4" name="Text Placeholder 13"/>
          <p:cNvSpPr>
            <a:spLocks noGrp="1"/>
          </p:cNvSpPr>
          <p:nvPr>
            <p:ph type="body" sz="quarter" idx="23"/>
          </p:nvPr>
        </p:nvSpPr>
        <p:spPr/>
        <p:txBody>
          <a:bodyPr/>
          <a:lstStyle/>
          <a:p>
            <a:endParaRPr lang="en-US"/>
          </a:p>
        </p:txBody>
      </p:sp>
      <p:sp>
        <p:nvSpPr>
          <p:cNvPr id="15" name="Text Placeholder 14"/>
          <p:cNvSpPr>
            <a:spLocks noGrp="1"/>
          </p:cNvSpPr>
          <p:nvPr>
            <p:ph type="body" sz="quarter" idx="24"/>
          </p:nvPr>
        </p:nvSpPr>
        <p:spPr/>
        <p:txBody>
          <a:bodyPr/>
          <a:lstStyle/>
          <a:p>
            <a:endParaRPr lang="en-US"/>
          </a:p>
        </p:txBody>
      </p:sp>
      <p:sp>
        <p:nvSpPr>
          <p:cNvPr id="16" name="Text Placeholder 15"/>
          <p:cNvSpPr>
            <a:spLocks noGrp="1"/>
          </p:cNvSpPr>
          <p:nvPr>
            <p:ph type="body" sz="quarter" idx="25"/>
          </p:nvPr>
        </p:nvSpPr>
        <p:spPr>
          <a:xfrm>
            <a:off x="17592204" y="158554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7" name="Text Placeholder 16"/>
          <p:cNvSpPr>
            <a:spLocks noGrp="1"/>
          </p:cNvSpPr>
          <p:nvPr>
            <p:ph type="body" sz="quarter" idx="26"/>
          </p:nvPr>
        </p:nvSpPr>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8" name="Text Placeholder 17"/>
          <p:cNvSpPr>
            <a:spLocks noGrp="1"/>
          </p:cNvSpPr>
          <p:nvPr>
            <p:ph type="body" sz="quarter" idx="27"/>
          </p:nvPr>
        </p:nvSpPr>
        <p:spPr/>
        <p:txBody>
          <a:bodyPr/>
          <a:lstStyle/>
          <a:p>
            <a:endParaRPr lang="en-US"/>
          </a:p>
        </p:txBody>
      </p:sp>
      <p:sp>
        <p:nvSpPr>
          <p:cNvPr id="19" name="Text Placeholder 18"/>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2061140436"/>
      </p:ext>
    </p:extLst>
  </p:cSld>
  <p:clrMapOvr>
    <a:masterClrMapping/>
  </p:clrMapOvr>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9 PGS Software presentation template 201710" id="{6D51E78B-69F4-BF4B-958F-0DD4A5A7D57A}" vid="{934D31A8-94C9-C849-8589-2A9EE9081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975614DBC88443A95BDEBF215B294F" ma:contentTypeVersion="10" ma:contentTypeDescription="Create a new document." ma:contentTypeScope="" ma:versionID="a4de274021d2a261e5f7e11f961dff8d">
  <xsd:schema xmlns:xsd="http://www.w3.org/2001/XMLSchema" xmlns:xs="http://www.w3.org/2001/XMLSchema" xmlns:p="http://schemas.microsoft.com/office/2006/metadata/properties" xmlns:ns2="46a6cdf7-b716-4dae-b0dd-6c556b356f4d" xmlns:ns3="c077920e-b99b-49b7-83b9-168c28aa1442" targetNamespace="http://schemas.microsoft.com/office/2006/metadata/properties" ma:root="true" ma:fieldsID="f1779d33e866488cb3f6a3b50666669b" ns2:_="" ns3:_="">
    <xsd:import namespace="46a6cdf7-b716-4dae-b0dd-6c556b356f4d"/>
    <xsd:import namespace="c077920e-b99b-49b7-83b9-168c28aa14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a6cdf7-b716-4dae-b0dd-6c556b356f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77920e-b99b-49b7-83b9-168c28aa1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D9916-C76B-4AD6-ACE2-3DE018372E3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7831E58-B504-4A2E-A37B-7D2350E074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a6cdf7-b716-4dae-b0dd-6c556b356f4d"/>
    <ds:schemaRef ds:uri="c077920e-b99b-49b7-83b9-168c28aa1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4F49F6-0CF0-4E6E-9BA8-78197D57ED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PGS SharpDev 2020</Template>
  <TotalTime>11663</TotalTime>
  <Words>5560</Words>
  <Application>Microsoft Office PowerPoint</Application>
  <PresentationFormat>Niestandardowy</PresentationFormat>
  <Paragraphs>727</Paragraphs>
  <Slides>128</Slides>
  <Notes>5</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128</vt:i4>
      </vt:variant>
    </vt:vector>
  </HeadingPairs>
  <TitlesOfParts>
    <vt:vector size="136" baseType="lpstr">
      <vt:lpstr>Arial</vt:lpstr>
      <vt:lpstr>Calibri</vt:lpstr>
      <vt:lpstr>Consolas</vt:lpstr>
      <vt:lpstr>Courier New</vt:lpstr>
      <vt:lpstr>Gill Sans</vt:lpstr>
      <vt:lpstr>Helvetica</vt:lpstr>
      <vt:lpstr>Helvetica Light</vt:lpstr>
      <vt:lpstr>PGS Software Theme</vt:lpstr>
      <vt:lpstr>Prezentacja programu PowerPoint</vt:lpstr>
      <vt:lpstr>.NET Core 3.0</vt:lpstr>
      <vt:lpstr>Agenda</vt:lpstr>
      <vt:lpstr>API Endpoints</vt:lpstr>
      <vt:lpstr>A way to implement first endpoint</vt:lpstr>
      <vt:lpstr>Prezentacja programu PowerPoint</vt:lpstr>
      <vt:lpstr>Single endpoints  as RESTful API?  Let’s check it out!</vt:lpstr>
      <vt:lpstr>API Controllers</vt:lpstr>
      <vt:lpstr>Prezentacja programu PowerPoint</vt:lpstr>
      <vt:lpstr>Middleware</vt:lpstr>
      <vt:lpstr>Prezentacja programu PowerPoint</vt:lpstr>
      <vt:lpstr>Built-in middleware</vt:lpstr>
      <vt:lpstr>Request life cycle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Startup.cs</vt:lpstr>
      <vt:lpstr>Prezentacja programu PowerPoint</vt:lpstr>
      <vt:lpstr>Prezentacja programu PowerPoint</vt:lpstr>
      <vt:lpstr>Prezentacja programu PowerPoint</vt:lpstr>
      <vt:lpstr>API Endpoints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2017</vt:lpstr>
      <vt:lpstr>2017</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Large visual with title</vt:lpstr>
      <vt:lpstr>Blank with title</vt:lpstr>
      <vt:lpstr>Code with title</vt:lpstr>
      <vt:lpstr>Timeline with title</vt:lpstr>
      <vt:lpstr>Two points with illustrations</vt:lpstr>
      <vt:lpstr>Three points with illustrations</vt:lpstr>
      <vt:lpstr>Four points with illustrations</vt:lpstr>
      <vt:lpstr>Three points with text light</vt:lpstr>
      <vt:lpstr>Three points with text strong</vt:lpstr>
      <vt:lpstr>Four points with text light</vt:lpstr>
      <vt:lpstr>Four points with text strong</vt:lpstr>
      <vt:lpstr>Eight points with text light</vt:lpstr>
      <vt:lpstr>Eight points with text light</vt:lpstr>
      <vt:lpstr>We use a 50% transparency box over a full-bleed photo when using text overlays</vt:lpstr>
      <vt:lpstr>Use a white gradient on  light photos to create enough contrast for your text For the additional description use a lighter text style. Remember to keep it short. More talking less reading. </vt:lpstr>
      <vt:lpstr>Use a dark gradient overlay to create enough contrast for your text For the additional description use a lighter text style. Remember to keep it short. More talking less reading.</vt:lpstr>
      <vt:lpstr>Use a dark gradient overlay to create enough contrast for your text For the additional description use a lighter text style. Remember to keep it short. More talking less reading.</vt:lpstr>
      <vt:lpstr>Prezentacja programu PowerPoint</vt:lpstr>
      <vt:lpstr>Use a transparent overlay over a full-width photo</vt:lpstr>
      <vt:lpstr>Voiceover points only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Recommendation</vt:lpstr>
      <vt:lpstr>A good way to do bullets when you must Keep your bullet points short and sweet. Do most of your explanation in voiceover but don’t be redundant!  Only visually show what’s necessary.</vt:lpstr>
      <vt:lpstr>A good way to do bullets when you must Keep your bullet points short and sweet. Do most of your explanation in voiceover but don’t be redundant!  Only visually show what’s necessary.</vt:lpstr>
      <vt:lpstr>Prezentacja programu PowerPoint</vt:lpstr>
      <vt:lpstr>Screenshot intro text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Thank you!</vt:lpstr>
      <vt:lpstr>Prezentacja programu PowerPoint</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PGS SharpDev</dc:title>
  <dc:subject/>
  <dc:creator>Janusz Marcinik</dc:creator>
  <cp:keywords/>
  <dc:description/>
  <cp:lastModifiedBy>Janusz Marcinik</cp:lastModifiedBy>
  <cp:revision>48</cp:revision>
  <dcterms:created xsi:type="dcterms:W3CDTF">2020-01-19T06:42:11Z</dcterms:created>
  <dcterms:modified xsi:type="dcterms:W3CDTF">2020-02-12T18:43:33Z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0x01010063975614DBC88443A95BDEBF215B294F</vt:lpwstr>
  </property>
</Properties>
</file>