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90" r:id="rId8"/>
    <p:sldId id="275" r:id="rId9"/>
    <p:sldId id="276" r:id="rId10"/>
    <p:sldId id="278" r:id="rId11"/>
    <p:sldId id="279" r:id="rId12"/>
    <p:sldId id="281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885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V</a:t>
            </a:r>
            <a:r>
              <a:rPr dirty="0" sz="2400" lang="en-US"/>
              <a:t>.</a:t>
            </a:r>
            <a:r>
              <a:rPr dirty="0" sz="2400" lang="en-US"/>
              <a:t>J</a:t>
            </a:r>
            <a:r>
              <a:rPr dirty="0" sz="2800" lang="en-US"/>
              <a:t>A</a:t>
            </a:r>
            <a:r>
              <a:rPr dirty="0" sz="2800" lang="en-US"/>
              <a:t>N</a:t>
            </a:r>
            <a:r>
              <a:rPr dirty="0" sz="2800" lang="en-US"/>
              <a:t>A</a:t>
            </a:r>
            <a:r>
              <a:rPr dirty="0" sz="2800" lang="en-US"/>
              <a:t>N</a:t>
            </a:r>
            <a:r>
              <a:rPr dirty="0" sz="2800" lang="en-US"/>
              <a:t>I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K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3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b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K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L</a:t>
            </a:r>
            <a:r>
              <a:rPr dirty="0" sz="2400" lang="en-US"/>
              <a:t>r</a:t>
            </a:r>
            <a:r>
              <a:rPr dirty="0" sz="2400" lang="en-US"/>
              <a:t>g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en</a:t>
            </a:r>
            <a:r>
              <a:rPr dirty="0" sz="2400" lang="en-US"/>
              <a:t>,</a:t>
            </a:r>
            <a:r>
              <a:rPr dirty="0" sz="2400" lang="en-US"/>
              <a:t>Bharathiyar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versity</a:t>
            </a:r>
            <a:r>
              <a:rPr dirty="0" sz="2400" lang="en-US"/>
              <a:t>,</a:t>
            </a:r>
            <a:r>
              <a:rPr dirty="0" sz="2400" lang="en-US"/>
              <a:t> coimbatore</a:t>
            </a:r>
            <a:r>
              <a:rPr dirty="0" sz="2400" lang="en-US"/>
              <a:t>.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999037" y="3251200"/>
            <a:ext cx="10331887" cy="1285240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W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ite 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essfully </a:t>
            </a:r>
            <a:r>
              <a:rPr sz="4000" lang="en-US">
                <a:solidFill>
                  <a:srgbClr val="000000"/>
                </a:solidFill>
              </a:rPr>
              <a:t>c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,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m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tiple 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v</a:t>
            </a:r>
            <a:r>
              <a:rPr sz="4000" lang="en-US">
                <a:solidFill>
                  <a:srgbClr val="000000"/>
                </a:solidFill>
              </a:rPr>
              <a:t>ices </a:t>
            </a:r>
            <a:r>
              <a:rPr sz="4000" lang="en-US">
                <a:solidFill>
                  <a:srgbClr val="000000"/>
                </a:solidFill>
              </a:rPr>
              <a:t>a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k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ssional </a:t>
            </a:r>
            <a:r>
              <a:rPr sz="4000" lang="en-US">
                <a:solidFill>
                  <a:srgbClr val="000000"/>
                </a:solidFill>
              </a:rPr>
              <a:t>.</a:t>
            </a:r>
            <a:endParaRPr sz="32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7" name=""/>
          <p:cNvSpPr txBox="1"/>
          <p:nvPr/>
        </p:nvSpPr>
        <p:spPr>
          <a:xfrm>
            <a:off x="1339144" y="2255346"/>
            <a:ext cx="9938074" cy="2733040"/>
          </a:xfrm>
          <a:prstGeom prst="rect"/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h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tfolio </a:t>
            </a:r>
            <a:r>
              <a:rPr sz="4400" lang="en-US">
                <a:solidFill>
                  <a:srgbClr val="000000"/>
                </a:solidFill>
              </a:rPr>
              <a:t>w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bsite 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tive 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j</a:t>
            </a:r>
            <a:r>
              <a:rPr sz="4400" lang="en-US">
                <a:solidFill>
                  <a:srgbClr val="000000"/>
                </a:solidFill>
              </a:rPr>
              <a:t>ects</a:t>
            </a:r>
            <a:r>
              <a:rPr sz="4400" lang="en-US">
                <a:solidFill>
                  <a:srgbClr val="000000"/>
                </a:solidFill>
              </a:rPr>
              <a:t>.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h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d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d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d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w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j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b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y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g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h</a:t>
            </a:r>
            <a:r>
              <a:rPr sz="4400" lang="en-US">
                <a:solidFill>
                  <a:srgbClr val="000000"/>
                </a:solidFill>
              </a:rPr>
              <a:t>ers 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x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d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w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h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b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k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d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w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h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re</a:t>
            </a:r>
            <a:r>
              <a:rPr sz="44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 rot="20845082">
            <a:off x="472771" y="-1407473"/>
            <a:ext cx="7758337" cy="4909736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-64741" y="2069181"/>
            <a:ext cx="12250162" cy="4790676"/>
            <a:chOff x="7448612" y="-2"/>
            <a:chExt cx="4743796" cy="6858468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7815228" y="-2"/>
              <a:ext cx="4377027" cy="6858001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01" name="object 9"/>
          <p:cNvSpPr/>
          <p:nvPr/>
        </p:nvSpPr>
        <p:spPr>
          <a:xfrm rot="0" flipH="0" flipV="0">
            <a:off x="1034391" y="2221581"/>
            <a:ext cx="11303035" cy="479035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sz="6000" lang="en-US"/>
              <a:t>D</a:t>
            </a:r>
            <a:r>
              <a:rPr altLang="en-US" sz="6000" lang="en-US"/>
              <a:t>i</a:t>
            </a:r>
            <a:r>
              <a:rPr altLang="en-US" sz="6000" lang="en-US"/>
              <a:t>g</a:t>
            </a:r>
            <a:r>
              <a:rPr altLang="en-US" sz="6000" lang="en-US"/>
              <a:t>i</a:t>
            </a:r>
            <a:r>
              <a:rPr altLang="en-US" sz="6000" lang="en-US"/>
              <a:t>tal</a:t>
            </a:r>
            <a:r>
              <a:rPr altLang="en-US" sz="6000" lang="en-US"/>
              <a:t> </a:t>
            </a:r>
            <a:r>
              <a:rPr altLang="en-US" sz="6000" lang="en-US"/>
              <a:t>w</a:t>
            </a:r>
            <a:r>
              <a:rPr altLang="en-US" sz="6000" lang="en-US"/>
              <a:t>e</a:t>
            </a:r>
            <a:r>
              <a:rPr altLang="en-US" sz="6000" lang="en-US"/>
              <a:t>b</a:t>
            </a:r>
            <a:r>
              <a:rPr altLang="en-US" sz="6000" lang="en-US"/>
              <a:t>s</a:t>
            </a:r>
            <a:r>
              <a:rPr altLang="en-US" sz="6000" lang="en-US"/>
              <a:t>ite </a:t>
            </a:r>
            <a:r>
              <a:rPr altLang="en-US" sz="6000" lang="en-US"/>
              <a:t>creat</a:t>
            </a:r>
            <a:r>
              <a:rPr altLang="en-US" sz="6000" lang="en-US"/>
              <a:t>ion </a:t>
            </a:r>
            <a:endParaRPr altLang="en-US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2" name="object 9"/>
          <p:cNvSpPr/>
          <p:nvPr/>
        </p:nvSpPr>
        <p:spPr>
          <a:xfrm rot="0" flipH="0" flipV="0">
            <a:off x="881991" y="2069181"/>
            <a:ext cx="11303035" cy="479035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sz="3600" lang="en-US"/>
              <a:t>O</a:t>
            </a:r>
            <a:r>
              <a:rPr altLang="en-US" sz="3600" lang="en-US"/>
              <a:t>n</a:t>
            </a:r>
            <a:r>
              <a:rPr altLang="en-US" sz="3600" lang="en-US"/>
              <a:t>l</a:t>
            </a:r>
            <a:r>
              <a:rPr altLang="en-US" sz="3600" lang="en-US"/>
              <a:t>i</a:t>
            </a:r>
            <a:r>
              <a:rPr altLang="en-US" sz="3600" lang="en-US"/>
              <a:t>n</a:t>
            </a:r>
            <a:r>
              <a:rPr altLang="en-US" sz="3600" lang="en-US"/>
              <a:t>e</a:t>
            </a:r>
            <a:r>
              <a:rPr altLang="en-US" sz="3600" lang="en-US"/>
              <a:t> </a:t>
            </a:r>
            <a:r>
              <a:rPr altLang="en-US" sz="3600" lang="en-US"/>
              <a:t>p</a:t>
            </a:r>
            <a:r>
              <a:rPr altLang="en-US" sz="3600" lang="en-US"/>
              <a:t>l</a:t>
            </a:r>
            <a:r>
              <a:rPr altLang="en-US" sz="3600" lang="en-US"/>
              <a:t>a</a:t>
            </a:r>
            <a:r>
              <a:rPr altLang="en-US" sz="3600" lang="en-US"/>
              <a:t>t</a:t>
            </a:r>
            <a:r>
              <a:rPr altLang="en-US" sz="3600" lang="en-US"/>
              <a:t>f</a:t>
            </a:r>
            <a:r>
              <a:rPr altLang="en-US" sz="3600" lang="en-US"/>
              <a:t>orm </a:t>
            </a:r>
            <a:r>
              <a:rPr altLang="en-US" sz="3600" lang="en-US"/>
              <a:t>s</a:t>
            </a:r>
            <a:r>
              <a:rPr altLang="en-US" sz="3600" lang="en-US"/>
              <a:t>h</a:t>
            </a:r>
            <a:r>
              <a:rPr altLang="en-US" sz="3600" lang="en-US"/>
              <a:t>o</a:t>
            </a:r>
            <a:r>
              <a:rPr altLang="en-US" sz="3600" lang="en-US"/>
              <a:t>w</a:t>
            </a:r>
            <a:r>
              <a:rPr altLang="en-US" sz="3600" lang="en-US"/>
              <a:t>c</a:t>
            </a:r>
            <a:r>
              <a:rPr altLang="en-US" sz="3600" lang="en-US"/>
              <a:t>a</a:t>
            </a:r>
            <a:r>
              <a:rPr altLang="en-US" sz="3600" lang="en-US"/>
              <a:t>s</a:t>
            </a:r>
            <a:r>
              <a:rPr altLang="en-US" sz="3600" lang="en-US"/>
              <a:t>e</a:t>
            </a:r>
            <a:r>
              <a:rPr altLang="en-US" sz="3600" lang="en-US"/>
              <a:t> </a:t>
            </a:r>
            <a:r>
              <a:rPr altLang="en-US" sz="3600" lang="en-US"/>
              <a:t>a</a:t>
            </a:r>
            <a:r>
              <a:rPr altLang="en-US" sz="3600" lang="en-US"/>
              <a:t> </a:t>
            </a:r>
            <a:r>
              <a:rPr altLang="en-US" sz="3600" lang="en-US"/>
              <a:t>s</a:t>
            </a:r>
            <a:r>
              <a:rPr altLang="en-US" sz="3600" lang="en-US"/>
              <a:t>k</a:t>
            </a:r>
            <a:r>
              <a:rPr altLang="en-US" sz="3600" lang="en-US"/>
              <a:t>i</a:t>
            </a:r>
            <a:r>
              <a:rPr altLang="en-US" sz="3600" lang="en-US"/>
              <a:t>l</a:t>
            </a:r>
            <a:r>
              <a:rPr altLang="en-US" sz="3600" lang="en-US"/>
              <a:t>l</a:t>
            </a:r>
            <a:r>
              <a:rPr altLang="en-US" sz="3600" lang="en-US"/>
              <a:t>s</a:t>
            </a:r>
            <a:r>
              <a:rPr altLang="en-US" sz="3600" lang="en-US"/>
              <a:t>,</a:t>
            </a:r>
            <a:r>
              <a:rPr altLang="en-US" sz="3600" lang="en-US"/>
              <a:t> </a:t>
            </a:r>
            <a:r>
              <a:rPr altLang="en-US" sz="3600" lang="en-US"/>
              <a:t>p</a:t>
            </a:r>
            <a:r>
              <a:rPr altLang="en-US" sz="3600" lang="en-US"/>
              <a:t>r</a:t>
            </a:r>
            <a:r>
              <a:rPr altLang="en-US" sz="3600" lang="en-US"/>
              <a:t>o</a:t>
            </a:r>
            <a:r>
              <a:rPr altLang="en-US" sz="3600" lang="en-US"/>
              <a:t>j</a:t>
            </a:r>
            <a:r>
              <a:rPr altLang="en-US" sz="3600" lang="en-US"/>
              <a:t>e</a:t>
            </a:r>
            <a:r>
              <a:rPr altLang="en-US" sz="3600" lang="en-US"/>
              <a:t>c</a:t>
            </a:r>
            <a:r>
              <a:rPr altLang="en-US" sz="3600" lang="en-US"/>
              <a:t>t</a:t>
            </a:r>
            <a:r>
              <a:rPr altLang="en-US" sz="3600" lang="en-US"/>
              <a:t>s</a:t>
            </a:r>
            <a:r>
              <a:rPr altLang="en-US" sz="3600" lang="en-US"/>
              <a:t> </a:t>
            </a:r>
            <a:r>
              <a:rPr altLang="en-US" sz="3600" lang="en-US"/>
              <a:t>a</a:t>
            </a:r>
            <a:r>
              <a:rPr altLang="en-US" sz="3600" lang="en-US"/>
              <a:t>n</a:t>
            </a:r>
            <a:r>
              <a:rPr altLang="en-US" sz="3600" lang="en-US"/>
              <a:t>d</a:t>
            </a:r>
            <a:endParaRPr altLang="en-US" lang="zh-CN"/>
          </a:p>
          <a:p>
            <a:r>
              <a:rPr altLang="en-US" sz="3600" lang="en-US"/>
              <a:t>A</a:t>
            </a:r>
            <a:r>
              <a:rPr altLang="en-US" sz="3600" lang="en-US"/>
              <a:t>c</a:t>
            </a:r>
            <a:r>
              <a:rPr altLang="en-US" sz="3600" lang="en-US"/>
              <a:t>h</a:t>
            </a:r>
            <a:r>
              <a:rPr altLang="en-US" sz="3600" lang="en-US"/>
              <a:t>ievement </a:t>
            </a:r>
            <a:r>
              <a:rPr altLang="en-US" sz="3600" lang="en-US"/>
              <a:t>a</a:t>
            </a:r>
            <a:r>
              <a:rPr altLang="en-US" sz="3600" lang="en-US"/>
              <a:t>n</a:t>
            </a:r>
            <a:r>
              <a:rPr altLang="en-US" sz="3600" lang="en-US"/>
              <a:t>d</a:t>
            </a:r>
            <a:r>
              <a:rPr altLang="en-US" sz="3600" lang="en-US"/>
              <a:t> </a:t>
            </a:r>
            <a:r>
              <a:rPr altLang="en-US" sz="3600" lang="en-US"/>
              <a:t>I</a:t>
            </a:r>
            <a:r>
              <a:rPr altLang="en-US" sz="3600" lang="en-US"/>
              <a:t>n</a:t>
            </a:r>
            <a:r>
              <a:rPr altLang="en-US" sz="3600" lang="en-US"/>
              <a:t>s</a:t>
            </a:r>
            <a:r>
              <a:rPr altLang="en-US" sz="3600" lang="en-US"/>
              <a:t>t</a:t>
            </a:r>
            <a:r>
              <a:rPr altLang="en-US" sz="3600" lang="en-US"/>
              <a:t>e</a:t>
            </a:r>
            <a:r>
              <a:rPr altLang="en-US" sz="3600" lang="en-US"/>
              <a:t>a</a:t>
            </a:r>
            <a:r>
              <a:rPr altLang="en-US" sz="3600" lang="en-US"/>
              <a:t>d</a:t>
            </a:r>
            <a:r>
              <a:rPr altLang="en-US" sz="3600" lang="en-US"/>
              <a:t> </a:t>
            </a:r>
            <a:r>
              <a:rPr altLang="en-US" sz="3600" lang="en-US"/>
              <a:t>o</a:t>
            </a:r>
            <a:r>
              <a:rPr altLang="en-US" sz="3600" lang="en-US"/>
              <a:t>f</a:t>
            </a:r>
            <a:r>
              <a:rPr altLang="en-US" sz="3600" lang="en-US"/>
              <a:t> </a:t>
            </a:r>
            <a:r>
              <a:rPr altLang="en-US" sz="3600" lang="en-US"/>
              <a:t>j</a:t>
            </a:r>
            <a:r>
              <a:rPr altLang="en-US" sz="3600" lang="en-US"/>
              <a:t>u</a:t>
            </a:r>
            <a:r>
              <a:rPr altLang="en-US" sz="3600" lang="en-US"/>
              <a:t>s</a:t>
            </a:r>
            <a:r>
              <a:rPr altLang="en-US" sz="3600" lang="en-US"/>
              <a:t>t</a:t>
            </a:r>
            <a:r>
              <a:rPr altLang="en-US" sz="3600" lang="en-US"/>
              <a:t> </a:t>
            </a:r>
            <a:r>
              <a:rPr altLang="en-US" sz="3600" lang="en-US"/>
              <a:t>a</a:t>
            </a:r>
            <a:r>
              <a:rPr altLang="en-US" sz="3600" lang="en-US"/>
              <a:t> </a:t>
            </a:r>
            <a:r>
              <a:rPr altLang="en-US" sz="3600" lang="en-US"/>
              <a:t>T</a:t>
            </a:r>
            <a:r>
              <a:rPr altLang="en-US" sz="3600" lang="en-US"/>
              <a:t>r</a:t>
            </a:r>
            <a:r>
              <a:rPr altLang="en-US" sz="3600" lang="en-US"/>
              <a:t>a</a:t>
            </a:r>
            <a:r>
              <a:rPr altLang="en-US" sz="3600" lang="en-US"/>
              <a:t>d</a:t>
            </a:r>
            <a:r>
              <a:rPr altLang="en-US" sz="3600" lang="en-US"/>
              <a:t>i</a:t>
            </a:r>
            <a:r>
              <a:rPr altLang="en-US" sz="3600" lang="en-US"/>
              <a:t>tional </a:t>
            </a:r>
            <a:r>
              <a:rPr altLang="en-US" sz="3600" lang="en-US"/>
              <a:t>p</a:t>
            </a:r>
            <a:r>
              <a:rPr altLang="en-US" sz="3600" lang="en-US"/>
              <a:t>a</a:t>
            </a:r>
            <a:r>
              <a:rPr altLang="en-US" sz="3600" lang="en-US"/>
              <a:t>p</a:t>
            </a:r>
            <a:r>
              <a:rPr altLang="en-US" sz="3600" lang="en-US"/>
              <a:t>e</a:t>
            </a:r>
            <a:r>
              <a:rPr altLang="en-US" sz="3600" lang="en-US"/>
              <a:t>r</a:t>
            </a:r>
            <a:r>
              <a:rPr altLang="en-US" sz="3600" lang="en-US"/>
              <a:t> </a:t>
            </a:r>
            <a:r>
              <a:rPr altLang="en-US" sz="3600" lang="en-US"/>
              <a:t>r</a:t>
            </a:r>
            <a:r>
              <a:rPr altLang="en-US" sz="3600" lang="en-US"/>
              <a:t>e</a:t>
            </a:r>
            <a:r>
              <a:rPr altLang="en-US" sz="3600" lang="en-US"/>
              <a:t>s</a:t>
            </a:r>
            <a:r>
              <a:rPr altLang="en-US" sz="3600" lang="en-US"/>
              <a:t>u</a:t>
            </a:r>
            <a:r>
              <a:rPr altLang="en-US" sz="3600" lang="en-US"/>
              <a:t>m</a:t>
            </a:r>
            <a:r>
              <a:rPr altLang="en-US" sz="3600" lang="en-US"/>
              <a:t>e</a:t>
            </a:r>
            <a:r>
              <a:rPr altLang="en-US" sz="3600" lang="en-US"/>
              <a:t>.</a:t>
            </a:r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3" name="object 9"/>
          <p:cNvSpPr/>
          <p:nvPr/>
        </p:nvSpPr>
        <p:spPr>
          <a:xfrm rot="0" flipH="0" flipV="0">
            <a:off x="881991" y="2069181"/>
            <a:ext cx="11303035" cy="479035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sz="4000" lang="en-US"/>
              <a:t>T</a:t>
            </a:r>
            <a:r>
              <a:rPr altLang="en-US" sz="4000" lang="en-US"/>
              <a:t>h</a:t>
            </a:r>
            <a:r>
              <a:rPr altLang="en-US" sz="4000" lang="en-US"/>
              <a:t>i</a:t>
            </a:r>
            <a:r>
              <a:rPr altLang="en-US" sz="4000" lang="en-US"/>
              <a:t>s</a:t>
            </a:r>
            <a:r>
              <a:rPr altLang="en-US" sz="4000" lang="en-US"/>
              <a:t> </a:t>
            </a:r>
            <a:r>
              <a:rPr altLang="en-US" sz="4000" lang="en-US"/>
              <a:t>p</a:t>
            </a:r>
            <a:r>
              <a:rPr altLang="en-US" sz="4000" lang="en-US"/>
              <a:t>r</a:t>
            </a:r>
            <a:r>
              <a:rPr altLang="en-US" sz="4000" lang="en-US"/>
              <a:t>o</a:t>
            </a:r>
            <a:r>
              <a:rPr altLang="en-US" sz="4000" lang="en-US"/>
              <a:t>j</a:t>
            </a:r>
            <a:r>
              <a:rPr altLang="en-US" sz="4000" lang="en-US"/>
              <a:t>e</a:t>
            </a:r>
            <a:r>
              <a:rPr altLang="en-US" sz="4000" lang="en-US"/>
              <a:t>c</a:t>
            </a:r>
            <a:r>
              <a:rPr altLang="en-US" sz="4000" lang="en-US"/>
              <a:t>t</a:t>
            </a:r>
            <a:r>
              <a:rPr altLang="en-US" sz="4000" lang="en-US"/>
              <a:t> </a:t>
            </a:r>
            <a:r>
              <a:rPr altLang="en-US" sz="4000" lang="en-US"/>
              <a:t>i</a:t>
            </a:r>
            <a:r>
              <a:rPr altLang="en-US" sz="4000" lang="en-US"/>
              <a:t>s</a:t>
            </a:r>
            <a:r>
              <a:rPr altLang="en-US" sz="4000" lang="en-US"/>
              <a:t> </a:t>
            </a:r>
            <a:r>
              <a:rPr altLang="en-US" sz="4000" lang="en-US"/>
              <a:t>a</a:t>
            </a:r>
            <a:r>
              <a:rPr altLang="en-US" sz="4000" lang="en-US"/>
              <a:t> </a:t>
            </a:r>
            <a:r>
              <a:rPr altLang="en-US" sz="4000" lang="en-US"/>
              <a:t>s</a:t>
            </a:r>
            <a:r>
              <a:rPr altLang="en-US" sz="4000" lang="en-US"/>
              <a:t>i</a:t>
            </a:r>
            <a:r>
              <a:rPr altLang="en-US" sz="4000" lang="en-US"/>
              <a:t>n</a:t>
            </a:r>
            <a:r>
              <a:rPr altLang="en-US" sz="4000" lang="en-US"/>
              <a:t>g</a:t>
            </a:r>
            <a:r>
              <a:rPr altLang="en-US" sz="4000" lang="en-US"/>
              <a:t>l</a:t>
            </a:r>
            <a:r>
              <a:rPr altLang="en-US" sz="4000" lang="en-US"/>
              <a:t>e </a:t>
            </a:r>
            <a:r>
              <a:rPr altLang="en-US" sz="4000" lang="en-US"/>
              <a:t>p</a:t>
            </a:r>
            <a:r>
              <a:rPr altLang="en-US" sz="4000" lang="en-US"/>
              <a:t>a</a:t>
            </a:r>
            <a:r>
              <a:rPr altLang="en-US" sz="4000" lang="en-US"/>
              <a:t>g</a:t>
            </a:r>
            <a:r>
              <a:rPr altLang="en-US" sz="4000" lang="en-US"/>
              <a:t>e</a:t>
            </a:r>
            <a:r>
              <a:rPr altLang="en-US" sz="4000" lang="en-US"/>
              <a:t> </a:t>
            </a:r>
            <a:r>
              <a:rPr altLang="en-US" sz="4000" lang="en-US"/>
              <a:t>r</a:t>
            </a:r>
            <a:r>
              <a:rPr altLang="en-US" sz="4000" lang="en-US"/>
              <a:t>e</a:t>
            </a:r>
            <a:r>
              <a:rPr altLang="en-US" sz="4000" lang="en-US"/>
              <a:t>s</a:t>
            </a:r>
            <a:r>
              <a:rPr altLang="en-US" sz="4000" lang="en-US"/>
              <a:t>p</a:t>
            </a:r>
            <a:r>
              <a:rPr altLang="en-US" sz="4000" lang="en-US"/>
              <a:t>o</a:t>
            </a:r>
            <a:r>
              <a:rPr altLang="en-US" sz="4000" lang="en-US"/>
              <a:t>n</a:t>
            </a:r>
            <a:r>
              <a:rPr altLang="en-US" sz="4000" lang="en-US"/>
              <a:t>s</a:t>
            </a:r>
            <a:r>
              <a:rPr altLang="en-US" sz="4000" lang="en-US"/>
              <a:t>i</a:t>
            </a:r>
            <a:r>
              <a:rPr altLang="en-US" sz="4000" lang="en-US"/>
              <a:t>v</a:t>
            </a:r>
            <a:r>
              <a:rPr altLang="en-US" sz="4000" lang="en-US"/>
              <a:t>e</a:t>
            </a:r>
            <a:endParaRPr altLang="en-US" lang="zh-CN"/>
          </a:p>
          <a:p>
            <a:r>
              <a:rPr altLang="en-US" sz="4000" lang="en-US"/>
              <a:t>P</a:t>
            </a:r>
            <a:r>
              <a:rPr altLang="en-US" sz="4000" lang="en-US"/>
              <a:t>o</a:t>
            </a:r>
            <a:r>
              <a:rPr altLang="en-US" sz="4000" lang="en-US"/>
              <a:t>r</a:t>
            </a:r>
            <a:r>
              <a:rPr altLang="en-US" sz="4000" lang="en-US"/>
              <a:t>t</a:t>
            </a:r>
            <a:r>
              <a:rPr altLang="en-US" sz="4000" lang="en-US"/>
              <a:t>folio </a:t>
            </a:r>
            <a:r>
              <a:rPr altLang="en-US" sz="4000" lang="en-US"/>
              <a:t>website </a:t>
            </a:r>
            <a:r>
              <a:rPr altLang="en-US" sz="4000" lang="en-US"/>
              <a:t> </a:t>
            </a:r>
            <a:r>
              <a:rPr altLang="en-US" sz="4000" lang="en-US"/>
              <a:t>t</a:t>
            </a:r>
            <a:r>
              <a:rPr altLang="en-US" sz="4000" lang="en-US"/>
              <a:t>h</a:t>
            </a:r>
            <a:r>
              <a:rPr altLang="en-US" sz="4000" lang="en-US"/>
              <a:t>a</a:t>
            </a:r>
            <a:r>
              <a:rPr altLang="en-US" sz="4000" lang="en-US"/>
              <a:t>t</a:t>
            </a:r>
            <a:r>
              <a:rPr altLang="en-US" sz="4000" lang="en-US"/>
              <a:t> </a:t>
            </a:r>
            <a:r>
              <a:rPr altLang="en-US" sz="4000" lang="en-US"/>
              <a:t>h</a:t>
            </a:r>
            <a:r>
              <a:rPr altLang="en-US" sz="4000" lang="en-US"/>
              <a:t>i</a:t>
            </a:r>
            <a:r>
              <a:rPr altLang="en-US" sz="4000" lang="en-US"/>
              <a:t>g</a:t>
            </a:r>
            <a:r>
              <a:rPr altLang="en-US" sz="4000" lang="en-US"/>
              <a:t>h</a:t>
            </a:r>
            <a:r>
              <a:rPr altLang="en-US" sz="4000" lang="en-US"/>
              <a:t>l</a:t>
            </a:r>
            <a:r>
              <a:rPr altLang="en-US" sz="4000" lang="en-US"/>
              <a:t>ights </a:t>
            </a:r>
            <a:r>
              <a:rPr altLang="en-US" sz="4000" lang="en-US"/>
              <a:t> </a:t>
            </a:r>
            <a:r>
              <a:rPr altLang="en-US" sz="4000" lang="en-US"/>
              <a:t>P</a:t>
            </a:r>
            <a:r>
              <a:rPr altLang="en-US" sz="4000" lang="en-US"/>
              <a:t>e</a:t>
            </a:r>
            <a:r>
              <a:rPr altLang="en-US" sz="4000" lang="en-US"/>
              <a:t>r</a:t>
            </a:r>
            <a:r>
              <a:rPr altLang="en-US" sz="4000" lang="en-US"/>
              <a:t>s</a:t>
            </a:r>
            <a:r>
              <a:rPr altLang="en-US" sz="4000" lang="en-US"/>
              <a:t>o</a:t>
            </a:r>
            <a:r>
              <a:rPr altLang="en-US" sz="4000" lang="en-US"/>
              <a:t>n</a:t>
            </a:r>
            <a:r>
              <a:rPr altLang="en-US" sz="4000" lang="en-US"/>
              <a:t>a</a:t>
            </a:r>
            <a:r>
              <a:rPr altLang="en-US" sz="4000" lang="en-US"/>
              <a:t>l</a:t>
            </a:r>
            <a:endParaRPr altLang="en-US" lang="zh-CN"/>
          </a:p>
          <a:p>
            <a:r>
              <a:rPr altLang="en-US" sz="4000" lang="en-US"/>
              <a:t>D</a:t>
            </a:r>
            <a:r>
              <a:rPr altLang="en-US" sz="4000" lang="en-US"/>
              <a:t>e</a:t>
            </a:r>
            <a:r>
              <a:rPr altLang="en-US" sz="4000" lang="en-US"/>
              <a:t>t</a:t>
            </a:r>
            <a:r>
              <a:rPr altLang="en-US" sz="4000" lang="en-US"/>
              <a:t>a</a:t>
            </a:r>
            <a:r>
              <a:rPr altLang="en-US" sz="4000" lang="en-US"/>
              <a:t>ils </a:t>
            </a:r>
            <a:r>
              <a:rPr altLang="en-US" sz="4000" lang="en-US"/>
              <a:t>t</a:t>
            </a:r>
            <a:r>
              <a:rPr altLang="en-US" sz="4000" lang="en-US"/>
              <a:t>e</a:t>
            </a:r>
            <a:r>
              <a:rPr altLang="en-US" sz="4000" lang="en-US"/>
              <a:t>c</a:t>
            </a:r>
            <a:r>
              <a:rPr altLang="en-US" sz="4000" lang="en-US"/>
              <a:t>h</a:t>
            </a:r>
            <a:r>
              <a:rPr altLang="en-US" sz="4000" lang="en-US"/>
              <a:t>n</a:t>
            </a:r>
            <a:r>
              <a:rPr altLang="en-US" sz="4000" lang="en-US"/>
              <a:t>i</a:t>
            </a:r>
            <a:r>
              <a:rPr altLang="en-US" sz="4000" lang="en-US"/>
              <a:t>c</a:t>
            </a:r>
            <a:r>
              <a:rPr altLang="en-US" sz="4000" lang="en-US"/>
              <a:t>a</a:t>
            </a:r>
            <a:r>
              <a:rPr altLang="en-US" sz="4000" lang="en-US"/>
              <a:t>l</a:t>
            </a:r>
            <a:r>
              <a:rPr altLang="en-US" sz="4000" lang="en-US"/>
              <a:t> </a:t>
            </a:r>
            <a:r>
              <a:rPr altLang="en-US" sz="4000" lang="en-US"/>
              <a:t>S</a:t>
            </a:r>
            <a:r>
              <a:rPr altLang="en-US" sz="4000" lang="en-US"/>
              <a:t>k</a:t>
            </a:r>
            <a:r>
              <a:rPr altLang="en-US" sz="4000" lang="en-US"/>
              <a:t>i</a:t>
            </a:r>
            <a:r>
              <a:rPr altLang="en-US" sz="4000" lang="en-US"/>
              <a:t>l</a:t>
            </a:r>
            <a:r>
              <a:rPr altLang="en-US" sz="4000" lang="en-US"/>
              <a:t>l</a:t>
            </a:r>
            <a:r>
              <a:rPr altLang="en-US" sz="4000" lang="en-US"/>
              <a:t>s</a:t>
            </a:r>
            <a:r>
              <a:rPr altLang="en-US" sz="4000" lang="en-US"/>
              <a:t> </a:t>
            </a:r>
            <a:r>
              <a:rPr altLang="en-US" sz="4000" lang="en-US"/>
              <a:t>a</a:t>
            </a:r>
            <a:r>
              <a:rPr altLang="en-US" sz="4000" lang="en-US"/>
              <a:t>n</a:t>
            </a:r>
            <a:r>
              <a:rPr altLang="en-US" sz="4000" lang="en-US"/>
              <a:t>d</a:t>
            </a:r>
            <a:r>
              <a:rPr altLang="en-US" sz="4000" lang="en-US"/>
              <a:t> </a:t>
            </a:r>
            <a:r>
              <a:rPr altLang="en-US" sz="4000" lang="en-US"/>
              <a:t>p</a:t>
            </a:r>
            <a:r>
              <a:rPr altLang="en-US" sz="4000" lang="en-US"/>
              <a:t>r</a:t>
            </a:r>
            <a:r>
              <a:rPr altLang="en-US" sz="4000" lang="en-US"/>
              <a:t>o</a:t>
            </a:r>
            <a:r>
              <a:rPr altLang="en-US" sz="4000" lang="en-US"/>
              <a:t>j</a:t>
            </a:r>
            <a:r>
              <a:rPr altLang="en-US" sz="4000" lang="en-US"/>
              <a:t>e</a:t>
            </a:r>
            <a:r>
              <a:rPr altLang="en-US" sz="4000" lang="en-US"/>
              <a:t>ct</a:t>
            </a:r>
            <a:r>
              <a:rPr altLang="en-US" sz="4000" lang="en-US"/>
              <a:t>s</a:t>
            </a:r>
            <a:r>
              <a:rPr altLang="en-US" sz="4000" lang="en-US"/>
              <a:t> </a:t>
            </a:r>
            <a:r>
              <a:rPr altLang="en-US" sz="4000" lang="en-US"/>
              <a:t>C</a:t>
            </a:r>
            <a:r>
              <a:rPr altLang="en-US" sz="4000" lang="en-US"/>
              <a:t>o</a:t>
            </a:r>
            <a:r>
              <a:rPr altLang="en-US" sz="4000" lang="en-US"/>
              <a:t>n</a:t>
            </a:r>
            <a:r>
              <a:rPr altLang="en-US" sz="4000" lang="en-US"/>
              <a:t>t</a:t>
            </a:r>
            <a:r>
              <a:rPr altLang="en-US" sz="4000" lang="en-US"/>
              <a:t>a</a:t>
            </a:r>
            <a:r>
              <a:rPr altLang="en-US" sz="4000" lang="en-US"/>
              <a:t>c</a:t>
            </a:r>
            <a:r>
              <a:rPr altLang="en-US" sz="4000" lang="en-US"/>
              <a:t>t</a:t>
            </a:r>
            <a:r>
              <a:rPr altLang="en-US" sz="4000" lang="en-US"/>
              <a:t> </a:t>
            </a:r>
            <a:r>
              <a:rPr altLang="en-US" sz="4000" lang="en-US"/>
              <a:t>d</a:t>
            </a:r>
            <a:r>
              <a:rPr altLang="en-US" sz="4000" lang="en-US"/>
              <a:t>e</a:t>
            </a:r>
            <a:r>
              <a:rPr altLang="en-US" sz="4000" lang="en-US"/>
              <a:t>s</a:t>
            </a:r>
            <a:r>
              <a:rPr altLang="en-US" sz="4000" lang="en-US"/>
              <a:t>i</a:t>
            </a:r>
            <a:r>
              <a:rPr altLang="en-US" sz="4000" lang="en-US"/>
              <a:t>g</a:t>
            </a:r>
            <a:r>
              <a:rPr altLang="en-US" sz="4000" lang="en-US"/>
              <a:t>n</a:t>
            </a:r>
            <a:r>
              <a:rPr altLang="en-US" sz="4000" lang="en-US"/>
              <a:t> </a:t>
            </a:r>
            <a:r>
              <a:rPr altLang="en-US" sz="4000" lang="en-US"/>
              <a:t>w</a:t>
            </a:r>
            <a:r>
              <a:rPr altLang="en-US" sz="4000" lang="en-US"/>
              <a:t>i</a:t>
            </a:r>
            <a:r>
              <a:rPr altLang="en-US" sz="4000" lang="en-US"/>
              <a:t>t</a:t>
            </a:r>
            <a:r>
              <a:rPr altLang="en-US" sz="4000" lang="en-US"/>
              <a:t>h</a:t>
            </a:r>
            <a:r>
              <a:rPr altLang="en-US" sz="4000" lang="en-US"/>
              <a:t> </a:t>
            </a:r>
            <a:r>
              <a:rPr altLang="en-US" sz="4000" lang="en-US"/>
              <a:t>i</a:t>
            </a:r>
            <a:r>
              <a:rPr altLang="en-US" sz="4000" lang="en-US"/>
              <a:t>n</a:t>
            </a:r>
            <a:r>
              <a:rPr altLang="en-US" sz="4000" lang="en-US"/>
              <a:t> </a:t>
            </a:r>
            <a:r>
              <a:rPr altLang="en-US" sz="4000" lang="en-US"/>
              <a:t>a</a:t>
            </a:r>
            <a:r>
              <a:rPr altLang="en-US" sz="4000" lang="en-US"/>
              <a:t>t</a:t>
            </a:r>
            <a:r>
              <a:rPr altLang="en-US" sz="4000" lang="en-US"/>
              <a:t>t</a:t>
            </a:r>
            <a:r>
              <a:rPr altLang="en-US" sz="4000" lang="en-US"/>
              <a:t>r</a:t>
            </a:r>
            <a:r>
              <a:rPr altLang="en-US" sz="4000" lang="en-US"/>
              <a:t>a</a:t>
            </a:r>
            <a:r>
              <a:rPr altLang="en-US" sz="4000" lang="en-US"/>
              <a:t>c</a:t>
            </a:r>
            <a:r>
              <a:rPr altLang="en-US" sz="4000" lang="en-US"/>
              <a:t>t </a:t>
            </a:r>
            <a:r>
              <a:rPr altLang="en-US" sz="4000" lang="en-US"/>
              <a:t>p</a:t>
            </a:r>
            <a:r>
              <a:rPr altLang="en-US" sz="4000" lang="en-US"/>
              <a:t>a</a:t>
            </a:r>
            <a:r>
              <a:rPr altLang="en-US" sz="4000" lang="en-US"/>
              <a:t>g</a:t>
            </a:r>
            <a:r>
              <a:rPr altLang="en-US" sz="4000" lang="en-US"/>
              <a:t>e</a:t>
            </a:r>
            <a:r>
              <a:rPr altLang="en-US" sz="4000" lang="en-US"/>
              <a:t>.</a:t>
            </a:r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"/>
          <p:cNvSpPr txBox="1"/>
          <p:nvPr/>
        </p:nvSpPr>
        <p:spPr>
          <a:xfrm>
            <a:off x="631035" y="937456"/>
            <a:ext cx="4649154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Header and introduction section
About me section
Skills showcase
Projects with live examples 
Contact form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9" name=""/>
          <p:cNvSpPr txBox="1"/>
          <p:nvPr/>
        </p:nvSpPr>
        <p:spPr>
          <a:xfrm rot="21523924" flipH="0">
            <a:off x="12314040" y="4460181"/>
            <a:ext cx="777789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0" name=""/>
          <p:cNvSpPr txBox="1"/>
          <p:nvPr/>
        </p:nvSpPr>
        <p:spPr>
          <a:xfrm rot="1925526">
            <a:off x="1518694" y="-1725650"/>
            <a:ext cx="2355843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1" name=""/>
          <p:cNvSpPr txBox="1"/>
          <p:nvPr/>
        </p:nvSpPr>
        <p:spPr>
          <a:xfrm rot="21600000">
            <a:off x="410614" y="-190499"/>
            <a:ext cx="10282682" cy="891538"/>
          </a:xfrm>
          <a:prstGeom prst="rect"/>
        </p:spPr>
        <p:txBody>
          <a:bodyPr rtlCol="0" wrap="square">
            <a:spAutoFit/>
          </a:bodyPr>
          <a:p>
            <a:r>
              <a:rPr sz="5400" lang="en-US">
                <a:solidFill>
                  <a:srgbClr val="000000"/>
                </a:solidFill>
              </a:rPr>
              <a:t>P</a:t>
            </a:r>
            <a:r>
              <a:rPr sz="5400" lang="en-US">
                <a:solidFill>
                  <a:srgbClr val="000000"/>
                </a:solidFill>
              </a:rPr>
              <a:t>o</a:t>
            </a:r>
            <a:r>
              <a:rPr sz="5400" lang="en-US">
                <a:solidFill>
                  <a:srgbClr val="000000"/>
                </a:solidFill>
              </a:rPr>
              <a:t>r</a:t>
            </a:r>
            <a:r>
              <a:rPr sz="5400" lang="en-US">
                <a:solidFill>
                  <a:srgbClr val="000000"/>
                </a:solidFill>
              </a:rPr>
              <a:t>t</a:t>
            </a:r>
            <a:r>
              <a:rPr sz="5400" lang="en-US">
                <a:solidFill>
                  <a:srgbClr val="000000"/>
                </a:solidFill>
              </a:rPr>
              <a:t>folio </a:t>
            </a:r>
            <a:r>
              <a:rPr sz="5400" lang="en-US">
                <a:solidFill>
                  <a:srgbClr val="000000"/>
                </a:solidFill>
              </a:rPr>
              <a:t>d</a:t>
            </a:r>
            <a:r>
              <a:rPr sz="5400" lang="en-US">
                <a:solidFill>
                  <a:srgbClr val="000000"/>
                </a:solidFill>
              </a:rPr>
              <a:t>e</a:t>
            </a:r>
            <a:r>
              <a:rPr sz="5400" lang="en-US">
                <a:solidFill>
                  <a:srgbClr val="000000"/>
                </a:solidFill>
              </a:rPr>
              <a:t>s</a:t>
            </a:r>
            <a:r>
              <a:rPr sz="5400" lang="en-US">
                <a:solidFill>
                  <a:srgbClr val="000000"/>
                </a:solidFill>
              </a:rPr>
              <a:t>ign </a:t>
            </a:r>
            <a:r>
              <a:rPr sz="5400" lang="en-US">
                <a:solidFill>
                  <a:srgbClr val="000000"/>
                </a:solidFill>
              </a:rPr>
              <a:t>and </a:t>
            </a:r>
            <a:r>
              <a:rPr sz="5400" lang="en-US">
                <a:solidFill>
                  <a:srgbClr val="000000"/>
                </a:solidFill>
              </a:rPr>
              <a:t>layout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4" name="object 9"/>
          <p:cNvSpPr/>
          <p:nvPr/>
        </p:nvSpPr>
        <p:spPr>
          <a:xfrm rot="0" flipH="0" flipV="0">
            <a:off x="881991" y="2069181"/>
            <a:ext cx="11303035" cy="479035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sz="4000" lang="en-US"/>
              <a:t>S</a:t>
            </a:r>
            <a:r>
              <a:rPr altLang="en-US" sz="4000" lang="en-US"/>
              <a:t>t</a:t>
            </a:r>
            <a:r>
              <a:rPr altLang="en-US" sz="4000" lang="en-US"/>
              <a:t>u</a:t>
            </a:r>
            <a:r>
              <a:rPr altLang="en-US" sz="4000" lang="en-US"/>
              <a:t>d</a:t>
            </a:r>
            <a:r>
              <a:rPr altLang="en-US" sz="4000" lang="en-US"/>
              <a:t>e</a:t>
            </a:r>
            <a:r>
              <a:rPr altLang="en-US" sz="4000" lang="en-US"/>
              <a:t>nts </a:t>
            </a:r>
            <a:r>
              <a:rPr altLang="en-US" sz="4000" lang="en-US"/>
              <a:t>,</a:t>
            </a:r>
            <a:r>
              <a:rPr altLang="en-US" sz="4000" lang="en-US"/>
              <a:t>j</a:t>
            </a:r>
            <a:r>
              <a:rPr altLang="en-US" sz="4000" lang="en-US"/>
              <a:t>o</a:t>
            </a:r>
            <a:r>
              <a:rPr altLang="en-US" sz="4000" lang="en-US"/>
              <a:t>b</a:t>
            </a:r>
            <a:r>
              <a:rPr altLang="en-US" sz="4000" lang="en-US"/>
              <a:t> </a:t>
            </a:r>
            <a:r>
              <a:rPr altLang="en-US" sz="4000" lang="en-US"/>
              <a:t>s</a:t>
            </a:r>
            <a:r>
              <a:rPr altLang="en-US" sz="4000" lang="en-US"/>
              <a:t>e</a:t>
            </a:r>
            <a:r>
              <a:rPr altLang="en-US" sz="4000" lang="en-US"/>
              <a:t>e</a:t>
            </a:r>
            <a:r>
              <a:rPr altLang="en-US" sz="4000" lang="en-US"/>
              <a:t>k</a:t>
            </a:r>
            <a:r>
              <a:rPr altLang="en-US" sz="4000" lang="en-US"/>
              <a:t>e</a:t>
            </a:r>
            <a:r>
              <a:rPr altLang="en-US" sz="4000" lang="en-US"/>
              <a:t>r</a:t>
            </a:r>
            <a:r>
              <a:rPr altLang="en-US" sz="4000" lang="en-US"/>
              <a:t>s</a:t>
            </a:r>
            <a:r>
              <a:rPr altLang="en-US" sz="4000" lang="en-US"/>
              <a:t> </a:t>
            </a:r>
            <a:r>
              <a:rPr altLang="en-US" sz="4000" lang="en-US"/>
              <a:t>a</a:t>
            </a:r>
            <a:r>
              <a:rPr altLang="en-US" sz="4000" lang="en-US"/>
              <a:t>n</a:t>
            </a:r>
            <a:r>
              <a:rPr altLang="en-US" sz="4000" lang="en-US"/>
              <a:t>d</a:t>
            </a:r>
            <a:r>
              <a:rPr altLang="en-US" sz="4000" lang="en-US"/>
              <a:t> </a:t>
            </a:r>
            <a:r>
              <a:rPr altLang="en-US" sz="4000" lang="en-US"/>
              <a:t>freelancers</a:t>
            </a:r>
            <a:r>
              <a:rPr altLang="en-US" sz="4000" lang="en-US"/>
              <a:t> </a:t>
            </a:r>
            <a:r>
              <a:rPr altLang="en-US" sz="4000" lang="en-US"/>
              <a:t>w</a:t>
            </a:r>
            <a:r>
              <a:rPr altLang="en-US" sz="4000" lang="en-US"/>
              <a:t>h</a:t>
            </a:r>
            <a:r>
              <a:rPr altLang="en-US" sz="4000" lang="en-US"/>
              <a:t>o</a:t>
            </a:r>
            <a:r>
              <a:rPr altLang="en-US" sz="4000" lang="en-US"/>
              <a:t> </a:t>
            </a:r>
            <a:r>
              <a:rPr altLang="en-US" sz="4000" lang="en-US"/>
              <a:t>w</a:t>
            </a:r>
            <a:r>
              <a:rPr altLang="en-US" sz="4000" lang="en-US"/>
              <a:t>a</a:t>
            </a:r>
            <a:r>
              <a:rPr altLang="en-US" sz="4000" lang="en-US"/>
              <a:t>n</a:t>
            </a:r>
            <a:r>
              <a:rPr altLang="en-US" sz="4000" lang="en-US"/>
              <a:t>t</a:t>
            </a:r>
            <a:endParaRPr altLang="en-US" lang="zh-CN"/>
          </a:p>
          <a:p>
            <a:r>
              <a:rPr altLang="en-US" sz="4000" lang="en-US"/>
              <a:t>T</a:t>
            </a:r>
            <a:r>
              <a:rPr altLang="en-US" sz="4000" lang="en-US"/>
              <a:t>o</a:t>
            </a:r>
            <a:r>
              <a:rPr altLang="en-US" sz="4000" lang="en-US"/>
              <a:t> </a:t>
            </a:r>
            <a:r>
              <a:rPr altLang="en-US" sz="4000" lang="en-US"/>
              <a:t>p</a:t>
            </a:r>
            <a:r>
              <a:rPr altLang="en-US" sz="4000" lang="en-US"/>
              <a:t>r</a:t>
            </a:r>
            <a:r>
              <a:rPr altLang="en-US" sz="4000" lang="en-US"/>
              <a:t>e</a:t>
            </a:r>
            <a:r>
              <a:rPr altLang="en-US" sz="4000" lang="en-US"/>
              <a:t>ent </a:t>
            </a:r>
            <a:r>
              <a:rPr altLang="en-US" sz="4000" lang="en-US"/>
              <a:t> </a:t>
            </a:r>
            <a:r>
              <a:rPr altLang="en-US" sz="4000" lang="en-US"/>
              <a:t>t</a:t>
            </a:r>
            <a:r>
              <a:rPr altLang="en-US" sz="4000" lang="en-US"/>
              <a:t>h</a:t>
            </a:r>
            <a:r>
              <a:rPr altLang="en-US" sz="4000" lang="en-US"/>
              <a:t>e</a:t>
            </a:r>
            <a:r>
              <a:rPr altLang="en-US" sz="4000" lang="en-US"/>
              <a:t>m</a:t>
            </a:r>
            <a:r>
              <a:rPr altLang="en-US" sz="4000" lang="en-US"/>
              <a:t>s</a:t>
            </a:r>
            <a:r>
              <a:rPr altLang="en-US" sz="4000" lang="en-US"/>
              <a:t>e</a:t>
            </a:r>
            <a:r>
              <a:rPr altLang="en-US" sz="4000" lang="en-US"/>
              <a:t>lves </a:t>
            </a:r>
            <a:r>
              <a:rPr altLang="en-US" sz="4000" lang="en-US"/>
              <a:t>P</a:t>
            </a:r>
            <a:r>
              <a:rPr altLang="en-US" sz="4000" lang="en-US"/>
              <a:t>r</a:t>
            </a:r>
            <a:r>
              <a:rPr altLang="en-US" sz="4000" lang="en-US"/>
              <a:t>o</a:t>
            </a:r>
            <a:r>
              <a:rPr altLang="en-US" sz="4000" lang="en-US"/>
              <a:t>f</a:t>
            </a:r>
            <a:r>
              <a:rPr altLang="en-US" sz="4000" lang="en-US"/>
              <a:t>e</a:t>
            </a:r>
            <a:r>
              <a:rPr altLang="en-US" sz="4000" lang="en-US"/>
              <a:t>s</a:t>
            </a:r>
            <a:r>
              <a:rPr altLang="en-US" sz="4000" lang="en-US"/>
              <a:t>s</a:t>
            </a:r>
            <a:r>
              <a:rPr altLang="en-US" sz="4000" lang="en-US"/>
              <a:t>ional</a:t>
            </a:r>
            <a:r>
              <a:rPr altLang="en-US" sz="4000" lang="en-US"/>
              <a:t> y</a:t>
            </a:r>
            <a:r>
              <a:rPr altLang="en-US" sz="4000" lang="en-US"/>
              <a:t> </a:t>
            </a:r>
            <a:r>
              <a:rPr altLang="en-US" sz="4000" lang="en-US"/>
              <a:t>T</a:t>
            </a:r>
            <a:r>
              <a:rPr altLang="en-US" sz="4000" lang="en-US"/>
              <a:t>o</a:t>
            </a:r>
            <a:r>
              <a:rPr altLang="en-US" sz="4000" lang="en-US"/>
              <a:t> </a:t>
            </a:r>
            <a:r>
              <a:rPr altLang="en-US" sz="4000" lang="en-US"/>
              <a:t>e</a:t>
            </a:r>
            <a:r>
              <a:rPr altLang="en-US" sz="4000" lang="en-US"/>
              <a:t>m</a:t>
            </a:r>
            <a:r>
              <a:rPr altLang="en-US" sz="4000" lang="en-US"/>
              <a:t>p</a:t>
            </a:r>
            <a:r>
              <a:rPr altLang="en-US" sz="4000" lang="en-US"/>
              <a:t>l</a:t>
            </a:r>
            <a:r>
              <a:rPr altLang="en-US" sz="4000" lang="en-US"/>
              <a:t>o</a:t>
            </a:r>
            <a:r>
              <a:rPr altLang="en-US" sz="4000" lang="en-US"/>
              <a:t>yees </a:t>
            </a:r>
            <a:r>
              <a:rPr altLang="en-US" sz="4000" lang="en-US"/>
              <a:t>R</a:t>
            </a:r>
            <a:r>
              <a:rPr altLang="en-US" sz="4000" lang="en-US"/>
              <a:t>e</a:t>
            </a:r>
            <a:r>
              <a:rPr altLang="en-US" sz="4000" lang="en-US"/>
              <a:t>c</a:t>
            </a:r>
            <a:r>
              <a:rPr altLang="en-US" sz="4000" lang="en-US"/>
              <a:t>r</a:t>
            </a:r>
            <a:r>
              <a:rPr altLang="en-US" sz="4000" lang="en-US"/>
              <a:t>iter </a:t>
            </a:r>
            <a:r>
              <a:rPr altLang="en-US" sz="4000" lang="en-US"/>
              <a:t> </a:t>
            </a:r>
            <a:r>
              <a:rPr altLang="en-US" sz="4000" lang="en-US"/>
              <a:t>a</a:t>
            </a:r>
            <a:r>
              <a:rPr altLang="en-US" sz="4000" lang="en-US"/>
              <a:t>n</a:t>
            </a:r>
            <a:r>
              <a:rPr altLang="en-US" sz="4000" lang="en-US"/>
              <a:t>d</a:t>
            </a:r>
            <a:r>
              <a:rPr altLang="en-US" sz="4000" lang="en-US"/>
              <a:t> </a:t>
            </a:r>
            <a:r>
              <a:rPr altLang="en-US" sz="4000" lang="en-US"/>
              <a:t>c</a:t>
            </a:r>
            <a:r>
              <a:rPr altLang="en-US" sz="4000" lang="en-US"/>
              <a:t>l</a:t>
            </a:r>
            <a:r>
              <a:rPr altLang="en-US" sz="4000" lang="en-US"/>
              <a:t>i</a:t>
            </a:r>
            <a:r>
              <a:rPr altLang="en-US" sz="4000" lang="en-US"/>
              <a:t>ents</a:t>
            </a:r>
            <a:r>
              <a:rPr altLang="en-US" sz="4000" lang="en-US"/>
              <a:t>.</a:t>
            </a:r>
            <a:endParaRPr altLang="en-US"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705" name="object 9"/>
          <p:cNvSpPr/>
          <p:nvPr/>
        </p:nvSpPr>
        <p:spPr>
          <a:xfrm rot="0" flipH="0" flipV="0">
            <a:off x="881991" y="2069181"/>
            <a:ext cx="11303035" cy="479035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sz="3600" lang="en-US"/>
              <a:t>H</a:t>
            </a:r>
            <a:r>
              <a:rPr altLang="en-US" sz="3600" lang="en-US"/>
              <a:t>t</a:t>
            </a:r>
            <a:r>
              <a:rPr altLang="en-US" sz="3600" lang="en-US"/>
              <a:t>m</a:t>
            </a:r>
            <a:r>
              <a:rPr altLang="en-US" sz="3600" lang="en-US"/>
              <a:t>l</a:t>
            </a:r>
            <a:r>
              <a:rPr altLang="en-US" sz="3600" lang="en-US"/>
              <a:t>5</a:t>
            </a:r>
            <a:r>
              <a:rPr altLang="en-US" sz="3600" lang="en-US"/>
              <a:t>-</a:t>
            </a:r>
            <a:r>
              <a:rPr altLang="en-US" sz="3600" lang="en-US"/>
              <a:t> </a:t>
            </a:r>
            <a:r>
              <a:rPr altLang="en-US" sz="3600" lang="en-US"/>
              <a:t>s</a:t>
            </a:r>
            <a:r>
              <a:rPr altLang="en-US" sz="3600" lang="en-US"/>
              <a:t>t</a:t>
            </a:r>
            <a:r>
              <a:rPr altLang="en-US" sz="3600" lang="en-US"/>
              <a:t>r</a:t>
            </a:r>
            <a:r>
              <a:rPr altLang="en-US" sz="3600" lang="en-US"/>
              <a:t>u</a:t>
            </a:r>
            <a:r>
              <a:rPr altLang="en-US" sz="3600" lang="en-US"/>
              <a:t>cture </a:t>
            </a:r>
            <a:r>
              <a:rPr altLang="en-US" sz="3600" lang="en-US"/>
              <a:t>o</a:t>
            </a:r>
            <a:r>
              <a:rPr altLang="en-US" sz="3600" lang="en-US"/>
              <a:t>f</a:t>
            </a:r>
            <a:r>
              <a:rPr altLang="en-US" sz="3600" lang="en-US"/>
              <a:t> </a:t>
            </a:r>
            <a:r>
              <a:rPr altLang="en-US" sz="3600" lang="en-US"/>
              <a:t>t</a:t>
            </a:r>
            <a:r>
              <a:rPr altLang="en-US" sz="3600" lang="en-US"/>
              <a:t>h</a:t>
            </a:r>
            <a:r>
              <a:rPr altLang="en-US" sz="3600" lang="en-US"/>
              <a:t>e</a:t>
            </a:r>
            <a:r>
              <a:rPr altLang="en-US" sz="3600" lang="en-US"/>
              <a:t> </a:t>
            </a:r>
            <a:r>
              <a:rPr altLang="en-US" sz="3600" lang="en-US"/>
              <a:t>websit</a:t>
            </a:r>
            <a:r>
              <a:rPr altLang="en-US" sz="3600" lang="en-US"/>
              <a:t>e</a:t>
            </a:r>
            <a:endParaRPr altLang="en-US" lang="zh-CN"/>
          </a:p>
          <a:p>
            <a:r>
              <a:rPr altLang="en-US" sz="3600" lang="en-US"/>
              <a:t>C</a:t>
            </a:r>
            <a:r>
              <a:rPr altLang="en-US" sz="3600" lang="en-US"/>
              <a:t>s</a:t>
            </a:r>
            <a:r>
              <a:rPr altLang="en-US" sz="3600" lang="en-US"/>
              <a:t>s</a:t>
            </a:r>
            <a:r>
              <a:rPr altLang="en-US" sz="3600" lang="en-US"/>
              <a:t>3</a:t>
            </a:r>
            <a:r>
              <a:rPr altLang="en-US" sz="3600" lang="en-US"/>
              <a:t>-</a:t>
            </a:r>
            <a:r>
              <a:rPr altLang="en-US" sz="3600" lang="en-US"/>
              <a:t> </a:t>
            </a:r>
            <a:r>
              <a:rPr altLang="en-US" sz="3600" lang="en-US"/>
              <a:t>s</a:t>
            </a:r>
            <a:r>
              <a:rPr altLang="en-US" sz="3600" lang="en-US"/>
              <a:t>t</a:t>
            </a:r>
            <a:r>
              <a:rPr altLang="en-US" sz="3600" lang="en-US"/>
              <a:t>y</a:t>
            </a:r>
            <a:r>
              <a:rPr altLang="en-US" sz="3600" lang="en-US"/>
              <a:t>l</a:t>
            </a:r>
            <a:r>
              <a:rPr altLang="en-US" sz="3600" lang="en-US"/>
              <a:t>i</a:t>
            </a:r>
            <a:r>
              <a:rPr altLang="en-US" sz="3600" lang="en-US"/>
              <a:t>n</a:t>
            </a:r>
            <a:r>
              <a:rPr altLang="en-US" sz="3600" lang="en-US"/>
              <a:t>g</a:t>
            </a:r>
            <a:r>
              <a:rPr altLang="en-US" sz="3600" lang="en-US"/>
              <a:t>,</a:t>
            </a:r>
            <a:r>
              <a:rPr altLang="en-US" sz="3600" lang="en-US"/>
              <a:t>l</a:t>
            </a:r>
            <a:r>
              <a:rPr altLang="en-US" sz="3600" lang="en-US"/>
              <a:t>a</a:t>
            </a:r>
            <a:r>
              <a:rPr altLang="en-US" sz="3600" lang="en-US"/>
              <a:t>y</a:t>
            </a:r>
            <a:r>
              <a:rPr altLang="en-US" sz="3600" lang="en-US"/>
              <a:t>o</a:t>
            </a:r>
            <a:r>
              <a:rPr altLang="en-US" sz="3600" lang="en-US"/>
              <a:t>u</a:t>
            </a:r>
            <a:r>
              <a:rPr altLang="en-US" sz="3600" lang="en-US"/>
              <a:t>t</a:t>
            </a:r>
            <a:r>
              <a:rPr altLang="en-US" sz="3600" lang="en-US"/>
              <a:t>s</a:t>
            </a:r>
            <a:r>
              <a:rPr altLang="en-US" sz="3600" lang="en-US"/>
              <a:t>,</a:t>
            </a:r>
            <a:r>
              <a:rPr altLang="en-US" sz="3600" lang="en-US"/>
              <a:t>a</a:t>
            </a:r>
            <a:r>
              <a:rPr altLang="en-US" sz="3600" lang="en-US"/>
              <a:t>n</a:t>
            </a:r>
            <a:r>
              <a:rPr altLang="en-US" sz="3600" lang="en-US"/>
              <a:t>i</a:t>
            </a:r>
            <a:r>
              <a:rPr altLang="en-US" sz="3600" lang="en-US"/>
              <a:t>m</a:t>
            </a:r>
            <a:r>
              <a:rPr altLang="en-US" sz="3600" lang="en-US"/>
              <a:t>a</a:t>
            </a:r>
            <a:r>
              <a:rPr altLang="en-US" sz="3600" lang="en-US"/>
              <a:t>t</a:t>
            </a:r>
            <a:r>
              <a:rPr altLang="en-US" sz="3600" lang="en-US"/>
              <a:t>i</a:t>
            </a:r>
            <a:r>
              <a:rPr altLang="en-US" sz="3600" lang="en-US"/>
              <a:t>o</a:t>
            </a:r>
            <a:r>
              <a:rPr altLang="en-US" sz="3600" lang="en-US"/>
              <a:t>n</a:t>
            </a:r>
            <a:r>
              <a:rPr altLang="en-US" sz="3600" lang="en-US"/>
              <a:t>s</a:t>
            </a:r>
            <a:endParaRPr altLang="en-US" lang="zh-CN"/>
          </a:p>
          <a:p>
            <a:r>
              <a:rPr altLang="en-US" sz="3600" lang="en-US"/>
              <a:t>J</a:t>
            </a:r>
            <a:r>
              <a:rPr altLang="en-US" sz="3600" lang="en-US"/>
              <a:t>a</a:t>
            </a:r>
            <a:r>
              <a:rPr altLang="en-US" sz="3600" lang="en-US"/>
              <a:t>v</a:t>
            </a:r>
            <a:r>
              <a:rPr altLang="en-US" sz="3600" lang="en-US"/>
              <a:t>a</a:t>
            </a:r>
            <a:r>
              <a:rPr altLang="en-US" sz="3600" lang="en-US"/>
              <a:t>s</a:t>
            </a:r>
            <a:r>
              <a:rPr altLang="en-US" sz="3600" lang="en-US"/>
              <a:t>c</a:t>
            </a:r>
            <a:r>
              <a:rPr altLang="en-US" sz="3600" lang="en-US"/>
              <a:t>ript</a:t>
            </a:r>
            <a:r>
              <a:rPr altLang="en-US" sz="3600" lang="en-US"/>
              <a:t>-</a:t>
            </a:r>
            <a:r>
              <a:rPr altLang="en-US" sz="3600" lang="en-US"/>
              <a:t>I</a:t>
            </a:r>
            <a:r>
              <a:rPr altLang="en-US" sz="3600" lang="en-US"/>
              <a:t>n</a:t>
            </a:r>
            <a:r>
              <a:rPr altLang="en-US" sz="3600" lang="en-US"/>
              <a:t>t</a:t>
            </a:r>
            <a:r>
              <a:rPr altLang="en-US" sz="3600" lang="en-US"/>
              <a:t>e</a:t>
            </a:r>
            <a:r>
              <a:rPr altLang="en-US" sz="3600" lang="en-US"/>
              <a:t>r</a:t>
            </a:r>
            <a:r>
              <a:rPr altLang="en-US" sz="3600" lang="en-US"/>
              <a:t>a</a:t>
            </a:r>
            <a:r>
              <a:rPr altLang="en-US" sz="3600" lang="en-US"/>
              <a:t>tiv</a:t>
            </a:r>
            <a:r>
              <a:rPr altLang="en-US" sz="3600" lang="en-US"/>
              <a:t>i</a:t>
            </a:r>
            <a:r>
              <a:rPr altLang="en-US" sz="3600" lang="en-US"/>
              <a:t>t</a:t>
            </a:r>
            <a:r>
              <a:rPr altLang="en-US" sz="3600" lang="en-US"/>
              <a:t>y</a:t>
            </a:r>
            <a:r>
              <a:rPr altLang="en-US" sz="3600" lang="en-US"/>
              <a:t> </a:t>
            </a:r>
            <a:r>
              <a:rPr altLang="en-US" sz="3600" lang="en-US"/>
              <a:t>a</a:t>
            </a:r>
            <a:r>
              <a:rPr altLang="en-US" sz="3600" lang="en-US"/>
              <a:t>n</a:t>
            </a:r>
            <a:r>
              <a:rPr altLang="en-US" sz="3600" lang="en-US"/>
              <a:t>d</a:t>
            </a:r>
            <a:r>
              <a:rPr altLang="en-US" sz="3600" lang="en-US"/>
              <a:t> </a:t>
            </a:r>
            <a:r>
              <a:rPr altLang="en-US" sz="3600" lang="en-US"/>
              <a:t>d</a:t>
            </a:r>
            <a:r>
              <a:rPr altLang="en-US" sz="3600" lang="en-US"/>
              <a:t>y</a:t>
            </a:r>
            <a:r>
              <a:rPr altLang="en-US" sz="3600" lang="en-US"/>
              <a:t>n</a:t>
            </a:r>
            <a:r>
              <a:rPr altLang="en-US" sz="3600" lang="en-US"/>
              <a:t>a</a:t>
            </a:r>
            <a:r>
              <a:rPr altLang="en-US" sz="3600" lang="en-US"/>
              <a:t>m</a:t>
            </a:r>
            <a:r>
              <a:rPr altLang="en-US" sz="3600" lang="en-US"/>
              <a:t>i</a:t>
            </a:r>
            <a:r>
              <a:rPr altLang="en-US" sz="3600" lang="en-US"/>
              <a:t>c</a:t>
            </a:r>
            <a:r>
              <a:rPr altLang="en-US" sz="3600" lang="en-US"/>
              <a:t> </a:t>
            </a:r>
            <a:r>
              <a:rPr altLang="en-US" sz="3600" lang="en-US"/>
              <a:t>s</a:t>
            </a:r>
            <a:r>
              <a:rPr altLang="en-US" sz="3600" lang="en-US"/>
              <a:t>t</a:t>
            </a:r>
            <a:r>
              <a:rPr altLang="en-US" sz="3600" lang="en-US"/>
              <a:t>u</a:t>
            </a:r>
            <a:r>
              <a:rPr altLang="en-US" sz="3600" lang="en-US"/>
              <a:t>d</a:t>
            </a:r>
            <a:r>
              <a:rPr altLang="en-US" sz="3600" lang="en-US"/>
              <a:t>e</a:t>
            </a:r>
            <a:r>
              <a:rPr altLang="en-US" sz="3600" lang="en-US"/>
              <a:t>nt</a:t>
            </a:r>
            <a:endParaRPr altLang="en-US" lang="zh-CN"/>
          </a:p>
          <a:p>
            <a:r>
              <a:rPr altLang="en-US" sz="3600" lang="en-US"/>
              <a:t>R</a:t>
            </a:r>
            <a:r>
              <a:rPr altLang="en-US" sz="3600" lang="en-US"/>
              <a:t>e</a:t>
            </a:r>
            <a:r>
              <a:rPr altLang="en-US" sz="3600" lang="en-US"/>
              <a:t>s</a:t>
            </a:r>
            <a:r>
              <a:rPr altLang="en-US" sz="3600" lang="en-US"/>
              <a:t>p</a:t>
            </a:r>
            <a:r>
              <a:rPr altLang="en-US" sz="3600" lang="en-US"/>
              <a:t>o</a:t>
            </a:r>
            <a:r>
              <a:rPr altLang="en-US" sz="3600" lang="en-US"/>
              <a:t>nsive </a:t>
            </a:r>
            <a:r>
              <a:rPr altLang="en-US" sz="3600" lang="en-US"/>
              <a:t> </a:t>
            </a:r>
            <a:r>
              <a:rPr altLang="en-US" sz="3600" lang="en-US"/>
              <a:t>W</a:t>
            </a:r>
            <a:r>
              <a:rPr altLang="en-US" sz="3600" lang="en-US"/>
              <a:t>e</a:t>
            </a:r>
            <a:r>
              <a:rPr altLang="en-US" sz="3600" lang="en-US"/>
              <a:t>b</a:t>
            </a:r>
            <a:r>
              <a:rPr altLang="en-US" sz="3600" lang="en-US"/>
              <a:t> </a:t>
            </a:r>
            <a:r>
              <a:rPr altLang="en-US" sz="3600" lang="en-US"/>
              <a:t>d</a:t>
            </a:r>
            <a:r>
              <a:rPr altLang="en-US" sz="3600" lang="en-US"/>
              <a:t>e</a:t>
            </a:r>
            <a:r>
              <a:rPr altLang="en-US" sz="3600" lang="en-US"/>
              <a:t>s</a:t>
            </a:r>
            <a:r>
              <a:rPr altLang="en-US" sz="3600" lang="en-US"/>
              <a:t>i</a:t>
            </a:r>
            <a:r>
              <a:rPr altLang="en-US" sz="3600" lang="en-US"/>
              <a:t>gn </a:t>
            </a:r>
            <a:r>
              <a:rPr altLang="en-US" sz="3600" lang="en-US"/>
              <a:t>-</a:t>
            </a:r>
            <a:r>
              <a:rPr altLang="en-US" sz="3600" lang="en-US"/>
              <a:t> </a:t>
            </a:r>
            <a:r>
              <a:rPr altLang="en-US" sz="3600" lang="en-US"/>
              <a:t>m</a:t>
            </a:r>
            <a:r>
              <a:rPr altLang="en-US" sz="3600" lang="en-US"/>
              <a:t>o</a:t>
            </a:r>
            <a:r>
              <a:rPr altLang="en-US" sz="3600" lang="en-US"/>
              <a:t>b</a:t>
            </a:r>
            <a:r>
              <a:rPr altLang="en-US" sz="3600" lang="en-US"/>
              <a:t>i</a:t>
            </a:r>
            <a:r>
              <a:rPr altLang="en-US" sz="3600" lang="en-US"/>
              <a:t>l</a:t>
            </a:r>
            <a:r>
              <a:rPr altLang="en-US" sz="3600" lang="en-US"/>
              <a:t>e</a:t>
            </a:r>
            <a:r>
              <a:rPr altLang="en-US" sz="3600" lang="en-US"/>
              <a:t> </a:t>
            </a:r>
            <a:r>
              <a:rPr altLang="en-US" sz="3600" lang="en-US"/>
              <a:t>a</a:t>
            </a:r>
            <a:r>
              <a:rPr altLang="en-US" sz="3600" lang="en-US"/>
              <a:t>n</a:t>
            </a:r>
            <a:r>
              <a:rPr altLang="en-US" sz="3600" lang="en-US"/>
              <a:t>d</a:t>
            </a:r>
            <a:r>
              <a:rPr altLang="en-US" sz="3600" lang="en-US"/>
              <a:t> </a:t>
            </a:r>
            <a:r>
              <a:rPr altLang="en-US" sz="3600" lang="en-US"/>
              <a:t>d</a:t>
            </a:r>
            <a:r>
              <a:rPr altLang="en-US" sz="3600" lang="en-US"/>
              <a:t>e</a:t>
            </a:r>
            <a:r>
              <a:rPr altLang="en-US" sz="3600" lang="en-US"/>
              <a:t>s</a:t>
            </a:r>
            <a:r>
              <a:rPr altLang="en-US" sz="3600" lang="en-US"/>
              <a:t>k</a:t>
            </a:r>
            <a:r>
              <a:rPr altLang="en-US" sz="3600" lang="en-US"/>
              <a:t>top </a:t>
            </a:r>
            <a:r>
              <a:rPr altLang="en-US" sz="3600" lang="en-US"/>
              <a:t>a</a:t>
            </a:r>
            <a:r>
              <a:rPr altLang="en-US" sz="3600" lang="en-US"/>
              <a:t>n</a:t>
            </a:r>
            <a:r>
              <a:rPr altLang="en-US" sz="3600" lang="en-US"/>
              <a:t>d</a:t>
            </a:r>
            <a:endParaRPr altLang="en-US" lang="zh-CN"/>
          </a:p>
          <a:p>
            <a:r>
              <a:rPr altLang="en-US" sz="3600" lang="en-US"/>
              <a:t>F</a:t>
            </a:r>
            <a:r>
              <a:rPr altLang="en-US" sz="3600" lang="en-US"/>
              <a:t>r</a:t>
            </a:r>
            <a:r>
              <a:rPr altLang="en-US" sz="3600" lang="en-US"/>
              <a:t>i</a:t>
            </a:r>
            <a:r>
              <a:rPr altLang="en-US" sz="3600" lang="en-US"/>
              <a:t>end </a:t>
            </a:r>
            <a:r>
              <a:rPr altLang="en-US" sz="3600" lang="en-US"/>
              <a:t>l</a:t>
            </a:r>
            <a:r>
              <a:rPr altLang="en-US" sz="3600" lang="en-US"/>
              <a:t>y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12" name=""/>
          <p:cNvSpPr txBox="1"/>
          <p:nvPr/>
        </p:nvSpPr>
        <p:spPr>
          <a:xfrm>
            <a:off x="755331" y="1661159"/>
            <a:ext cx="5330787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Dynamic project  addition ( using js)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Responsive design for all devices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Contact form with validation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Attractive animations and hover effects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2025-09-06T16:45:16Z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4a3d2a3d85f3423ebcbd0821ed4b22b7</vt:lpwstr>
  </property>
</Properties>
</file>