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8" r:id="rId45"/>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12.xml"/><Relationship Id="rId44" Type="http://schemas.openxmlformats.org/officeDocument/2006/relationships/slide" Target="slides/slide11.xml"/><Relationship Id="rId43" Type="http://schemas.openxmlformats.org/officeDocument/2006/relationships/slide" Target="slides/slide10.xml"/><Relationship Id="rId42" Type="http://schemas.openxmlformats.org/officeDocument/2006/relationships/slide" Target="slides/slide9.xml"/><Relationship Id="rId41" Type="http://schemas.openxmlformats.org/officeDocument/2006/relationships/slide" Target="slides/slide8.xml"/><Relationship Id="rId40" Type="http://schemas.openxmlformats.org/officeDocument/2006/relationships/slide" Target="slides/slide7.xml"/><Relationship Id="rId4" Type="http://schemas.openxmlformats.org/officeDocument/2006/relationships/slideMaster" Target="slideMasters/slideMaster3.xml"/><Relationship Id="rId39" Type="http://schemas.openxmlformats.org/officeDocument/2006/relationships/slide" Target="slides/slide6.xml"/><Relationship Id="rId38" Type="http://schemas.openxmlformats.org/officeDocument/2006/relationships/slide" Target="slides/slide5.xml"/><Relationship Id="rId37" Type="http://schemas.openxmlformats.org/officeDocument/2006/relationships/slide" Target="slides/slide4.xml"/><Relationship Id="rId36" Type="http://schemas.openxmlformats.org/officeDocument/2006/relationships/slide" Target="slides/slide3.xml"/><Relationship Id="rId35" Type="http://schemas.openxmlformats.org/officeDocument/2006/relationships/slide" Target="slides/slide2.xml"/><Relationship Id="rId34" Type="http://schemas.openxmlformats.org/officeDocument/2006/relationships/slide" Target="slides/slide1.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98"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9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_AND_TWO_COLUMNS_3">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5" Type="http://schemas.openxmlformats.org/officeDocument/2006/relationships/theme" Target="../theme/theme12.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5" Type="http://schemas.openxmlformats.org/officeDocument/2006/relationships/theme" Target="../theme/theme19.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theme" Target="../theme/theme21.xml"/><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theme" Target="../theme/theme22.xml"/><Relationship Id="rId2" Type="http://schemas.openxmlformats.org/officeDocument/2006/relationships/image" Target="../media/image6.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image" Target="../media/image6.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theme" Target="../theme/theme26.xml"/><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5" Type="http://schemas.openxmlformats.org/officeDocument/2006/relationships/theme" Target="../theme/theme2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7" Type="http://schemas.openxmlformats.org/officeDocument/2006/relationships/theme" Target="../theme/theme2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5" Type="http://schemas.openxmlformats.org/officeDocument/2006/relationships/theme" Target="../theme/theme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r="47009"/>
          <a:stretch>
            <a:fillRect/>
          </a:stretch>
        </p:blipFill>
        <p:spPr>
          <a:xfrm>
            <a:off x="8553600" y="3535560"/>
            <a:ext cx="590040" cy="1117440"/>
          </a:xfrm>
          <a:prstGeom prst="rect">
            <a:avLst/>
          </a:prstGeom>
          <a:ln w="0">
            <a:noFill/>
          </a:ln>
        </p:spPr>
      </p:pic>
      <p:pic>
        <p:nvPicPr>
          <p:cNvPr id="2" name="Google Shape;10;p2"/>
          <p:cNvPicPr/>
          <p:nvPr/>
        </p:nvPicPr>
        <p:blipFill>
          <a:blip r:embed="rId2">
            <a:alphaModFix amt="78000"/>
          </a:blip>
          <a:srcRect l="40136" t="40776" r="9564" b="11193"/>
          <a:stretch>
            <a:fillRect/>
          </a:stretch>
        </p:blipFill>
        <p:spPr>
          <a:xfrm>
            <a:off x="0" y="0"/>
            <a:ext cx="1447200" cy="1386720"/>
          </a:xfrm>
          <a:prstGeom prst="rect">
            <a:avLst/>
          </a:prstGeom>
          <a:ln w="0">
            <a:noFill/>
          </a:ln>
        </p:spPr>
      </p:pic>
      <p:sp>
        <p:nvSpPr>
          <p:cNvPr id="3" name="PlaceHolder 1"/>
          <p:cNvSpPr>
            <a:spLocks noGrp="1"/>
          </p:cNvSpPr>
          <p:nvPr>
            <p:ph type="title"/>
          </p:nvPr>
        </p:nvSpPr>
        <p:spPr>
          <a:xfrm>
            <a:off x="790200" y="1202040"/>
            <a:ext cx="4528440" cy="3249360"/>
          </a:xfrm>
          <a:prstGeom prst="rect">
            <a:avLst/>
          </a:prstGeom>
          <a:noFill/>
          <a:ln w="0">
            <a:noFill/>
          </a:ln>
        </p:spPr>
        <p:txBody>
          <a:bodyPr lIns="91440" tIns="91440" rIns="91440" bIns="91440" anchor="b">
            <a:noAutofit/>
          </a:bodyPr>
          <a:p>
            <a:pPr indent="0">
              <a:buNone/>
            </a:pPr>
            <a:r>
              <a:rPr lang="fr-FR" sz="7000" b="0" strike="noStrike" spc="-1">
                <a:solidFill>
                  <a:schemeClr val="dk1"/>
                </a:solidFill>
                <a:latin typeface="Arial" panose="020B0604020202020204"/>
              </a:rPr>
              <a:t>Click to edit the title text format</a:t>
            </a:r>
            <a:endParaRPr lang="fr-FR" sz="7000" b="0" strike="noStrike" spc="-1">
              <a:solidFill>
                <a:schemeClr val="dk1"/>
              </a:solidFill>
              <a:latin typeface="Arial" panose="020B0604020202020204"/>
            </a:endParaRPr>
          </a:p>
        </p:txBody>
      </p:sp>
      <p:pic>
        <p:nvPicPr>
          <p:cNvPr id="4" name="Google Shape;13;p2"/>
          <p:cNvPicPr/>
          <p:nvPr/>
        </p:nvPicPr>
        <p:blipFill>
          <a:blip r:embed="rId3"/>
          <a:srcRect t="21403" r="10828"/>
          <a:stretch>
            <a:fillRect/>
          </a:stretch>
        </p:blipFill>
        <p:spPr>
          <a:xfrm>
            <a:off x="6498360" y="0"/>
            <a:ext cx="2645280" cy="231876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1" name="Google Shape;119;p19"/>
          <p:cNvPicPr/>
          <p:nvPr/>
        </p:nvPicPr>
        <p:blipFill>
          <a:blip r:embed="rId2"/>
          <a:srcRect l="38548"/>
          <a:stretch>
            <a:fillRect/>
          </a:stretch>
        </p:blipFill>
        <p:spPr>
          <a:xfrm>
            <a:off x="0" y="343080"/>
            <a:ext cx="524880" cy="857160"/>
          </a:xfrm>
          <a:prstGeom prst="rect">
            <a:avLst/>
          </a:prstGeom>
          <a:ln w="0">
            <a:noFill/>
          </a:ln>
        </p:spPr>
      </p:pic>
      <p:pic>
        <p:nvPicPr>
          <p:cNvPr id="42" name="Google Shape;120;p19"/>
          <p:cNvPicPr/>
          <p:nvPr/>
        </p:nvPicPr>
        <p:blipFill>
          <a:blip r:embed="rId2"/>
          <a:srcRect r="47106" b="14377"/>
          <a:stretch>
            <a:fillRect/>
          </a:stretch>
        </p:blipFill>
        <p:spPr>
          <a:xfrm>
            <a:off x="7620120" y="2668320"/>
            <a:ext cx="1523520" cy="247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4" name="Google Shape;125;p20"/>
          <p:cNvPicPr/>
          <p:nvPr/>
        </p:nvPicPr>
        <p:blipFill>
          <a:blip r:embed="rId2"/>
          <a:srcRect l="41007"/>
          <a:stretch>
            <a:fillRect/>
          </a:stretch>
        </p:blipFill>
        <p:spPr>
          <a:xfrm>
            <a:off x="0" y="4062960"/>
            <a:ext cx="573480" cy="975600"/>
          </a:xfrm>
          <a:prstGeom prst="rect">
            <a:avLst/>
          </a:prstGeom>
          <a:ln w="0">
            <a:noFill/>
          </a:ln>
        </p:spPr>
      </p:pic>
      <p:pic>
        <p:nvPicPr>
          <p:cNvPr id="45" name="Google Shape;126;p20"/>
          <p:cNvPicPr/>
          <p:nvPr/>
        </p:nvPicPr>
        <p:blipFill>
          <a:blip r:embed="rId2"/>
          <a:srcRect r="50087"/>
          <a:stretch>
            <a:fillRect/>
          </a:stretch>
        </p:blipFill>
        <p:spPr>
          <a:xfrm>
            <a:off x="8570160" y="104760"/>
            <a:ext cx="573480" cy="1153080"/>
          </a:xfrm>
          <a:prstGeom prst="rect">
            <a:avLst/>
          </a:prstGeom>
          <a:ln w="0">
            <a:noFill/>
          </a:ln>
        </p:spPr>
      </p:pic>
      <p:pic>
        <p:nvPicPr>
          <p:cNvPr id="46" name="Google Shape;127;p20"/>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8948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48" name="PlaceHolder 2"/>
          <p:cNvSpPr>
            <a:spLocks noGrp="1"/>
          </p:cNvSpPr>
          <p:nvPr>
            <p:ph type="title"/>
          </p:nvPr>
        </p:nvSpPr>
        <p:spPr>
          <a:xfrm>
            <a:off x="865800" y="7747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49" name="Google Shape;17;p3"/>
          <p:cNvPicPr/>
          <p:nvPr/>
        </p:nvPicPr>
        <p:blipFill>
          <a:blip r:embed="rId2"/>
          <a:srcRect r="31713" b="38228"/>
          <a:stretch>
            <a:fillRect/>
          </a:stretch>
        </p:blipFill>
        <p:spPr>
          <a:xfrm>
            <a:off x="7491960" y="3644280"/>
            <a:ext cx="1651680" cy="1499040"/>
          </a:xfrm>
          <a:prstGeom prst="rect">
            <a:avLst/>
          </a:prstGeom>
          <a:ln w="0">
            <a:noFill/>
          </a:ln>
        </p:spPr>
      </p:pic>
      <p:pic>
        <p:nvPicPr>
          <p:cNvPr id="50" name="Google Shape;18;p3"/>
          <p:cNvPicPr/>
          <p:nvPr/>
        </p:nvPicPr>
        <p:blipFill>
          <a:blip r:embed="rId3"/>
          <a:srcRect t="31705" r="17351"/>
          <a:stretch>
            <a:fillRect/>
          </a:stretch>
        </p:blipFill>
        <p:spPr>
          <a:xfrm>
            <a:off x="5911200" y="0"/>
            <a:ext cx="3232440" cy="2287440"/>
          </a:xfrm>
          <a:prstGeom prst="rect">
            <a:avLst/>
          </a:prstGeom>
          <a:ln w="0">
            <a:noFill/>
          </a:ln>
        </p:spPr>
      </p:pic>
      <p:pic>
        <p:nvPicPr>
          <p:cNvPr id="51" name="Google Shape;19;p3"/>
          <p:cNvPicPr/>
          <p:nvPr/>
        </p:nvPicPr>
        <p:blipFill>
          <a:blip r:embed="rId4"/>
          <a:stretch>
            <a:fillRect/>
          </a:stretch>
        </p:blipFill>
        <p:spPr>
          <a:xfrm>
            <a:off x="6860880" y="1292400"/>
            <a:ext cx="1056960" cy="1113840"/>
          </a:xfrm>
          <a:prstGeom prst="rect">
            <a:avLst/>
          </a:prstGeom>
          <a:ln w="0">
            <a:noFill/>
          </a:ln>
        </p:spPr>
      </p:pic>
      <p:pic>
        <p:nvPicPr>
          <p:cNvPr id="52" name="Google Shape;20;p3"/>
          <p:cNvPicPr/>
          <p:nvPr/>
        </p:nvPicPr>
        <p:blipFill>
          <a:blip r:embed="rId2"/>
          <a:srcRect r="25595"/>
          <a:stretch>
            <a:fillRect/>
          </a:stretch>
        </p:blipFill>
        <p:spPr>
          <a:xfrm>
            <a:off x="8498880" y="1608480"/>
            <a:ext cx="644760" cy="869400"/>
          </a:xfrm>
          <a:prstGeom prst="rect">
            <a:avLst/>
          </a:prstGeom>
          <a:ln w="0">
            <a:noFill/>
          </a:ln>
        </p:spPr>
      </p:pic>
      <p:pic>
        <p:nvPicPr>
          <p:cNvPr id="53" name="Google Shape;21;p3"/>
          <p:cNvPicPr/>
          <p:nvPr/>
        </p:nvPicPr>
        <p:blipFill>
          <a:blip r:embed="rId4"/>
          <a:stretch>
            <a:fillRect/>
          </a:stretch>
        </p:blipFill>
        <p:spPr>
          <a:xfrm rot="5400000">
            <a:off x="210600" y="4530240"/>
            <a:ext cx="463680" cy="488520"/>
          </a:xfrm>
          <a:prstGeom prst="rect">
            <a:avLst/>
          </a:prstGeom>
          <a:ln w="0">
            <a:noFill/>
          </a:ln>
        </p:spPr>
      </p:pic>
      <p:sp>
        <p:nvSpPr>
          <p:cNvPr id="5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56" name="Google Shape;132;p21"/>
          <p:cNvPicPr/>
          <p:nvPr/>
        </p:nvPicPr>
        <p:blipFill>
          <a:blip r:embed="rId2"/>
          <a:srcRect l="34037" b="32748"/>
          <a:stretch>
            <a:fillRect/>
          </a:stretch>
        </p:blipFill>
        <p:spPr>
          <a:xfrm>
            <a:off x="0" y="3238920"/>
            <a:ext cx="1861920" cy="1904400"/>
          </a:xfrm>
          <a:prstGeom prst="rect">
            <a:avLst/>
          </a:prstGeom>
          <a:ln w="0">
            <a:noFill/>
          </a:ln>
        </p:spPr>
      </p:pic>
      <p:pic>
        <p:nvPicPr>
          <p:cNvPr id="57" name="Google Shape;133;p21"/>
          <p:cNvPicPr/>
          <p:nvPr/>
        </p:nvPicPr>
        <p:blipFill>
          <a:blip r:embed="rId2"/>
          <a:srcRect r="50087"/>
          <a:stretch>
            <a:fillRect/>
          </a:stretch>
        </p:blipFill>
        <p:spPr>
          <a:xfrm>
            <a:off x="8570160" y="104760"/>
            <a:ext cx="573480" cy="1153080"/>
          </a:xfrm>
          <a:prstGeom prst="rect">
            <a:avLst/>
          </a:prstGeom>
          <a:ln w="0">
            <a:noFill/>
          </a:ln>
        </p:spPr>
      </p:pic>
      <p:pic>
        <p:nvPicPr>
          <p:cNvPr id="58" name="Google Shape;134;p21"/>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0" name="Google Shape;143;p22"/>
          <p:cNvPicPr/>
          <p:nvPr/>
        </p:nvPicPr>
        <p:blipFill>
          <a:blip r:embed="rId2"/>
          <a:srcRect t="41683"/>
          <a:stretch>
            <a:fillRect/>
          </a:stretch>
        </p:blipFill>
        <p:spPr>
          <a:xfrm>
            <a:off x="8334000" y="0"/>
            <a:ext cx="760320" cy="444600"/>
          </a:xfrm>
          <a:prstGeom prst="rect">
            <a:avLst/>
          </a:prstGeom>
          <a:ln w="0">
            <a:noFill/>
          </a:ln>
        </p:spPr>
      </p:pic>
      <p:pic>
        <p:nvPicPr>
          <p:cNvPr id="61" name="Google Shape;144;p22"/>
          <p:cNvPicPr/>
          <p:nvPr/>
        </p:nvPicPr>
        <p:blipFill>
          <a:blip r:embed="rId2"/>
          <a:srcRect l="8693" b="43670"/>
          <a:stretch>
            <a:fillRect/>
          </a:stretch>
        </p:blipFill>
        <p:spPr>
          <a:xfrm>
            <a:off x="0" y="3515400"/>
            <a:ext cx="2630160" cy="1627560"/>
          </a:xfrm>
          <a:prstGeom prst="rect">
            <a:avLst/>
          </a:prstGeom>
          <a:ln w="0">
            <a:noFill/>
          </a:ln>
        </p:spPr>
      </p:pic>
      <p:pic>
        <p:nvPicPr>
          <p:cNvPr id="62" name="Google Shape;145;p22"/>
          <p:cNvPicPr/>
          <p:nvPr/>
        </p:nvPicPr>
        <p:blipFill>
          <a:blip r:embed="rId2"/>
          <a:srcRect l="6428" r="45886"/>
          <a:stretch>
            <a:fillRect/>
          </a:stretch>
        </p:blipFill>
        <p:spPr>
          <a:xfrm>
            <a:off x="8578440" y="228600"/>
            <a:ext cx="565200" cy="1189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4" name="Google Shape;156;p23"/>
          <p:cNvPicPr/>
          <p:nvPr/>
        </p:nvPicPr>
        <p:blipFill>
          <a:blip r:embed="rId2"/>
          <a:stretch>
            <a:fillRect/>
          </a:stretch>
        </p:blipFill>
        <p:spPr>
          <a:xfrm>
            <a:off x="8003520" y="0"/>
            <a:ext cx="854640" cy="857160"/>
          </a:xfrm>
          <a:prstGeom prst="rect">
            <a:avLst/>
          </a:prstGeom>
          <a:ln w="0">
            <a:noFill/>
          </a:ln>
        </p:spPr>
      </p:pic>
      <p:pic>
        <p:nvPicPr>
          <p:cNvPr id="65" name="Google Shape;157;p23"/>
          <p:cNvPicPr/>
          <p:nvPr/>
        </p:nvPicPr>
        <p:blipFill>
          <a:blip r:embed="rId2"/>
          <a:srcRect r="49158"/>
          <a:stretch>
            <a:fillRect/>
          </a:stretch>
        </p:blipFill>
        <p:spPr>
          <a:xfrm>
            <a:off x="7679160" y="2172600"/>
            <a:ext cx="1464480" cy="28900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 name="Google Shape;159;p24"/>
          <p:cNvPicPr/>
          <p:nvPr/>
        </p:nvPicPr>
        <p:blipFill>
          <a:blip r:embed="rId2"/>
          <a:srcRect t="22057" r="45712"/>
          <a:stretch>
            <a:fillRect/>
          </a:stretch>
        </p:blipFill>
        <p:spPr>
          <a:xfrm>
            <a:off x="7580160" y="0"/>
            <a:ext cx="1563480" cy="2252520"/>
          </a:xfrm>
          <a:prstGeom prst="rect">
            <a:avLst/>
          </a:prstGeom>
          <a:ln w="0">
            <a:noFill/>
          </a:ln>
        </p:spPr>
      </p:pic>
      <p:pic>
        <p:nvPicPr>
          <p:cNvPr id="67" name="Google Shape;160;p24"/>
          <p:cNvPicPr/>
          <p:nvPr/>
        </p:nvPicPr>
        <p:blipFill>
          <a:blip r:embed="rId2"/>
          <a:srcRect l="44143" b="16770"/>
          <a:stretch>
            <a:fillRect/>
          </a:stretch>
        </p:blipFill>
        <p:spPr>
          <a:xfrm>
            <a:off x="0" y="4429800"/>
            <a:ext cx="477360" cy="713520"/>
          </a:xfrm>
          <a:prstGeom prst="rect">
            <a:avLst/>
          </a:prstGeom>
          <a:ln w="0">
            <a:noFill/>
          </a:ln>
        </p:spPr>
      </p:pic>
      <p:sp>
        <p:nvSpPr>
          <p:cNvPr id="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70" name="Google Shape;184;p25"/>
          <p:cNvPicPr/>
          <p:nvPr/>
        </p:nvPicPr>
        <p:blipFill>
          <a:blip r:embed="rId2"/>
          <a:srcRect l="11578" t="36878" r="34153"/>
          <a:stretch>
            <a:fillRect/>
          </a:stretch>
        </p:blipFill>
        <p:spPr>
          <a:xfrm>
            <a:off x="7580160" y="0"/>
            <a:ext cx="1563480" cy="1824120"/>
          </a:xfrm>
          <a:prstGeom prst="rect">
            <a:avLst/>
          </a:prstGeom>
          <a:ln w="0">
            <a:noFill/>
          </a:ln>
        </p:spPr>
      </p:pic>
      <p:pic>
        <p:nvPicPr>
          <p:cNvPr id="71" name="Google Shape;185;p25"/>
          <p:cNvPicPr/>
          <p:nvPr/>
        </p:nvPicPr>
        <p:blipFill>
          <a:blip r:embed="rId2"/>
          <a:srcRect l="-3950" t="-21382" r="3930" b="38151"/>
          <a:stretch>
            <a:fillRect/>
          </a:stretch>
        </p:blipFill>
        <p:spPr>
          <a:xfrm>
            <a:off x="124560" y="442980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733920" y="539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3" name="PlaceHolder 2"/>
          <p:cNvSpPr>
            <a:spLocks noGrp="1"/>
          </p:cNvSpPr>
          <p:nvPr>
            <p:ph type="title"/>
          </p:nvPr>
        </p:nvSpPr>
        <p:spPr>
          <a:xfrm>
            <a:off x="3733920" y="1970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4" name="PlaceHolder 3"/>
          <p:cNvSpPr>
            <a:spLocks noGrp="1"/>
          </p:cNvSpPr>
          <p:nvPr>
            <p:ph type="title"/>
          </p:nvPr>
        </p:nvSpPr>
        <p:spPr>
          <a:xfrm>
            <a:off x="3733920" y="340200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pic>
        <p:nvPicPr>
          <p:cNvPr id="75" name="Google Shape;193;p26"/>
          <p:cNvPicPr/>
          <p:nvPr/>
        </p:nvPicPr>
        <p:blipFill>
          <a:blip r:embed="rId2"/>
          <a:stretch>
            <a:fillRect/>
          </a:stretch>
        </p:blipFill>
        <p:spPr>
          <a:xfrm>
            <a:off x="0" y="104760"/>
            <a:ext cx="86652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25404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77" name="PlaceHolder 2"/>
          <p:cNvSpPr>
            <a:spLocks noGrp="1"/>
          </p:cNvSpPr>
          <p:nvPr>
            <p:ph type="title"/>
          </p:nvPr>
        </p:nvSpPr>
        <p:spPr>
          <a:xfrm>
            <a:off x="3330360" y="13615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78" name="Google Shape;197;p27"/>
          <p:cNvPicPr/>
          <p:nvPr/>
        </p:nvPicPr>
        <p:blipFill>
          <a:blip r:embed="rId2"/>
          <a:srcRect r="31713" b="38228"/>
          <a:stretch>
            <a:fillRect/>
          </a:stretch>
        </p:blipFill>
        <p:spPr>
          <a:xfrm>
            <a:off x="7491960" y="3644280"/>
            <a:ext cx="1651680" cy="1499040"/>
          </a:xfrm>
          <a:prstGeom prst="rect">
            <a:avLst/>
          </a:prstGeom>
          <a:ln w="0">
            <a:noFill/>
          </a:ln>
        </p:spPr>
      </p:pic>
      <p:pic>
        <p:nvPicPr>
          <p:cNvPr id="79" name="Google Shape;198;p27"/>
          <p:cNvPicPr/>
          <p:nvPr/>
        </p:nvPicPr>
        <p:blipFill>
          <a:blip r:embed="rId3"/>
          <a:srcRect t="31705" r="17351"/>
          <a:stretch>
            <a:fillRect/>
          </a:stretch>
        </p:blipFill>
        <p:spPr>
          <a:xfrm>
            <a:off x="6340320" y="0"/>
            <a:ext cx="2803320" cy="1983600"/>
          </a:xfrm>
          <a:prstGeom prst="rect">
            <a:avLst/>
          </a:prstGeom>
          <a:ln w="0">
            <a:noFill/>
          </a:ln>
        </p:spPr>
      </p:pic>
      <p:pic>
        <p:nvPicPr>
          <p:cNvPr id="80" name="Google Shape;199;p27"/>
          <p:cNvPicPr/>
          <p:nvPr/>
        </p:nvPicPr>
        <p:blipFill>
          <a:blip r:embed="rId4"/>
          <a:stretch>
            <a:fillRect/>
          </a:stretch>
        </p:blipFill>
        <p:spPr>
          <a:xfrm>
            <a:off x="7163640" y="1182960"/>
            <a:ext cx="916560" cy="965880"/>
          </a:xfrm>
          <a:prstGeom prst="rect">
            <a:avLst/>
          </a:prstGeom>
          <a:ln w="0">
            <a:noFill/>
          </a:ln>
        </p:spPr>
      </p:pic>
      <p:pic>
        <p:nvPicPr>
          <p:cNvPr id="81" name="Google Shape;200;p27"/>
          <p:cNvPicPr/>
          <p:nvPr/>
        </p:nvPicPr>
        <p:blipFill>
          <a:blip r:embed="rId2"/>
          <a:srcRect r="25595"/>
          <a:stretch>
            <a:fillRect/>
          </a:stretch>
        </p:blipFill>
        <p:spPr>
          <a:xfrm>
            <a:off x="8498880" y="1441440"/>
            <a:ext cx="644760" cy="869400"/>
          </a:xfrm>
          <a:prstGeom prst="rect">
            <a:avLst/>
          </a:prstGeom>
          <a:ln w="0">
            <a:noFill/>
          </a:ln>
        </p:spPr>
      </p:pic>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854720" y="3061800"/>
            <a:ext cx="6575760" cy="1044720"/>
          </a:xfrm>
          <a:prstGeom prst="rect">
            <a:avLst/>
          </a:prstGeom>
          <a:noFill/>
          <a:ln w="0">
            <a:noFill/>
          </a:ln>
        </p:spPr>
        <p:txBody>
          <a:bodyPr lIns="91440" tIns="91440" rIns="91440" bIns="91440" anchor="b">
            <a:noAutofit/>
          </a:bodyPr>
          <a:p>
            <a:pPr indent="0" algn="r">
              <a:lnSpc>
                <a:spcPct val="100000"/>
              </a:lnSpc>
              <a:buNone/>
            </a:pPr>
            <a:r>
              <a:rPr lang="fr-FR" sz="6000" b="0" strike="noStrike" spc="-1">
                <a:solidFill>
                  <a:schemeClr val="dk2"/>
                </a:solidFill>
                <a:latin typeface="Prata"/>
                <a:ea typeface="Prata"/>
              </a:rPr>
              <a:t>xx%</a:t>
            </a:r>
            <a:endParaRPr lang="fr-FR" sz="6000" b="0" strike="noStrike" spc="-1">
              <a:solidFill>
                <a:schemeClr val="dk1"/>
              </a:solidFill>
              <a:latin typeface="Arial" panose="020B0604020202020204"/>
            </a:endParaRPr>
          </a:p>
        </p:txBody>
      </p:sp>
      <p:pic>
        <p:nvPicPr>
          <p:cNvPr id="8" name="Google Shape;66;p11"/>
          <p:cNvPicPr/>
          <p:nvPr/>
        </p:nvPicPr>
        <p:blipFill>
          <a:blip r:embed="rId2"/>
          <a:srcRect l="25595"/>
          <a:stretch>
            <a:fillRect/>
          </a:stretch>
        </p:blipFill>
        <p:spPr>
          <a:xfrm>
            <a:off x="0" y="2136960"/>
            <a:ext cx="64476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9" name="Google Shape;209;p29"/>
          <p:cNvPicPr/>
          <p:nvPr/>
        </p:nvPicPr>
        <p:blipFill>
          <a:blip r:embed="rId2"/>
          <a:srcRect l="5382" t="18429" r="40348" b="18448"/>
          <a:stretch>
            <a:fillRect/>
          </a:stretch>
        </p:blipFill>
        <p:spPr>
          <a:xfrm>
            <a:off x="7580160" y="3319200"/>
            <a:ext cx="1563480" cy="1824120"/>
          </a:xfrm>
          <a:prstGeom prst="rect">
            <a:avLst/>
          </a:prstGeom>
          <a:ln w="0">
            <a:noFill/>
          </a:ln>
        </p:spPr>
      </p:pic>
      <p:pic>
        <p:nvPicPr>
          <p:cNvPr id="90" name="Google Shape;210;p29"/>
          <p:cNvPicPr/>
          <p:nvPr/>
        </p:nvPicPr>
        <p:blipFill>
          <a:blip r:embed="rId2"/>
          <a:srcRect l="16573" t="16770" r="-16573"/>
          <a:stretch>
            <a:fillRect/>
          </a:stretch>
        </p:blipFill>
        <p:spPr>
          <a:xfrm>
            <a:off x="0" y="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212;p30"/>
          <p:cNvPicPr/>
          <p:nvPr/>
        </p:nvPicPr>
        <p:blipFill>
          <a:blip r:embed="rId2"/>
          <a:srcRect l="29758" t="15978" r="15954" b="20919"/>
          <a:stretch>
            <a:fillRect/>
          </a:stretch>
        </p:blipFill>
        <p:spPr>
          <a:xfrm>
            <a:off x="0" y="3319200"/>
            <a:ext cx="1563480" cy="1824120"/>
          </a:xfrm>
          <a:prstGeom prst="rect">
            <a:avLst/>
          </a:prstGeom>
          <a:ln w="0">
            <a:noFill/>
          </a:ln>
        </p:spPr>
      </p:pic>
      <p:pic>
        <p:nvPicPr>
          <p:cNvPr id="92" name="Google Shape;213;p30"/>
          <p:cNvPicPr/>
          <p:nvPr/>
        </p:nvPicPr>
        <p:blipFill>
          <a:blip r:embed="rId2"/>
          <a:srcRect l="-34579" t="8375" r="34579" b="8394"/>
          <a:stretch>
            <a:fillRect/>
          </a:stretch>
        </p:blipFill>
        <p:spPr>
          <a:xfrm>
            <a:off x="8289000" y="154836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3" name="Google Shape;23;p4"/>
          <p:cNvPicPr/>
          <p:nvPr/>
        </p:nvPicPr>
        <p:blipFill>
          <a:blip r:embed="rId2"/>
          <a:srcRect l="56089" t="65361" r="7174" b="7647"/>
          <a:stretch>
            <a:fillRect/>
          </a:stretch>
        </p:blipFill>
        <p:spPr>
          <a:xfrm>
            <a:off x="8115120" y="-18360"/>
            <a:ext cx="581760" cy="405360"/>
          </a:xfrm>
          <a:prstGeom prst="rect">
            <a:avLst/>
          </a:prstGeom>
          <a:ln w="0">
            <a:noFill/>
          </a:ln>
        </p:spPr>
      </p:pic>
      <p:pic>
        <p:nvPicPr>
          <p:cNvPr id="94" name="Google Shape;24;p4"/>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95" name="Google Shape;25;p4"/>
          <p:cNvPicPr/>
          <p:nvPr/>
        </p:nvPicPr>
        <p:blipFill>
          <a:blip r:embed="rId2"/>
          <a:srcRect l="76173" t="50191" r="7174" b="7647"/>
          <a:stretch>
            <a:fillRect/>
          </a:stretch>
        </p:blipFill>
        <p:spPr>
          <a:xfrm>
            <a:off x="0" y="3562560"/>
            <a:ext cx="521640" cy="1252440"/>
          </a:xfrm>
          <a:prstGeom prst="rect">
            <a:avLst/>
          </a:prstGeom>
          <a:ln w="0">
            <a:noFill/>
          </a:ln>
        </p:spPr>
      </p:pic>
      <p:sp>
        <p:nvSpPr>
          <p:cNvPr id="9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97"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01"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pic>
        <p:nvPicPr>
          <p:cNvPr id="102" name="Google Shape;217;p31"/>
          <p:cNvPicPr/>
          <p:nvPr/>
        </p:nvPicPr>
        <p:blipFill>
          <a:blip r:embed="rId2"/>
          <a:srcRect l="56089" t="65361" r="7174" b="7647"/>
          <a:stretch>
            <a:fillRect/>
          </a:stretch>
        </p:blipFill>
        <p:spPr>
          <a:xfrm>
            <a:off x="8115120" y="-18360"/>
            <a:ext cx="581760" cy="405360"/>
          </a:xfrm>
          <a:prstGeom prst="rect">
            <a:avLst/>
          </a:prstGeom>
          <a:ln w="0">
            <a:noFill/>
          </a:ln>
        </p:spPr>
      </p:pic>
      <p:pic>
        <p:nvPicPr>
          <p:cNvPr id="103" name="Google Shape;218;p31"/>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104" name="Google Shape;219;p31"/>
          <p:cNvPicPr/>
          <p:nvPr/>
        </p:nvPicPr>
        <p:blipFill>
          <a:blip r:embed="rId2"/>
          <a:srcRect l="76173" t="50191" r="7174" b="7647"/>
          <a:stretch>
            <a:fillRect/>
          </a:stretch>
        </p:blipFill>
        <p:spPr>
          <a:xfrm>
            <a:off x="0" y="3562560"/>
            <a:ext cx="521640" cy="1252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35;p6"/>
          <p:cNvPicPr/>
          <p:nvPr/>
        </p:nvPicPr>
        <p:blipFill>
          <a:blip r:embed="rId2"/>
          <a:srcRect t="38672" r="41878"/>
          <a:stretch>
            <a:fillRect/>
          </a:stretch>
        </p:blipFill>
        <p:spPr>
          <a:xfrm>
            <a:off x="7509240" y="0"/>
            <a:ext cx="1634400" cy="1730160"/>
          </a:xfrm>
          <a:prstGeom prst="rect">
            <a:avLst/>
          </a:prstGeom>
          <a:ln w="0">
            <a:noFill/>
          </a:ln>
        </p:spPr>
      </p:pic>
      <p:pic>
        <p:nvPicPr>
          <p:cNvPr id="111" name="Google Shape;36;p6"/>
          <p:cNvPicPr/>
          <p:nvPr/>
        </p:nvPicPr>
        <p:blipFill>
          <a:blip r:embed="rId2"/>
          <a:srcRect l="13998" b="46179"/>
          <a:stretch>
            <a:fillRect/>
          </a:stretch>
        </p:blipFill>
        <p:spPr>
          <a:xfrm>
            <a:off x="11160" y="4261680"/>
            <a:ext cx="1403640" cy="881280"/>
          </a:xfrm>
          <a:prstGeom prst="rect">
            <a:avLst/>
          </a:prstGeom>
          <a:ln w="0">
            <a:noFill/>
          </a:ln>
        </p:spPr>
      </p:pic>
      <p:sp>
        <p:nvSpPr>
          <p:cNvPr id="1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15" name="Google Shape;41;p7"/>
          <p:cNvPicPr/>
          <p:nvPr/>
        </p:nvPicPr>
        <p:blipFill>
          <a:blip r:embed="rId2"/>
          <a:srcRect b="41239"/>
          <a:stretch>
            <a:fillRect/>
          </a:stretch>
        </p:blipFill>
        <p:spPr>
          <a:xfrm>
            <a:off x="5766120" y="4639320"/>
            <a:ext cx="854640" cy="503640"/>
          </a:xfrm>
          <a:prstGeom prst="rect">
            <a:avLst/>
          </a:prstGeom>
          <a:ln w="0">
            <a:noFill/>
          </a:ln>
        </p:spPr>
      </p:pic>
      <p:pic>
        <p:nvPicPr>
          <p:cNvPr id="116" name="Google Shape;42;p7"/>
          <p:cNvPicPr/>
          <p:nvPr/>
        </p:nvPicPr>
        <p:blipFill>
          <a:blip r:embed="rId2"/>
          <a:srcRect t="7082" r="48984"/>
          <a:stretch>
            <a:fillRect/>
          </a:stretch>
        </p:blipFill>
        <p:spPr>
          <a:xfrm>
            <a:off x="7674120" y="0"/>
            <a:ext cx="1469520" cy="2685240"/>
          </a:xfrm>
          <a:prstGeom prst="rect">
            <a:avLst/>
          </a:prstGeom>
          <a:ln w="0">
            <a:noFill/>
          </a:ln>
        </p:spPr>
      </p:pic>
      <p:pic>
        <p:nvPicPr>
          <p:cNvPr id="117" name="Google Shape;43;p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118" name="Google Shape;44;p7"/>
          <p:cNvPicPr/>
          <p:nvPr/>
        </p:nvPicPr>
        <p:blipFill>
          <a:blip r:embed="rId4"/>
          <a:stretch>
            <a:fillRect/>
          </a:stretch>
        </p:blipFill>
        <p:spPr>
          <a:xfrm>
            <a:off x="7603200" y="3828600"/>
            <a:ext cx="599400" cy="59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9" name="Google Shape;46;p8"/>
          <p:cNvPicPr/>
          <p:nvPr/>
        </p:nvPicPr>
        <p:blipFill>
          <a:blip r:embed="rId2"/>
          <a:srcRect t="42628" r="17561"/>
          <a:stretch>
            <a:fillRect/>
          </a:stretch>
        </p:blipFill>
        <p:spPr>
          <a:xfrm>
            <a:off x="6838560" y="0"/>
            <a:ext cx="2305080" cy="1609200"/>
          </a:xfrm>
          <a:prstGeom prst="rect">
            <a:avLst/>
          </a:prstGeom>
          <a:ln w="0">
            <a:noFill/>
          </a:ln>
        </p:spPr>
      </p:pic>
      <p:pic>
        <p:nvPicPr>
          <p:cNvPr id="120" name="Google Shape;47;p8"/>
          <p:cNvPicPr/>
          <p:nvPr/>
        </p:nvPicPr>
        <p:blipFill>
          <a:blip r:embed="rId2"/>
          <a:srcRect r="48480"/>
          <a:stretch>
            <a:fillRect/>
          </a:stretch>
        </p:blipFill>
        <p:spPr>
          <a:xfrm>
            <a:off x="8697240" y="1276200"/>
            <a:ext cx="446400" cy="869400"/>
          </a:xfrm>
          <a:prstGeom prst="rect">
            <a:avLst/>
          </a:prstGeom>
          <a:ln w="0">
            <a:noFill/>
          </a:ln>
        </p:spPr>
      </p:pic>
      <p:pic>
        <p:nvPicPr>
          <p:cNvPr id="121" name="Google Shape;48;p8"/>
          <p:cNvPicPr/>
          <p:nvPr/>
        </p:nvPicPr>
        <p:blipFill>
          <a:blip r:embed="rId2"/>
          <a:srcRect l="5111" t="4033" r="36786" b="30780"/>
          <a:stretch>
            <a:fillRect/>
          </a:stretch>
        </p:blipFill>
        <p:spPr>
          <a:xfrm>
            <a:off x="7519320" y="3314880"/>
            <a:ext cx="1624320" cy="1828440"/>
          </a:xfrm>
          <a:prstGeom prst="rect">
            <a:avLst/>
          </a:prstGeom>
          <a:ln w="0">
            <a:noFill/>
          </a:ln>
        </p:spPr>
      </p:pic>
      <p:sp>
        <p:nvSpPr>
          <p:cNvPr id="122" name="PlaceHolder 1"/>
          <p:cNvSpPr>
            <a:spLocks noGrp="1"/>
          </p:cNvSpPr>
          <p:nvPr>
            <p:ph type="title"/>
          </p:nvPr>
        </p:nvSpPr>
        <p:spPr>
          <a:xfrm>
            <a:off x="71316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51;p9"/>
          <p:cNvPicPr/>
          <p:nvPr/>
        </p:nvPicPr>
        <p:blipFill>
          <a:blip r:embed="rId2"/>
          <a:srcRect r="36120"/>
          <a:stretch>
            <a:fillRect/>
          </a:stretch>
        </p:blipFill>
        <p:spPr>
          <a:xfrm>
            <a:off x="8595360" y="247320"/>
            <a:ext cx="548280" cy="858600"/>
          </a:xfrm>
          <a:prstGeom prst="rect">
            <a:avLst/>
          </a:prstGeom>
          <a:ln w="0">
            <a:noFill/>
          </a:ln>
        </p:spPr>
      </p:pic>
      <p:pic>
        <p:nvPicPr>
          <p:cNvPr id="124" name="Google Shape;52;p9"/>
          <p:cNvPicPr/>
          <p:nvPr/>
        </p:nvPicPr>
        <p:blipFill>
          <a:blip r:embed="rId3"/>
          <a:srcRect b="38209"/>
          <a:stretch>
            <a:fillRect/>
          </a:stretch>
        </p:blipFill>
        <p:spPr>
          <a:xfrm>
            <a:off x="-38880" y="3643560"/>
            <a:ext cx="2419200" cy="1499400"/>
          </a:xfrm>
          <a:prstGeom prst="rect">
            <a:avLst/>
          </a:prstGeom>
          <a:ln w="0">
            <a:noFill/>
          </a:ln>
        </p:spPr>
      </p:pic>
      <p:pic>
        <p:nvPicPr>
          <p:cNvPr id="125" name="Google Shape;53;p9"/>
          <p:cNvPicPr/>
          <p:nvPr/>
        </p:nvPicPr>
        <p:blipFill>
          <a:blip r:embed="rId3"/>
          <a:srcRect t="40313"/>
          <a:stretch>
            <a:fillRect/>
          </a:stretch>
        </p:blipFill>
        <p:spPr>
          <a:xfrm>
            <a:off x="7706520" y="0"/>
            <a:ext cx="952560" cy="570240"/>
          </a:xfrm>
          <a:prstGeom prst="rect">
            <a:avLst/>
          </a:prstGeom>
          <a:ln w="0">
            <a:noFill/>
          </a:ln>
        </p:spPr>
      </p:pic>
      <p:pic>
        <p:nvPicPr>
          <p:cNvPr id="126" name="Google Shape;54;p9"/>
          <p:cNvPicPr/>
          <p:nvPr/>
        </p:nvPicPr>
        <p:blipFill>
          <a:blip r:embed="rId3"/>
          <a:srcRect b="46912"/>
          <a:stretch>
            <a:fillRect/>
          </a:stretch>
        </p:blipFill>
        <p:spPr>
          <a:xfrm>
            <a:off x="5994000" y="4231440"/>
            <a:ext cx="1712160" cy="911880"/>
          </a:xfrm>
          <a:prstGeom prst="rect">
            <a:avLst/>
          </a:prstGeom>
          <a:ln w="0">
            <a:noFill/>
          </a:ln>
        </p:spPr>
      </p:pic>
      <p:sp>
        <p:nvSpPr>
          <p:cNvPr id="127" name="PlaceHolder 1"/>
          <p:cNvSpPr>
            <a:spLocks noGrp="1"/>
          </p:cNvSpPr>
          <p:nvPr>
            <p:ph type="title"/>
          </p:nvPr>
        </p:nvSpPr>
        <p:spPr>
          <a:xfrm>
            <a:off x="967320" y="777240"/>
            <a:ext cx="487260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128" name="Google Shape;57;p9"/>
          <p:cNvPicPr/>
          <p:nvPr/>
        </p:nvPicPr>
        <p:blipFill>
          <a:blip r:embed="rId4"/>
          <a:srcRect r="47806" b="41384"/>
          <a:stretch>
            <a:fillRect/>
          </a:stretch>
        </p:blipFill>
        <p:spPr>
          <a:xfrm>
            <a:off x="8079480" y="3993480"/>
            <a:ext cx="1056960" cy="1186920"/>
          </a:xfrm>
          <a:prstGeom prst="rect">
            <a:avLst/>
          </a:prstGeom>
          <a:ln w="0">
            <a:noFill/>
          </a:ln>
        </p:spPr>
      </p:pic>
      <p:pic>
        <p:nvPicPr>
          <p:cNvPr id="129" name="Google Shape;58;p9"/>
          <p:cNvPicPr/>
          <p:nvPr/>
        </p:nvPicPr>
        <p:blipFill>
          <a:blip r:embed="rId5">
            <a:alphaModFix amt="74000"/>
          </a:blip>
          <a:srcRect r="12846" b="26563"/>
          <a:stretch>
            <a:fillRect/>
          </a:stretch>
        </p:blipFill>
        <p:spPr>
          <a:xfrm>
            <a:off x="6673320" y="3413520"/>
            <a:ext cx="2470320" cy="1782360"/>
          </a:xfrm>
          <a:prstGeom prst="rect">
            <a:avLst/>
          </a:prstGeom>
          <a:ln w="0">
            <a:noFill/>
          </a:ln>
        </p:spPr>
      </p:pic>
      <p:pic>
        <p:nvPicPr>
          <p:cNvPr id="130" name="Google Shape;59;p9"/>
          <p:cNvPicPr/>
          <p:nvPr/>
        </p:nvPicPr>
        <p:blipFill>
          <a:blip r:embed="rId6"/>
          <a:stretch>
            <a:fillRect/>
          </a:stretch>
        </p:blipFill>
        <p:spPr>
          <a:xfrm>
            <a:off x="6945840" y="3413520"/>
            <a:ext cx="1056960" cy="1113840"/>
          </a:xfrm>
          <a:prstGeom prst="rect">
            <a:avLst/>
          </a:prstGeom>
          <a:ln w="0">
            <a:noFill/>
          </a:ln>
        </p:spPr>
      </p:pic>
      <p:sp>
        <p:nvSpPr>
          <p:cNvPr id="1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3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p>
            <a:pPr indent="0">
              <a:buNone/>
            </a:pPr>
            <a:r>
              <a:rPr lang="fr-FR" sz="2500" b="0" strike="noStrike" spc="-1">
                <a:solidFill>
                  <a:schemeClr val="dk1"/>
                </a:solidFill>
                <a:latin typeface="Arial" panose="020B0604020202020204"/>
              </a:rPr>
              <a:t>Click to edit the title text format</a:t>
            </a:r>
            <a:endParaRPr lang="fr-FR" sz="2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 name="Google Shape;69;p13"/>
          <p:cNvPicPr/>
          <p:nvPr/>
        </p:nvPicPr>
        <p:blipFill>
          <a:blip r:embed="rId2"/>
          <a:srcRect l="2711" t="46816" r="13301"/>
          <a:stretch>
            <a:fillRect/>
          </a:stretch>
        </p:blipFill>
        <p:spPr>
          <a:xfrm>
            <a:off x="6782040" y="0"/>
            <a:ext cx="2361600" cy="1500480"/>
          </a:xfrm>
          <a:prstGeom prst="rect">
            <a:avLst/>
          </a:prstGeom>
          <a:ln w="0">
            <a:noFill/>
          </a:ln>
        </p:spPr>
      </p:pic>
      <p:pic>
        <p:nvPicPr>
          <p:cNvPr id="10" name="Google Shape;70;p13"/>
          <p:cNvPicPr/>
          <p:nvPr/>
        </p:nvPicPr>
        <p:blipFill>
          <a:blip r:embed="rId2"/>
          <a:srcRect b="44558"/>
          <a:stretch>
            <a:fillRect/>
          </a:stretch>
        </p:blipFill>
        <p:spPr>
          <a:xfrm>
            <a:off x="152280" y="4695840"/>
            <a:ext cx="804600" cy="44748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3" name="Google Shape;74;p14"/>
          <p:cNvPicPr/>
          <p:nvPr/>
        </p:nvPicPr>
        <p:blipFill>
          <a:blip r:embed="rId2"/>
          <a:srcRect t="12524" r="41878" b="26168"/>
          <a:stretch>
            <a:fillRect/>
          </a:stretch>
        </p:blipFill>
        <p:spPr>
          <a:xfrm>
            <a:off x="7509240" y="3413160"/>
            <a:ext cx="1634400" cy="1730160"/>
          </a:xfrm>
          <a:prstGeom prst="rect">
            <a:avLst/>
          </a:prstGeom>
          <a:ln w="0">
            <a:noFill/>
          </a:ln>
        </p:spPr>
      </p:pic>
      <p:pic>
        <p:nvPicPr>
          <p:cNvPr id="14" name="Google Shape;75;p14"/>
          <p:cNvPicPr/>
          <p:nvPr/>
        </p:nvPicPr>
        <p:blipFill>
          <a:blip r:embed="rId2"/>
          <a:srcRect l="40987" t="7642" b="7642"/>
          <a:stretch>
            <a:fillRect/>
          </a:stretch>
        </p:blipFill>
        <p:spPr>
          <a:xfrm>
            <a:off x="0" y="3837600"/>
            <a:ext cx="963000" cy="1387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77;p15"/>
          <p:cNvPicPr/>
          <p:nvPr/>
        </p:nvPicPr>
        <p:blipFill>
          <a:blip r:embed="rId2"/>
          <a:srcRect l="9448" t="347" r="39400" b="44616"/>
          <a:stretch>
            <a:fillRect/>
          </a:stretch>
        </p:blipFill>
        <p:spPr>
          <a:xfrm>
            <a:off x="7906320" y="3807360"/>
            <a:ext cx="1237320" cy="1335600"/>
          </a:xfrm>
          <a:prstGeom prst="rect">
            <a:avLst/>
          </a:prstGeom>
          <a:ln w="0">
            <a:noFill/>
          </a:ln>
        </p:spPr>
      </p:pic>
      <p:sp>
        <p:nvSpPr>
          <p:cNvPr id="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7" name="PlaceHolder 2"/>
          <p:cNvSpPr>
            <a:spLocks noGrp="1"/>
          </p:cNvSpPr>
          <p:nvPr>
            <p:ph type="title"/>
          </p:nvPr>
        </p:nvSpPr>
        <p:spPr>
          <a:xfrm>
            <a:off x="79632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8" name="PlaceHolder 3"/>
          <p:cNvSpPr>
            <a:spLocks noGrp="1"/>
          </p:cNvSpPr>
          <p:nvPr>
            <p:ph type="title"/>
          </p:nvPr>
        </p:nvSpPr>
        <p:spPr>
          <a:xfrm>
            <a:off x="79632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9" name="PlaceHolder 4"/>
          <p:cNvSpPr>
            <a:spLocks noGrp="1"/>
          </p:cNvSpPr>
          <p:nvPr>
            <p:ph type="title"/>
          </p:nvPr>
        </p:nvSpPr>
        <p:spPr>
          <a:xfrm>
            <a:off x="410508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0" name="PlaceHolder 5"/>
          <p:cNvSpPr>
            <a:spLocks noGrp="1"/>
          </p:cNvSpPr>
          <p:nvPr>
            <p:ph type="title"/>
          </p:nvPr>
        </p:nvSpPr>
        <p:spPr>
          <a:xfrm>
            <a:off x="79632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1" name="PlaceHolder 6"/>
          <p:cNvSpPr>
            <a:spLocks noGrp="1"/>
          </p:cNvSpPr>
          <p:nvPr>
            <p:ph type="title"/>
          </p:nvPr>
        </p:nvSpPr>
        <p:spPr>
          <a:xfrm>
            <a:off x="410508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2" name="PlaceHolder 7"/>
          <p:cNvSpPr>
            <a:spLocks noGrp="1"/>
          </p:cNvSpPr>
          <p:nvPr>
            <p:ph type="title"/>
          </p:nvPr>
        </p:nvSpPr>
        <p:spPr>
          <a:xfrm>
            <a:off x="410508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pic>
        <p:nvPicPr>
          <p:cNvPr id="23" name="Google Shape;91;p15"/>
          <p:cNvPicPr/>
          <p:nvPr/>
        </p:nvPicPr>
        <p:blipFill>
          <a:blip r:embed="rId3"/>
          <a:srcRect t="24730" r="21619"/>
          <a:stretch>
            <a:fillRect/>
          </a:stretch>
        </p:blipFill>
        <p:spPr>
          <a:xfrm>
            <a:off x="7906320" y="0"/>
            <a:ext cx="1237320" cy="1017360"/>
          </a:xfrm>
          <a:prstGeom prst="rect">
            <a:avLst/>
          </a:prstGeom>
          <a:ln w="0">
            <a:noFill/>
          </a:ln>
        </p:spPr>
      </p:pic>
      <p:pic>
        <p:nvPicPr>
          <p:cNvPr id="24" name="Google Shape;92;p15"/>
          <p:cNvPicPr/>
          <p:nvPr/>
        </p:nvPicPr>
        <p:blipFill>
          <a:blip r:embed="rId2"/>
          <a:srcRect t="17870" r="50010"/>
          <a:stretch>
            <a:fillRect/>
          </a:stretch>
        </p:blipFill>
        <p:spPr>
          <a:xfrm>
            <a:off x="8354520" y="0"/>
            <a:ext cx="789120" cy="1300680"/>
          </a:xfrm>
          <a:prstGeom prst="rect">
            <a:avLst/>
          </a:prstGeom>
          <a:ln w="0">
            <a:noFill/>
          </a:ln>
        </p:spPr>
      </p:pic>
      <p:pic>
        <p:nvPicPr>
          <p:cNvPr id="25" name="Google Shape;93;p15"/>
          <p:cNvPicPr/>
          <p:nvPr/>
        </p:nvPicPr>
        <p:blipFill>
          <a:blip r:embed="rId2"/>
          <a:srcRect t="-8723" b="47009"/>
          <a:stretch>
            <a:fillRect/>
          </a:stretch>
        </p:blipFill>
        <p:spPr>
          <a:xfrm>
            <a:off x="0" y="4604040"/>
            <a:ext cx="870840" cy="539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052440" y="2513520"/>
            <a:ext cx="5378040" cy="66132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27" name="Google Shape;97;p16"/>
          <p:cNvPicPr/>
          <p:nvPr/>
        </p:nvPicPr>
        <p:blipFill>
          <a:blip r:embed="rId2"/>
          <a:stretch>
            <a:fillRect/>
          </a:stretch>
        </p:blipFill>
        <p:spPr>
          <a:xfrm>
            <a:off x="0" y="2452680"/>
            <a:ext cx="866520" cy="869400"/>
          </a:xfrm>
          <a:prstGeom prst="rect">
            <a:avLst/>
          </a:prstGeom>
          <a:ln w="0">
            <a:noFill/>
          </a:ln>
        </p:spPr>
      </p:pic>
      <p:pic>
        <p:nvPicPr>
          <p:cNvPr id="28" name="Google Shape;98;p16"/>
          <p:cNvPicPr/>
          <p:nvPr/>
        </p:nvPicPr>
        <p:blipFill>
          <a:blip r:embed="rId2"/>
          <a:srcRect l="29487" b="38441"/>
          <a:stretch>
            <a:fillRect/>
          </a:stretch>
        </p:blipFill>
        <p:spPr>
          <a:xfrm>
            <a:off x="0" y="3416400"/>
            <a:ext cx="1971360" cy="1726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30" name="Google Shape;102;p17"/>
          <p:cNvPicPr/>
          <p:nvPr/>
        </p:nvPicPr>
        <p:blipFill>
          <a:blip r:embed="rId2"/>
          <a:srcRect b="41239"/>
          <a:stretch>
            <a:fillRect/>
          </a:stretch>
        </p:blipFill>
        <p:spPr>
          <a:xfrm>
            <a:off x="5766120" y="4639320"/>
            <a:ext cx="854640" cy="503640"/>
          </a:xfrm>
          <a:prstGeom prst="rect">
            <a:avLst/>
          </a:prstGeom>
          <a:ln w="0">
            <a:noFill/>
          </a:ln>
        </p:spPr>
      </p:pic>
      <p:pic>
        <p:nvPicPr>
          <p:cNvPr id="31" name="Google Shape;103;p17"/>
          <p:cNvPicPr/>
          <p:nvPr/>
        </p:nvPicPr>
        <p:blipFill>
          <a:blip r:embed="rId2"/>
          <a:srcRect t="7082" r="48984"/>
          <a:stretch>
            <a:fillRect/>
          </a:stretch>
        </p:blipFill>
        <p:spPr>
          <a:xfrm>
            <a:off x="7674120" y="0"/>
            <a:ext cx="1469520" cy="2685240"/>
          </a:xfrm>
          <a:prstGeom prst="rect">
            <a:avLst/>
          </a:prstGeom>
          <a:ln w="0">
            <a:noFill/>
          </a:ln>
        </p:spPr>
      </p:pic>
      <p:pic>
        <p:nvPicPr>
          <p:cNvPr id="32" name="Google Shape;104;p1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33" name="Google Shape;105;p17"/>
          <p:cNvPicPr/>
          <p:nvPr/>
        </p:nvPicPr>
        <p:blipFill>
          <a:blip r:embed="rId4"/>
          <a:stretch>
            <a:fillRect/>
          </a:stretch>
        </p:blipFill>
        <p:spPr>
          <a:xfrm>
            <a:off x="7603200" y="3828600"/>
            <a:ext cx="599400" cy="599400"/>
          </a:xfrm>
          <a:prstGeom prst="rect">
            <a:avLst/>
          </a:prstGeom>
          <a:ln w="0">
            <a:noFill/>
          </a:ln>
        </p:spPr>
      </p:pic>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07;p18"/>
          <p:cNvPicPr/>
          <p:nvPr/>
        </p:nvPicPr>
        <p:blipFill>
          <a:blip r:embed="rId2"/>
          <a:srcRect r="41626" b="33443"/>
          <a:stretch>
            <a:fillRect/>
          </a:stretch>
        </p:blipFill>
        <p:spPr>
          <a:xfrm>
            <a:off x="7462080" y="3219480"/>
            <a:ext cx="1681560" cy="1923480"/>
          </a:xfrm>
          <a:prstGeom prst="rect">
            <a:avLst/>
          </a:prstGeom>
          <a:ln w="0">
            <a:noFill/>
          </a:ln>
        </p:spPr>
      </p:pic>
      <p:pic>
        <p:nvPicPr>
          <p:cNvPr id="36" name="Google Shape;108;p18"/>
          <p:cNvPicPr/>
          <p:nvPr/>
        </p:nvPicPr>
        <p:blipFill>
          <a:blip r:embed="rId2"/>
          <a:srcRect t="37746"/>
          <a:stretch>
            <a:fillRect/>
          </a:stretch>
        </p:blipFill>
        <p:spPr>
          <a:xfrm>
            <a:off x="8060760" y="0"/>
            <a:ext cx="854640" cy="533520"/>
          </a:xfrm>
          <a:prstGeom prst="rect">
            <a:avLst/>
          </a:prstGeom>
          <a:ln w="0">
            <a:noFill/>
          </a:ln>
        </p:spPr>
      </p:pic>
      <p:sp>
        <p:nvSpPr>
          <p:cNvPr id="37" name="PlaceHolder 1"/>
          <p:cNvSpPr>
            <a:spLocks noGrp="1"/>
          </p:cNvSpPr>
          <p:nvPr>
            <p:ph type="title"/>
          </p:nvPr>
        </p:nvSpPr>
        <p:spPr>
          <a:xfrm>
            <a:off x="4176720" y="1093680"/>
            <a:ext cx="3519360" cy="16574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8" name="PlaceHolder 2"/>
          <p:cNvSpPr>
            <a:spLocks noGrp="1"/>
          </p:cNvSpPr>
          <p:nvPr>
            <p:ph type="body"/>
          </p:nvPr>
        </p:nvSpPr>
        <p:spPr>
          <a:xfrm>
            <a:off x="713160" y="533880"/>
            <a:ext cx="2909520" cy="4075560"/>
          </a:xfrm>
          <a:prstGeom prst="rect">
            <a:avLst/>
          </a:prstGeom>
          <a:noFill/>
          <a:ln w="0">
            <a:noFill/>
          </a:ln>
        </p:spPr>
        <p:txBody>
          <a:bodyPr lIns="90000" tIns="45000" rIns="90000" bIns="45000" anchor="t">
            <a:normAutofit fontScale="5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pic>
        <p:nvPicPr>
          <p:cNvPr id="39" name="Google Shape;112;p18"/>
          <p:cNvPicPr/>
          <p:nvPr/>
        </p:nvPicPr>
        <p:blipFill>
          <a:blip r:embed="rId2"/>
          <a:stretch>
            <a:fillRect/>
          </a:stretch>
        </p:blipFill>
        <p:spPr>
          <a:xfrm>
            <a:off x="3203280" y="4285800"/>
            <a:ext cx="854640" cy="8571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90560" y="1200240"/>
            <a:ext cx="4524120" cy="3247560"/>
          </a:xfrm>
          <a:prstGeom prst="rect">
            <a:avLst/>
          </a:prstGeom>
          <a:noFill/>
          <a:ln w="0">
            <a:noFill/>
          </a:ln>
        </p:spPr>
        <p:txBody>
          <a:bodyPr lIns="91440" tIns="91440" rIns="91440" bIns="91440" anchor="b">
            <a:normAutofit/>
          </a:bodyPr>
          <a:p>
            <a:pPr indent="0">
              <a:lnSpc>
                <a:spcPct val="100000"/>
              </a:lnSpc>
              <a:buNone/>
              <a:tabLst>
                <a:tab pos="0" algn="l"/>
              </a:tabLst>
            </a:pPr>
            <a:r>
              <a:rPr lang="en-GB" sz="7000" b="0" strike="noStrike" spc="-1">
                <a:solidFill>
                  <a:schemeClr val="dk1"/>
                </a:solidFill>
                <a:latin typeface="Prata"/>
                <a:ea typeface="Prata"/>
              </a:rPr>
              <a:t>Snake Game</a:t>
            </a:r>
            <a:endParaRPr lang="fr-FR" sz="7000" b="0" strike="noStrike" spc="-1">
              <a:solidFill>
                <a:schemeClr val="dk1"/>
              </a:solidFill>
              <a:latin typeface="Arial" panose="020B0604020202020204"/>
            </a:endParaRPr>
          </a:p>
        </p:txBody>
      </p:sp>
      <p:sp>
        <p:nvSpPr>
          <p:cNvPr id="136" name="PlaceHolder 2"/>
          <p:cNvSpPr>
            <a:spLocks noGrp="1"/>
          </p:cNvSpPr>
          <p:nvPr>
            <p:ph type="subTitle"/>
          </p:nvPr>
        </p:nvSpPr>
        <p:spPr>
          <a:xfrm>
            <a:off x="3726815" y="3609975"/>
            <a:ext cx="4625975" cy="818515"/>
          </a:xfrm>
          <a:prstGeom prst="rect">
            <a:avLst/>
          </a:prstGeom>
          <a:noFill/>
          <a:ln w="0">
            <a:noFill/>
          </a:ln>
        </p:spPr>
        <p:txBody>
          <a:bodyPr lIns="91440" tIns="91440" rIns="91440" bIns="91440" anchor="t">
            <a:normAutofit fontScale="60000"/>
          </a:bodyPr>
          <a:p>
            <a:pPr indent="0" algn="r">
              <a:lnSpc>
                <a:spcPct val="100000"/>
              </a:lnSpc>
              <a:buNone/>
              <a:tabLst>
                <a:tab pos="0" algn="l"/>
              </a:tabLst>
            </a:pPr>
            <a:r>
              <a:rPr lang="en-GB" sz="1600" b="0" strike="noStrike" spc="-1">
                <a:solidFill>
                  <a:schemeClr val="dk1"/>
                </a:solidFill>
                <a:latin typeface="Roboto"/>
                <a:ea typeface="Roboto"/>
              </a:rPr>
              <a:t>A Django Project by</a:t>
            </a:r>
            <a:endParaRPr lang="en-GB" sz="1600" b="0" strike="noStrike" spc="-1">
              <a:solidFill>
                <a:schemeClr val="dk1"/>
              </a:solidFill>
              <a:latin typeface="Roboto"/>
              <a:ea typeface="Roboto"/>
            </a:endParaRPr>
          </a:p>
          <a:p>
            <a:pPr indent="0" algn="r">
              <a:lnSpc>
                <a:spcPct val="100000"/>
              </a:lnSpc>
              <a:buNone/>
              <a:tabLst>
                <a:tab pos="0" algn="l"/>
              </a:tabLst>
            </a:pPr>
            <a:r>
              <a:rPr lang="en-US" altLang="en-GB" sz="1600" b="0" strike="noStrike" spc="-1">
                <a:solidFill>
                  <a:schemeClr val="dk1"/>
                </a:solidFill>
                <a:latin typeface="Roboto"/>
                <a:ea typeface="Roboto"/>
              </a:rPr>
              <a:t>Name : </a:t>
            </a:r>
            <a:r>
              <a:rPr lang="en-US" altLang="en-GB" sz="1600" b="0" strike="noStrike">
                <a:solidFill>
                  <a:schemeClr val="dk1"/>
                </a:solidFill>
                <a:latin typeface="Roboto"/>
                <a:ea typeface="Roboto"/>
                <a:sym typeface="+mn-ea"/>
              </a:rPr>
              <a:t>Janvi Parekh</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Enrollment Number: 2402031030044</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Class - 4 IT - B</a:t>
            </a:r>
            <a:endParaRPr lang="en-GB" sz="1600" b="0" strike="noStrike" spc="-1">
              <a:solidFill>
                <a:schemeClr val="dk1"/>
              </a:solidFill>
              <a:latin typeface="Roboto"/>
              <a:ea typeface="Roboto"/>
            </a:endParaRPr>
          </a:p>
          <a:p>
            <a:pPr indent="0" algn="r">
              <a:lnSpc>
                <a:spcPct val="100000"/>
              </a:lnSpc>
              <a:buNone/>
              <a:tabLst>
                <a:tab pos="0" algn="l"/>
              </a:tabLst>
            </a:pP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56"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Framework Utilization</a:t>
            </a:r>
            <a:endParaRPr lang="fr-FR" sz="3000" b="0" strike="noStrike" spc="-1">
              <a:solidFill>
                <a:schemeClr val="dk1"/>
              </a:solidFill>
              <a:latin typeface="Arial" panose="020B0604020202020204"/>
            </a:endParaRPr>
          </a:p>
        </p:txBody>
      </p:sp>
      <p:sp>
        <p:nvSpPr>
          <p:cNvPr id="157"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Django's robust features include ORM for database management, templating engines for dynamic content rendering, and built-in admin functionality for easy management of game data. This framework streamlines development processes while offering scalability for future enhancements.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Conclusions</a:t>
            </a:r>
            <a:endParaRPr lang="fr-FR" sz="6000" b="0" strike="noStrike" spc="-1">
              <a:solidFill>
                <a:schemeClr val="dk1"/>
              </a:solidFill>
              <a:latin typeface="Arial" panose="020B0604020202020204"/>
            </a:endParaRPr>
          </a:p>
        </p:txBody>
      </p:sp>
      <p:sp>
        <p:nvSpPr>
          <p:cNvPr id="159"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Snake Game developed with Django showcases a well-structured implementation focusing on a smooth user experience. With modular design principles and key functionalities effectively executed, future improvements may include additional game modes, enhanced graphics, and broader deployment options.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nvSpPr>
        <p:spPr>
          <a:xfrm>
            <a:off x="714240" y="542880"/>
            <a:ext cx="4447800" cy="1056960"/>
          </a:xfrm>
          <a:prstGeom prst="rect">
            <a:avLst/>
          </a:prstGeom>
          <a:noFill/>
          <a:ln w="0">
            <a:noFill/>
          </a:ln>
        </p:spPr>
        <p:txBody>
          <a:bodyPr lIns="91440" tIns="91440" rIns="91440" bIns="91440" anchor="b">
            <a:normAutofit fontScale="76818"/>
          </a:bodyPr>
          <a:lstStyle>
            <a:lvl1pPr/>
          </a:lstStyle>
          <a:p>
            <a:pPr indent="0">
              <a:lnSpc>
                <a:spcPct val="100000"/>
              </a:lnSpc>
              <a:buNone/>
              <a:tabLst>
                <a:tab pos="0" algn="l"/>
              </a:tabLst>
            </a:pPr>
            <a:r>
              <a:rPr lang="en-GB" sz="6000" b="0" strike="noStrike" spc="-1">
                <a:solidFill>
                  <a:schemeClr val="dk1"/>
                </a:solidFill>
                <a:latin typeface="Prata"/>
                <a:ea typeface="Prata"/>
              </a:rPr>
              <a:t>Thank you!</a:t>
            </a:r>
            <a:endParaRPr lang="fr-FR" sz="6000" b="0" strike="noStrike" spc="-1">
              <a:solidFill>
                <a:schemeClr val="dk1"/>
              </a:solidFill>
              <a:latin typeface="Arial" panose="020B0604020202020204"/>
            </a:endParaRPr>
          </a:p>
        </p:txBody>
      </p:sp>
      <p:sp>
        <p:nvSpPr>
          <p:cNvPr id="161" name="PlaceHolder 2"/>
          <p:cNvSpPr>
            <a:spLocks noGrp="1"/>
          </p:cNvSpPr>
          <p:nvPr/>
        </p:nvSpPr>
        <p:spPr>
          <a:xfrm>
            <a:off x="714240" y="1619280"/>
            <a:ext cx="4447800" cy="1056960"/>
          </a:xfrm>
          <a:prstGeom prst="rect">
            <a:avLst/>
          </a:prstGeom>
          <a:noFill/>
          <a:ln w="0">
            <a:noFill/>
          </a:ln>
        </p:spPr>
        <p:txBody>
          <a:bodyPr lIns="91440" tIns="91440" rIns="91440" bIns="91440" anchor="ctr">
            <a:normAutofit/>
          </a:bodyPr>
          <a:lstStyle>
            <a:lvl1pPr/>
            <a:lvl2pPr/>
            <a:lvl3pPr/>
            <a:lvl4pPr/>
            <a:lvl5pPr/>
            <a:lvl6pPr/>
            <a:lvl7pPr/>
            <a:lvl8pPr/>
            <a:lvl9pPr/>
          </a:lstStyle>
          <a:p>
            <a:pPr indent="0">
              <a:lnSpc>
                <a:spcPct val="100000"/>
              </a:lnSpc>
              <a:buNone/>
              <a:tabLst>
                <a:tab pos="0" algn="l"/>
              </a:tabLst>
            </a:pPr>
            <a:r>
              <a:rPr lang="en-GB" sz="1600" b="1" strike="noStrike" spc="-1">
                <a:solidFill>
                  <a:schemeClr val="dk1"/>
                </a:solidFill>
                <a:latin typeface="Roboto"/>
                <a:ea typeface="Roboto"/>
              </a:rPr>
              <a:t>Do you have any questions?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0000"/>
          </a:bodyPr>
          <a:p>
            <a:pPr indent="0">
              <a:lnSpc>
                <a:spcPct val="100000"/>
              </a:lnSpc>
              <a:buNone/>
              <a:tabLst>
                <a:tab pos="0" algn="l"/>
              </a:tabLst>
            </a:pPr>
            <a:r>
              <a:rPr lang="en-GB" sz="6000" b="0" strike="noStrike" spc="-1">
                <a:solidFill>
                  <a:schemeClr val="dk1"/>
                </a:solidFill>
                <a:latin typeface="Prata"/>
                <a:ea typeface="Prata"/>
              </a:rPr>
              <a:t>Introducti</a:t>
            </a:r>
            <a:r>
              <a:rPr lang="en-US" altLang="en-GB" sz="6000" b="0" strike="noStrike" spc="-1">
                <a:solidFill>
                  <a:schemeClr val="dk1"/>
                </a:solidFill>
                <a:latin typeface="Prata"/>
                <a:ea typeface="Prata"/>
              </a:rPr>
              <a:t>o</a:t>
            </a:r>
            <a:r>
              <a:rPr lang="en-GB" sz="6000" b="0" strike="noStrike" spc="-1">
                <a:solidFill>
                  <a:schemeClr val="dk1"/>
                </a:solidFill>
                <a:latin typeface="Prata"/>
                <a:ea typeface="Prata"/>
              </a:rPr>
              <a:t>n</a:t>
            </a:r>
            <a:endParaRPr lang="fr-FR" sz="6000" b="0" strike="noStrike" spc="-1">
              <a:solidFill>
                <a:schemeClr val="dk1"/>
              </a:solidFill>
              <a:latin typeface="Arial" panose="020B0604020202020204"/>
            </a:endParaRPr>
          </a:p>
        </p:txBody>
      </p:sp>
      <p:sp>
        <p:nvSpPr>
          <p:cNvPr id="13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80688"/>
          </a:bodyPr>
          <a:p>
            <a:pPr indent="0">
              <a:lnSpc>
                <a:spcPct val="100000"/>
              </a:lnSpc>
              <a:buNone/>
              <a:tabLst>
                <a:tab pos="0" algn="l"/>
              </a:tabLst>
            </a:pPr>
            <a:r>
              <a:rPr lang="en-GB" sz="1600" b="0" strike="noStrike" spc="-1">
                <a:solidFill>
                  <a:schemeClr val="dk1"/>
                </a:solidFill>
                <a:latin typeface="Roboto"/>
                <a:ea typeface="Roboto"/>
              </a:rPr>
              <a:t>This presentation outlines the Snake Game developed using Django, covering its concept, implementation structure, challenges, and future improvements.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25764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Game Concept</a:t>
            </a:r>
            <a:endParaRPr lang="fr-FR" sz="5000" b="0" strike="noStrike" spc="-1">
              <a:solidFill>
                <a:schemeClr val="dk1"/>
              </a:solidFill>
              <a:latin typeface="Arial" panose="020B0604020202020204"/>
            </a:endParaRPr>
          </a:p>
        </p:txBody>
      </p:sp>
      <p:sp>
        <p:nvSpPr>
          <p:cNvPr id="140" name="PlaceHolder 2"/>
          <p:cNvSpPr>
            <a:spLocks noGrp="1"/>
          </p:cNvSpPr>
          <p:nvPr>
            <p:ph type="title"/>
          </p:nvPr>
        </p:nvSpPr>
        <p:spPr>
          <a:xfrm>
            <a:off x="3333600" y="136224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01</a:t>
            </a:r>
            <a:endParaRPr lang="fr-FR" sz="8000" b="0" strike="noStrike" spc="-1">
              <a:solidFill>
                <a:schemeClr val="dk1"/>
              </a:solidFill>
              <a:latin typeface="Arial" panose="020B0604020202020204"/>
            </a:endParaRPr>
          </a:p>
        </p:txBody>
      </p:sp>
      <p:pic>
        <p:nvPicPr>
          <p:cNvPr id="141" name="Google Shape;526;p60"/>
          <p:cNvPicPr/>
          <p:nvPr/>
        </p:nvPicPr>
        <p:blipFill>
          <a:blip r:embed="rId1"/>
          <a:srcRect l="7614" r="7603"/>
          <a:stretch>
            <a:fillRect/>
          </a:stretch>
        </p:blipFill>
        <p:spPr>
          <a:xfrm>
            <a:off x="0" y="0"/>
            <a:ext cx="290952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43"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Gameplay Mechanics</a:t>
            </a:r>
            <a:endParaRPr lang="fr-FR" sz="3000" b="0" strike="noStrike" spc="-1">
              <a:solidFill>
                <a:schemeClr val="dk1"/>
              </a:solidFill>
              <a:latin typeface="Arial" panose="020B0604020202020204"/>
            </a:endParaRPr>
          </a:p>
        </p:txBody>
      </p:sp>
      <p:sp>
        <p:nvSpPr>
          <p:cNvPr id="144"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The Snake Game features classic gameplay where the player controls a snake, navigating to collect food while avoiding collisions with the walls and its own tail. The snake grows longer with each item collected, increasing the game's difficulty as the player progresses.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Objectives</a:t>
            </a:r>
            <a:endParaRPr lang="fr-FR" sz="3000" b="0" strike="noStrike" spc="-1">
              <a:solidFill>
                <a:schemeClr val="dk1"/>
              </a:solidFill>
              <a:latin typeface="Arial" panose="020B0604020202020204"/>
            </a:endParaRPr>
          </a:p>
        </p:txBody>
      </p:sp>
      <p:sp>
        <p:nvSpPr>
          <p:cNvPr id="146"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primary objective is to score as many points as possible by collecting food items. Players aim to survive for as long as they can while navigating the game area, which becomes increasingly challenging as the snake grows.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User Experience</a:t>
            </a:r>
            <a:endParaRPr lang="fr-FR" sz="6000" b="0" strike="noStrike" spc="-1">
              <a:solidFill>
                <a:schemeClr val="dk1"/>
              </a:solidFill>
              <a:latin typeface="Arial" panose="020B0604020202020204"/>
            </a:endParaRPr>
          </a:p>
        </p:txBody>
      </p:sp>
      <p:sp>
        <p:nvSpPr>
          <p:cNvPr id="14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game is designed to provide a seamless and engaging user experience. Players can easily navigate using keyboard controls, with intuitive mechanics that enhance playability. The game's design focuses on clarity and responsiveness, ensuring that actions feel immediate, which is critical in fast-paced gameplay.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9056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Django Implementation</a:t>
            </a:r>
            <a:endParaRPr lang="fr-FR" sz="5000" b="0" strike="noStrike" spc="-1">
              <a:solidFill>
                <a:schemeClr val="dk1"/>
              </a:solidFill>
              <a:latin typeface="Arial" panose="020B0604020202020204"/>
            </a:endParaRPr>
          </a:p>
        </p:txBody>
      </p:sp>
      <p:sp>
        <p:nvSpPr>
          <p:cNvPr id="150" name="PlaceHolder 2"/>
          <p:cNvSpPr>
            <a:spLocks noGrp="1"/>
          </p:cNvSpPr>
          <p:nvPr>
            <p:ph type="title"/>
          </p:nvPr>
        </p:nvSpPr>
        <p:spPr>
          <a:xfrm>
            <a:off x="866880" y="77148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02</a:t>
            </a:r>
            <a:endParaRPr lang="fr-FR" sz="8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Project Structure</a:t>
            </a:r>
            <a:endParaRPr lang="fr-FR" sz="3000" b="0" strike="noStrike" spc="-1">
              <a:solidFill>
                <a:schemeClr val="dk1"/>
              </a:solidFill>
              <a:latin typeface="Arial" panose="020B0604020202020204"/>
            </a:endParaRPr>
          </a:p>
        </p:txBody>
      </p:sp>
      <p:sp>
        <p:nvSpPr>
          <p:cNvPr id="152"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project follows a standard Django structure, comprising apps for game logic, user management, and frontend presentation. Key directories include 'models' for data handling, 'views' for game logic, and 'templates' for rendering HTML. This modular approach allows for easy maintenance and scalability.</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5151"/>
          </a:bodyPr>
          <a:p>
            <a:pPr indent="0">
              <a:lnSpc>
                <a:spcPct val="100000"/>
              </a:lnSpc>
              <a:buNone/>
              <a:tabLst>
                <a:tab pos="0" algn="l"/>
              </a:tabLst>
            </a:pPr>
            <a:r>
              <a:rPr lang="en-GB" sz="6000" b="0" strike="noStrike" spc="-1">
                <a:solidFill>
                  <a:schemeClr val="dk1"/>
                </a:solidFill>
                <a:latin typeface="Prata"/>
                <a:ea typeface="Prata"/>
              </a:rPr>
              <a:t>Key Code Snippets</a:t>
            </a:r>
            <a:endParaRPr lang="fr-FR" sz="6000" b="0" strike="noStrike" spc="-1">
              <a:solidFill>
                <a:schemeClr val="dk1"/>
              </a:solidFill>
              <a:latin typeface="Arial" panose="020B0604020202020204"/>
            </a:endParaRPr>
          </a:p>
        </p:txBody>
      </p:sp>
      <p:sp>
        <p:nvSpPr>
          <p:cNvPr id="154"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a:bodyPr>
          <a:p>
            <a:pPr indent="0">
              <a:lnSpc>
                <a:spcPct val="100000"/>
              </a:lnSpc>
              <a:buNone/>
              <a:tabLst>
                <a:tab pos="0" algn="l"/>
              </a:tabLst>
            </a:pPr>
            <a:r>
              <a:rPr lang="en-GB" sz="1600" b="0" strike="noStrike" spc="-1">
                <a:solidFill>
                  <a:schemeClr val="dk1"/>
                </a:solidFill>
                <a:latin typeface="Roboto"/>
                <a:ea typeface="Roboto"/>
              </a:rPr>
              <a:t>Significant code snippets include the game loop management within the views, handling player inputs, and updating the game state. Models define the snake's characteristics along with scoring mechanisms and persistent leaderboard functionalities, which enhance competitive 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2405</Words>
  <Application>WPS Slides</Application>
  <PresentationFormat/>
  <Paragraphs>52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32</vt:i4>
      </vt:variant>
      <vt:variant>
        <vt:lpstr>幻灯片标题</vt:lpstr>
      </vt:variant>
      <vt:variant>
        <vt:i4>12</vt:i4>
      </vt:variant>
    </vt:vector>
  </HeadingPairs>
  <TitlesOfParts>
    <vt:vector size="58" baseType="lpstr">
      <vt:lpstr>Arial</vt:lpstr>
      <vt:lpstr>SimSun</vt:lpstr>
      <vt:lpstr>Wingdings</vt:lpstr>
      <vt:lpstr>Arial</vt:lpstr>
      <vt:lpstr>Symbol</vt:lpstr>
      <vt:lpstr>OpenSymbol</vt:lpstr>
      <vt:lpstr>Prata</vt:lpstr>
      <vt:lpstr>Segoe Print</vt:lpstr>
      <vt:lpstr>Open Sans</vt:lpstr>
      <vt:lpstr>Roboto</vt:lpstr>
      <vt:lpstr>Times New Roman</vt:lpstr>
      <vt:lpstr>Microsoft YaHei</vt:lpstr>
      <vt:lpstr>Arial Unicode MS</vt:lpstr>
      <vt:lpstr>Calibri</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Slidesgo Final Pages</vt:lpstr>
      <vt:lpstr>Slidesgo Final Pages</vt:lpstr>
      <vt:lpstr>Snake Game</vt:lpstr>
      <vt:lpstr>Introduction</vt:lpstr>
      <vt:lpstr>01</vt:lpstr>
      <vt:lpstr>Gameplay Mechanics</vt:lpstr>
      <vt:lpstr>Objectives</vt:lpstr>
      <vt:lpstr>User Experience</vt:lpstr>
      <vt:lpstr>02</vt:lpstr>
      <vt:lpstr>Project Structure</vt:lpstr>
      <vt:lpstr>Key Code Snippets</vt:lpstr>
      <vt:lpstr>Framework Utilization</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
  <cp:lastModifiedBy>ehsuser</cp:lastModifiedBy>
  <cp:revision>2</cp:revision>
  <dcterms:created xsi:type="dcterms:W3CDTF">2025-04-21T11:57:01Z</dcterms:created>
  <dcterms:modified xsi:type="dcterms:W3CDTF">2025-04-21T11:57:25Z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819A4A792E24416FBA7BCEE3F2A207C8_13</vt:lpwstr>
  </property>
  <property fmtid="{D5CDD505-2E9C-101B-9397-08002B2CF9AE}" pid="4" name="KSOProductBuildVer">
    <vt:lpwstr>1033-12.2.0.20795</vt:lpwstr>
  </property>
</Properties>
</file>