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9" r:id="rId45"/>
    <p:sldId id="268" r:id="rId46"/>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13.xml"/><Relationship Id="rId45" Type="http://schemas.openxmlformats.org/officeDocument/2006/relationships/slide" Target="slides/slide12.xml"/><Relationship Id="rId44" Type="http://schemas.openxmlformats.org/officeDocument/2006/relationships/slide" Target="slides/slide11.xml"/><Relationship Id="rId43" Type="http://schemas.openxmlformats.org/officeDocument/2006/relationships/slide" Target="slides/slide10.xml"/><Relationship Id="rId42" Type="http://schemas.openxmlformats.org/officeDocument/2006/relationships/slide" Target="slides/slide9.xml"/><Relationship Id="rId41" Type="http://schemas.openxmlformats.org/officeDocument/2006/relationships/slide" Target="slides/slide8.xml"/><Relationship Id="rId40" Type="http://schemas.openxmlformats.org/officeDocument/2006/relationships/slide" Target="slides/slide7.xml"/><Relationship Id="rId4" Type="http://schemas.openxmlformats.org/officeDocument/2006/relationships/slideMaster" Target="slideMasters/slideMaster3.xml"/><Relationship Id="rId39" Type="http://schemas.openxmlformats.org/officeDocument/2006/relationships/slide" Target="slides/slide6.xml"/><Relationship Id="rId38" Type="http://schemas.openxmlformats.org/officeDocument/2006/relationships/slide" Target="slides/slide5.xml"/><Relationship Id="rId37" Type="http://schemas.openxmlformats.org/officeDocument/2006/relationships/slide" Target="slides/slide4.xml"/><Relationship Id="rId36" Type="http://schemas.openxmlformats.org/officeDocument/2006/relationships/slide" Target="slides/slide3.xml"/><Relationship Id="rId35" Type="http://schemas.openxmlformats.org/officeDocument/2006/relationships/slide" Target="slides/slide2.xml"/><Relationship Id="rId34" Type="http://schemas.openxmlformats.org/officeDocument/2006/relationships/slide" Target="slides/slide1.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5" name="PlaceHolder 1"/>
          <p:cNvSpPr>
            <a:spLocks noGrp="1"/>
          </p:cNvSpPr>
          <p:nvPr>
            <p:ph type="title"/>
          </p:nvPr>
        </p:nvSpPr>
        <p:spPr>
          <a:xfrm>
            <a:off x="713160" y="539640"/>
            <a:ext cx="444780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AND_TWO_COLUMNS_1_1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AND_TWO_COLUMNS_2">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SECTION_HEADER_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98" name="PlaceHolder 1"/>
          <p:cNvSpPr>
            <a:spLocks noGrp="1"/>
          </p:cNvSpPr>
          <p:nvPr>
            <p:ph type="title"/>
          </p:nvPr>
        </p:nvSpPr>
        <p:spPr>
          <a:xfrm>
            <a:off x="713160" y="539640"/>
            <a:ext cx="444780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9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_AND_TWO_COLUMNS_3">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07" name="PlaceHolder 1"/>
          <p:cNvSpPr>
            <a:spLocks noGrp="1"/>
          </p:cNvSpPr>
          <p:nvPr>
            <p:ph type="title"/>
          </p:nvPr>
        </p:nvSpPr>
        <p:spPr>
          <a:xfrm>
            <a:off x="713160" y="539640"/>
            <a:ext cx="444780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10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
        <p:nvSpPr>
          <p:cNvPr id="10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713160" y="539640"/>
            <a:ext cx="444780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ITLE_ONLY_2">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image" Target="../media/image1.png"/><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image" Target="../media/image1.png"/><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5" Type="http://schemas.openxmlformats.org/officeDocument/2006/relationships/theme" Target="../theme/theme12.xml"/><Relationship Id="rId4"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image" Target="../media/image1.png"/><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image" Target="../media/image1.png"/><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theme" Target="../theme/theme15.xml"/><Relationship Id="rId2" Type="http://schemas.openxmlformats.org/officeDocument/2006/relationships/image" Target="../media/image1.png"/><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theme" Target="../theme/theme16.xml"/><Relationship Id="rId2" Type="http://schemas.openxmlformats.org/officeDocument/2006/relationships/image" Target="../media/image1.png"/><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theme" Target="../theme/theme17.xml"/><Relationship Id="rId2" Type="http://schemas.openxmlformats.org/officeDocument/2006/relationships/image" Target="../media/image1.png"/><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theme" Target="../theme/theme18.xml"/><Relationship Id="rId2" Type="http://schemas.openxmlformats.org/officeDocument/2006/relationships/image" Target="../media/image1.png"/><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5" Type="http://schemas.openxmlformats.org/officeDocument/2006/relationships/theme" Target="../theme/theme19.xml"/><Relationship Id="rId4"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png"/><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3" Type="http://schemas.openxmlformats.org/officeDocument/2006/relationships/theme" Target="../theme/theme20.xml"/><Relationship Id="rId2" Type="http://schemas.openxmlformats.org/officeDocument/2006/relationships/image" Target="../media/image1.png"/><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theme" Target="../theme/theme21.xml"/><Relationship Id="rId2" Type="http://schemas.openxmlformats.org/officeDocument/2006/relationships/image" Target="../media/image1.png"/><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3" Type="http://schemas.openxmlformats.org/officeDocument/2006/relationships/theme" Target="../theme/theme22.xml"/><Relationship Id="rId2" Type="http://schemas.openxmlformats.org/officeDocument/2006/relationships/image" Target="../media/image6.png"/><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3" Type="http://schemas.openxmlformats.org/officeDocument/2006/relationships/theme" Target="../theme/theme23.xml"/><Relationship Id="rId2" Type="http://schemas.openxmlformats.org/officeDocument/2006/relationships/image" Target="../media/image6.png"/><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3" Type="http://schemas.openxmlformats.org/officeDocument/2006/relationships/theme" Target="../theme/theme26.xml"/><Relationship Id="rId2" Type="http://schemas.openxmlformats.org/officeDocument/2006/relationships/image" Target="../media/image1.png"/><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5" Type="http://schemas.openxmlformats.org/officeDocument/2006/relationships/theme" Target="../theme/theme2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3" Type="http://schemas.openxmlformats.org/officeDocument/2006/relationships/theme" Target="../theme/theme28.xml"/><Relationship Id="rId2" Type="http://schemas.openxmlformats.org/officeDocument/2006/relationships/image" Target="../media/image1.png"/><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7" Type="http://schemas.openxmlformats.org/officeDocument/2006/relationships/theme" Target="../theme/theme29.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7.png"/><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image" Target="../media/image1.png"/><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image" Target="../media/image1.png"/><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4" Type="http://schemas.openxmlformats.org/officeDocument/2006/relationships/theme" Target="../theme/theme6.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1.png"/><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5" Type="http://schemas.openxmlformats.org/officeDocument/2006/relationships/theme" Target="../theme/theme8.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image" Target="../media/image1.png"/><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0" name="Google Shape;9;p2"/>
          <p:cNvPicPr/>
          <p:nvPr/>
        </p:nvPicPr>
        <p:blipFill>
          <a:blip r:embed="rId2"/>
          <a:srcRect r="47009"/>
          <a:stretch>
            <a:fillRect/>
          </a:stretch>
        </p:blipFill>
        <p:spPr>
          <a:xfrm>
            <a:off x="8553600" y="3535560"/>
            <a:ext cx="590040" cy="1117440"/>
          </a:xfrm>
          <a:prstGeom prst="rect">
            <a:avLst/>
          </a:prstGeom>
          <a:ln w="0">
            <a:noFill/>
          </a:ln>
        </p:spPr>
      </p:pic>
      <p:pic>
        <p:nvPicPr>
          <p:cNvPr id="2" name="Google Shape;10;p2"/>
          <p:cNvPicPr/>
          <p:nvPr/>
        </p:nvPicPr>
        <p:blipFill>
          <a:blip r:embed="rId2">
            <a:alphaModFix amt="78000"/>
          </a:blip>
          <a:srcRect l="40136" t="40776" r="9564" b="11193"/>
          <a:stretch>
            <a:fillRect/>
          </a:stretch>
        </p:blipFill>
        <p:spPr>
          <a:xfrm>
            <a:off x="0" y="0"/>
            <a:ext cx="1447200" cy="1386720"/>
          </a:xfrm>
          <a:prstGeom prst="rect">
            <a:avLst/>
          </a:prstGeom>
          <a:ln w="0">
            <a:noFill/>
          </a:ln>
        </p:spPr>
      </p:pic>
      <p:sp>
        <p:nvSpPr>
          <p:cNvPr id="3" name="PlaceHolder 1"/>
          <p:cNvSpPr>
            <a:spLocks noGrp="1"/>
          </p:cNvSpPr>
          <p:nvPr>
            <p:ph type="title"/>
          </p:nvPr>
        </p:nvSpPr>
        <p:spPr>
          <a:xfrm>
            <a:off x="790200" y="1202040"/>
            <a:ext cx="4528440" cy="3249360"/>
          </a:xfrm>
          <a:prstGeom prst="rect">
            <a:avLst/>
          </a:prstGeom>
          <a:noFill/>
          <a:ln w="0">
            <a:noFill/>
          </a:ln>
        </p:spPr>
        <p:txBody>
          <a:bodyPr lIns="91440" tIns="91440" rIns="91440" bIns="91440" anchor="b">
            <a:noAutofit/>
          </a:bodyPr>
          <a:p>
            <a:pPr indent="0">
              <a:buNone/>
            </a:pPr>
            <a:r>
              <a:rPr lang="fr-FR" sz="7000" b="0" strike="noStrike" spc="-1">
                <a:solidFill>
                  <a:schemeClr val="dk1"/>
                </a:solidFill>
                <a:latin typeface="Arial" panose="020B0604020202020204"/>
              </a:rPr>
              <a:t>Click to edit the title text format</a:t>
            </a:r>
            <a:endParaRPr lang="fr-FR" sz="7000" b="0" strike="noStrike" spc="-1">
              <a:solidFill>
                <a:schemeClr val="dk1"/>
              </a:solidFill>
              <a:latin typeface="Arial" panose="020B0604020202020204"/>
            </a:endParaRPr>
          </a:p>
        </p:txBody>
      </p:sp>
      <p:pic>
        <p:nvPicPr>
          <p:cNvPr id="4" name="Google Shape;13;p2"/>
          <p:cNvPicPr/>
          <p:nvPr/>
        </p:nvPicPr>
        <p:blipFill>
          <a:blip r:embed="rId3"/>
          <a:srcRect t="21403" r="10828"/>
          <a:stretch>
            <a:fillRect/>
          </a:stretch>
        </p:blipFill>
        <p:spPr>
          <a:xfrm>
            <a:off x="6498360" y="0"/>
            <a:ext cx="2645280" cy="2318760"/>
          </a:xfrm>
          <a:prstGeom prst="rect">
            <a:avLst/>
          </a:prstGeom>
          <a:ln w="0">
            <a:noFill/>
          </a:ln>
        </p:spPr>
      </p:pic>
      <p:sp>
        <p:nvSpPr>
          <p:cNvPr id="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41" name="Google Shape;119;p19"/>
          <p:cNvPicPr/>
          <p:nvPr/>
        </p:nvPicPr>
        <p:blipFill>
          <a:blip r:embed="rId2"/>
          <a:srcRect l="38548"/>
          <a:stretch>
            <a:fillRect/>
          </a:stretch>
        </p:blipFill>
        <p:spPr>
          <a:xfrm>
            <a:off x="0" y="343080"/>
            <a:ext cx="524880" cy="857160"/>
          </a:xfrm>
          <a:prstGeom prst="rect">
            <a:avLst/>
          </a:prstGeom>
          <a:ln w="0">
            <a:noFill/>
          </a:ln>
        </p:spPr>
      </p:pic>
      <p:pic>
        <p:nvPicPr>
          <p:cNvPr id="42" name="Google Shape;120;p19"/>
          <p:cNvPicPr/>
          <p:nvPr/>
        </p:nvPicPr>
        <p:blipFill>
          <a:blip r:embed="rId2"/>
          <a:srcRect r="47106" b="14377"/>
          <a:stretch>
            <a:fillRect/>
          </a:stretch>
        </p:blipFill>
        <p:spPr>
          <a:xfrm>
            <a:off x="7620120" y="2668320"/>
            <a:ext cx="1523520" cy="2474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44" name="Google Shape;125;p20"/>
          <p:cNvPicPr/>
          <p:nvPr/>
        </p:nvPicPr>
        <p:blipFill>
          <a:blip r:embed="rId2"/>
          <a:srcRect l="41007"/>
          <a:stretch>
            <a:fillRect/>
          </a:stretch>
        </p:blipFill>
        <p:spPr>
          <a:xfrm>
            <a:off x="0" y="4062960"/>
            <a:ext cx="573480" cy="975600"/>
          </a:xfrm>
          <a:prstGeom prst="rect">
            <a:avLst/>
          </a:prstGeom>
          <a:ln w="0">
            <a:noFill/>
          </a:ln>
        </p:spPr>
      </p:pic>
      <p:pic>
        <p:nvPicPr>
          <p:cNvPr id="45" name="Google Shape;126;p20"/>
          <p:cNvPicPr/>
          <p:nvPr/>
        </p:nvPicPr>
        <p:blipFill>
          <a:blip r:embed="rId2"/>
          <a:srcRect r="50087"/>
          <a:stretch>
            <a:fillRect/>
          </a:stretch>
        </p:blipFill>
        <p:spPr>
          <a:xfrm>
            <a:off x="8570160" y="104760"/>
            <a:ext cx="573480" cy="1153080"/>
          </a:xfrm>
          <a:prstGeom prst="rect">
            <a:avLst/>
          </a:prstGeom>
          <a:ln w="0">
            <a:noFill/>
          </a:ln>
        </p:spPr>
      </p:pic>
      <p:pic>
        <p:nvPicPr>
          <p:cNvPr id="46" name="Google Shape;127;p20"/>
          <p:cNvPicPr/>
          <p:nvPr/>
        </p:nvPicPr>
        <p:blipFill>
          <a:blip r:embed="rId2"/>
          <a:srcRect t="20108"/>
          <a:stretch>
            <a:fillRect/>
          </a:stretch>
        </p:blipFill>
        <p:spPr>
          <a:xfrm>
            <a:off x="8127000" y="-33120"/>
            <a:ext cx="714240" cy="572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789480" y="2813040"/>
            <a:ext cx="5067360" cy="1790640"/>
          </a:xfrm>
          <a:prstGeom prst="rect">
            <a:avLst/>
          </a:prstGeom>
          <a:noFill/>
          <a:ln w="0">
            <a:noFill/>
          </a:ln>
        </p:spPr>
        <p:txBody>
          <a:bodyPr lIns="91440" tIns="91440" rIns="91440" bIns="91440" anchor="t">
            <a:noAutofit/>
          </a:bodyPr>
          <a:p>
            <a:pPr indent="0">
              <a:buNone/>
            </a:pPr>
            <a:r>
              <a:rPr lang="fr-FR" sz="5000" b="0" strike="noStrike" spc="-1">
                <a:solidFill>
                  <a:schemeClr val="dk1"/>
                </a:solidFill>
                <a:latin typeface="Arial" panose="020B0604020202020204"/>
              </a:rPr>
              <a:t>Click to edit the title text format</a:t>
            </a:r>
            <a:endParaRPr lang="fr-FR" sz="5000" b="0" strike="noStrike" spc="-1">
              <a:solidFill>
                <a:schemeClr val="dk1"/>
              </a:solidFill>
              <a:latin typeface="Arial" panose="020B0604020202020204"/>
            </a:endParaRPr>
          </a:p>
        </p:txBody>
      </p:sp>
      <p:sp>
        <p:nvSpPr>
          <p:cNvPr id="48" name="PlaceHolder 2"/>
          <p:cNvSpPr>
            <a:spLocks noGrp="1"/>
          </p:cNvSpPr>
          <p:nvPr>
            <p:ph type="title"/>
          </p:nvPr>
        </p:nvSpPr>
        <p:spPr>
          <a:xfrm>
            <a:off x="865800" y="774720"/>
            <a:ext cx="1651680" cy="1371240"/>
          </a:xfrm>
          <a:prstGeom prst="rect">
            <a:avLst/>
          </a:prstGeom>
          <a:noFill/>
          <a:ln w="0">
            <a:noFill/>
          </a:ln>
        </p:spPr>
        <p:txBody>
          <a:bodyPr lIns="91440" tIns="91440" rIns="91440" bIns="91440" anchor="ctr">
            <a:noAutofit/>
          </a:bodyPr>
          <a:p>
            <a:pPr indent="0">
              <a:lnSpc>
                <a:spcPct val="100000"/>
              </a:lnSpc>
              <a:buNone/>
            </a:pPr>
            <a:r>
              <a:rPr lang="fr-FR" sz="8000" b="0" strike="noStrike" spc="-1">
                <a:solidFill>
                  <a:schemeClr val="dk2"/>
                </a:solidFill>
                <a:latin typeface="Prata"/>
                <a:ea typeface="Prata"/>
              </a:rPr>
              <a:t>xx%</a:t>
            </a:r>
            <a:endParaRPr lang="fr-FR" sz="8000" b="0" strike="noStrike" spc="-1">
              <a:solidFill>
                <a:schemeClr val="dk1"/>
              </a:solidFill>
              <a:latin typeface="Arial" panose="020B0604020202020204"/>
            </a:endParaRPr>
          </a:p>
        </p:txBody>
      </p:sp>
      <p:pic>
        <p:nvPicPr>
          <p:cNvPr id="49" name="Google Shape;17;p3"/>
          <p:cNvPicPr/>
          <p:nvPr/>
        </p:nvPicPr>
        <p:blipFill>
          <a:blip r:embed="rId2"/>
          <a:srcRect r="31713" b="38228"/>
          <a:stretch>
            <a:fillRect/>
          </a:stretch>
        </p:blipFill>
        <p:spPr>
          <a:xfrm>
            <a:off x="7491960" y="3644280"/>
            <a:ext cx="1651680" cy="1499040"/>
          </a:xfrm>
          <a:prstGeom prst="rect">
            <a:avLst/>
          </a:prstGeom>
          <a:ln w="0">
            <a:noFill/>
          </a:ln>
        </p:spPr>
      </p:pic>
      <p:pic>
        <p:nvPicPr>
          <p:cNvPr id="50" name="Google Shape;18;p3"/>
          <p:cNvPicPr/>
          <p:nvPr/>
        </p:nvPicPr>
        <p:blipFill>
          <a:blip r:embed="rId3"/>
          <a:srcRect t="31705" r="17351"/>
          <a:stretch>
            <a:fillRect/>
          </a:stretch>
        </p:blipFill>
        <p:spPr>
          <a:xfrm>
            <a:off x="5911200" y="0"/>
            <a:ext cx="3232440" cy="2287440"/>
          </a:xfrm>
          <a:prstGeom prst="rect">
            <a:avLst/>
          </a:prstGeom>
          <a:ln w="0">
            <a:noFill/>
          </a:ln>
        </p:spPr>
      </p:pic>
      <p:pic>
        <p:nvPicPr>
          <p:cNvPr id="51" name="Google Shape;19;p3"/>
          <p:cNvPicPr/>
          <p:nvPr/>
        </p:nvPicPr>
        <p:blipFill>
          <a:blip r:embed="rId4"/>
          <a:stretch>
            <a:fillRect/>
          </a:stretch>
        </p:blipFill>
        <p:spPr>
          <a:xfrm>
            <a:off x="6860880" y="1292400"/>
            <a:ext cx="1056960" cy="1113840"/>
          </a:xfrm>
          <a:prstGeom prst="rect">
            <a:avLst/>
          </a:prstGeom>
          <a:ln w="0">
            <a:noFill/>
          </a:ln>
        </p:spPr>
      </p:pic>
      <p:pic>
        <p:nvPicPr>
          <p:cNvPr id="52" name="Google Shape;20;p3"/>
          <p:cNvPicPr/>
          <p:nvPr/>
        </p:nvPicPr>
        <p:blipFill>
          <a:blip r:embed="rId2"/>
          <a:srcRect r="25595"/>
          <a:stretch>
            <a:fillRect/>
          </a:stretch>
        </p:blipFill>
        <p:spPr>
          <a:xfrm>
            <a:off x="8498880" y="1608480"/>
            <a:ext cx="644760" cy="869400"/>
          </a:xfrm>
          <a:prstGeom prst="rect">
            <a:avLst/>
          </a:prstGeom>
          <a:ln w="0">
            <a:noFill/>
          </a:ln>
        </p:spPr>
      </p:pic>
      <p:pic>
        <p:nvPicPr>
          <p:cNvPr id="53" name="Google Shape;21;p3"/>
          <p:cNvPicPr/>
          <p:nvPr/>
        </p:nvPicPr>
        <p:blipFill>
          <a:blip r:embed="rId4"/>
          <a:stretch>
            <a:fillRect/>
          </a:stretch>
        </p:blipFill>
        <p:spPr>
          <a:xfrm rot="5400000">
            <a:off x="210600" y="4530240"/>
            <a:ext cx="463680" cy="488520"/>
          </a:xfrm>
          <a:prstGeom prst="rect">
            <a:avLst/>
          </a:prstGeom>
          <a:ln w="0">
            <a:noFill/>
          </a:ln>
        </p:spPr>
      </p:pic>
      <p:sp>
        <p:nvSpPr>
          <p:cNvPr id="54"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56" name="Google Shape;132;p21"/>
          <p:cNvPicPr/>
          <p:nvPr/>
        </p:nvPicPr>
        <p:blipFill>
          <a:blip r:embed="rId2"/>
          <a:srcRect l="34037" b="32748"/>
          <a:stretch>
            <a:fillRect/>
          </a:stretch>
        </p:blipFill>
        <p:spPr>
          <a:xfrm>
            <a:off x="0" y="3238920"/>
            <a:ext cx="1861920" cy="1904400"/>
          </a:xfrm>
          <a:prstGeom prst="rect">
            <a:avLst/>
          </a:prstGeom>
          <a:ln w="0">
            <a:noFill/>
          </a:ln>
        </p:spPr>
      </p:pic>
      <p:pic>
        <p:nvPicPr>
          <p:cNvPr id="57" name="Google Shape;133;p21"/>
          <p:cNvPicPr/>
          <p:nvPr/>
        </p:nvPicPr>
        <p:blipFill>
          <a:blip r:embed="rId2"/>
          <a:srcRect r="50087"/>
          <a:stretch>
            <a:fillRect/>
          </a:stretch>
        </p:blipFill>
        <p:spPr>
          <a:xfrm>
            <a:off x="8570160" y="104760"/>
            <a:ext cx="573480" cy="1153080"/>
          </a:xfrm>
          <a:prstGeom prst="rect">
            <a:avLst/>
          </a:prstGeom>
          <a:ln w="0">
            <a:noFill/>
          </a:ln>
        </p:spPr>
      </p:pic>
      <p:pic>
        <p:nvPicPr>
          <p:cNvPr id="58" name="Google Shape;134;p21"/>
          <p:cNvPicPr/>
          <p:nvPr/>
        </p:nvPicPr>
        <p:blipFill>
          <a:blip r:embed="rId2"/>
          <a:srcRect t="20108"/>
          <a:stretch>
            <a:fillRect/>
          </a:stretch>
        </p:blipFill>
        <p:spPr>
          <a:xfrm>
            <a:off x="8127000" y="-33120"/>
            <a:ext cx="714240" cy="572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3" r:id="rId1"/>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60" name="Google Shape;143;p22"/>
          <p:cNvPicPr/>
          <p:nvPr/>
        </p:nvPicPr>
        <p:blipFill>
          <a:blip r:embed="rId2"/>
          <a:srcRect t="41683"/>
          <a:stretch>
            <a:fillRect/>
          </a:stretch>
        </p:blipFill>
        <p:spPr>
          <a:xfrm>
            <a:off x="8334000" y="0"/>
            <a:ext cx="760320" cy="444600"/>
          </a:xfrm>
          <a:prstGeom prst="rect">
            <a:avLst/>
          </a:prstGeom>
          <a:ln w="0">
            <a:noFill/>
          </a:ln>
        </p:spPr>
      </p:pic>
      <p:pic>
        <p:nvPicPr>
          <p:cNvPr id="61" name="Google Shape;144;p22"/>
          <p:cNvPicPr/>
          <p:nvPr/>
        </p:nvPicPr>
        <p:blipFill>
          <a:blip r:embed="rId2"/>
          <a:srcRect l="8693" b="43670"/>
          <a:stretch>
            <a:fillRect/>
          </a:stretch>
        </p:blipFill>
        <p:spPr>
          <a:xfrm>
            <a:off x="0" y="3515400"/>
            <a:ext cx="2630160" cy="1627560"/>
          </a:xfrm>
          <a:prstGeom prst="rect">
            <a:avLst/>
          </a:prstGeom>
          <a:ln w="0">
            <a:noFill/>
          </a:ln>
        </p:spPr>
      </p:pic>
      <p:pic>
        <p:nvPicPr>
          <p:cNvPr id="62" name="Google Shape;145;p22"/>
          <p:cNvPicPr/>
          <p:nvPr/>
        </p:nvPicPr>
        <p:blipFill>
          <a:blip r:embed="rId2"/>
          <a:srcRect l="6428" r="45886"/>
          <a:stretch>
            <a:fillRect/>
          </a:stretch>
        </p:blipFill>
        <p:spPr>
          <a:xfrm>
            <a:off x="8578440" y="228600"/>
            <a:ext cx="565200" cy="1189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64" name="Google Shape;156;p23"/>
          <p:cNvPicPr/>
          <p:nvPr/>
        </p:nvPicPr>
        <p:blipFill>
          <a:blip r:embed="rId2"/>
          <a:stretch>
            <a:fillRect/>
          </a:stretch>
        </p:blipFill>
        <p:spPr>
          <a:xfrm>
            <a:off x="8003520" y="0"/>
            <a:ext cx="854640" cy="857160"/>
          </a:xfrm>
          <a:prstGeom prst="rect">
            <a:avLst/>
          </a:prstGeom>
          <a:ln w="0">
            <a:noFill/>
          </a:ln>
        </p:spPr>
      </p:pic>
      <p:pic>
        <p:nvPicPr>
          <p:cNvPr id="65" name="Google Shape;157;p23"/>
          <p:cNvPicPr/>
          <p:nvPr/>
        </p:nvPicPr>
        <p:blipFill>
          <a:blip r:embed="rId2"/>
          <a:srcRect r="49158"/>
          <a:stretch>
            <a:fillRect/>
          </a:stretch>
        </p:blipFill>
        <p:spPr>
          <a:xfrm>
            <a:off x="7679160" y="2172600"/>
            <a:ext cx="1464480" cy="28900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7" r:id="rId1"/>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6" name="Google Shape;159;p24"/>
          <p:cNvPicPr/>
          <p:nvPr/>
        </p:nvPicPr>
        <p:blipFill>
          <a:blip r:embed="rId2"/>
          <a:srcRect t="22057" r="45712"/>
          <a:stretch>
            <a:fillRect/>
          </a:stretch>
        </p:blipFill>
        <p:spPr>
          <a:xfrm>
            <a:off x="7580160" y="0"/>
            <a:ext cx="1563480" cy="2252520"/>
          </a:xfrm>
          <a:prstGeom prst="rect">
            <a:avLst/>
          </a:prstGeom>
          <a:ln w="0">
            <a:noFill/>
          </a:ln>
        </p:spPr>
      </p:pic>
      <p:pic>
        <p:nvPicPr>
          <p:cNvPr id="67" name="Google Shape;160;p24"/>
          <p:cNvPicPr/>
          <p:nvPr/>
        </p:nvPicPr>
        <p:blipFill>
          <a:blip r:embed="rId2"/>
          <a:srcRect l="44143" b="16770"/>
          <a:stretch>
            <a:fillRect/>
          </a:stretch>
        </p:blipFill>
        <p:spPr>
          <a:xfrm>
            <a:off x="0" y="4429800"/>
            <a:ext cx="477360" cy="713520"/>
          </a:xfrm>
          <a:prstGeom prst="rect">
            <a:avLst/>
          </a:prstGeom>
          <a:ln w="0">
            <a:noFill/>
          </a:ln>
        </p:spPr>
      </p:pic>
      <p:sp>
        <p:nvSpPr>
          <p:cNvPr id="6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70" name="Google Shape;184;p25"/>
          <p:cNvPicPr/>
          <p:nvPr/>
        </p:nvPicPr>
        <p:blipFill>
          <a:blip r:embed="rId2"/>
          <a:srcRect l="11578" t="36878" r="34153"/>
          <a:stretch>
            <a:fillRect/>
          </a:stretch>
        </p:blipFill>
        <p:spPr>
          <a:xfrm>
            <a:off x="7580160" y="0"/>
            <a:ext cx="1563480" cy="1824120"/>
          </a:xfrm>
          <a:prstGeom prst="rect">
            <a:avLst/>
          </a:prstGeom>
          <a:ln w="0">
            <a:noFill/>
          </a:ln>
        </p:spPr>
      </p:pic>
      <p:pic>
        <p:nvPicPr>
          <p:cNvPr id="71" name="Google Shape;185;p25"/>
          <p:cNvPicPr/>
          <p:nvPr/>
        </p:nvPicPr>
        <p:blipFill>
          <a:blip r:embed="rId2"/>
          <a:srcRect l="-3950" t="-21382" r="3930" b="38151"/>
          <a:stretch>
            <a:fillRect/>
          </a:stretch>
        </p:blipFill>
        <p:spPr>
          <a:xfrm>
            <a:off x="124560" y="4429800"/>
            <a:ext cx="854640" cy="7135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3733920" y="539640"/>
            <a:ext cx="4696560" cy="768600"/>
          </a:xfrm>
          <a:prstGeom prst="rect">
            <a:avLst/>
          </a:prstGeom>
          <a:noFill/>
          <a:ln w="0">
            <a:noFill/>
          </a:ln>
        </p:spPr>
        <p:txBody>
          <a:bodyPr lIns="91440" tIns="91440" rIns="91440" bIns="91440" anchor="ctr">
            <a:noAutofit/>
          </a:bodyPr>
          <a:p>
            <a:pPr indent="0" algn="r">
              <a:lnSpc>
                <a:spcPct val="100000"/>
              </a:lnSpc>
              <a:buNone/>
            </a:pPr>
            <a:r>
              <a:rPr lang="fr-FR" sz="4500" b="0" strike="noStrike" spc="-1">
                <a:solidFill>
                  <a:schemeClr val="dk2"/>
                </a:solidFill>
                <a:latin typeface="Prata"/>
                <a:ea typeface="Prata"/>
              </a:rPr>
              <a:t>xx%</a:t>
            </a:r>
            <a:endParaRPr lang="fr-FR" sz="4500" b="0" strike="noStrike" spc="-1">
              <a:solidFill>
                <a:schemeClr val="dk1"/>
              </a:solidFill>
              <a:latin typeface="Arial" panose="020B0604020202020204"/>
            </a:endParaRPr>
          </a:p>
        </p:txBody>
      </p:sp>
      <p:sp>
        <p:nvSpPr>
          <p:cNvPr id="73" name="PlaceHolder 2"/>
          <p:cNvSpPr>
            <a:spLocks noGrp="1"/>
          </p:cNvSpPr>
          <p:nvPr>
            <p:ph type="title"/>
          </p:nvPr>
        </p:nvSpPr>
        <p:spPr>
          <a:xfrm>
            <a:off x="3733920" y="1970640"/>
            <a:ext cx="4696560" cy="768600"/>
          </a:xfrm>
          <a:prstGeom prst="rect">
            <a:avLst/>
          </a:prstGeom>
          <a:noFill/>
          <a:ln w="0">
            <a:noFill/>
          </a:ln>
        </p:spPr>
        <p:txBody>
          <a:bodyPr lIns="91440" tIns="91440" rIns="91440" bIns="91440" anchor="ctr">
            <a:noAutofit/>
          </a:bodyPr>
          <a:p>
            <a:pPr indent="0" algn="r">
              <a:lnSpc>
                <a:spcPct val="100000"/>
              </a:lnSpc>
              <a:buNone/>
            </a:pPr>
            <a:r>
              <a:rPr lang="fr-FR" sz="4500" b="0" strike="noStrike" spc="-1">
                <a:solidFill>
                  <a:schemeClr val="dk2"/>
                </a:solidFill>
                <a:latin typeface="Prata"/>
                <a:ea typeface="Prata"/>
              </a:rPr>
              <a:t>xx%</a:t>
            </a:r>
            <a:endParaRPr lang="fr-FR" sz="4500" b="0" strike="noStrike" spc="-1">
              <a:solidFill>
                <a:schemeClr val="dk1"/>
              </a:solidFill>
              <a:latin typeface="Arial" panose="020B0604020202020204"/>
            </a:endParaRPr>
          </a:p>
        </p:txBody>
      </p:sp>
      <p:sp>
        <p:nvSpPr>
          <p:cNvPr id="74" name="PlaceHolder 3"/>
          <p:cNvSpPr>
            <a:spLocks noGrp="1"/>
          </p:cNvSpPr>
          <p:nvPr>
            <p:ph type="title"/>
          </p:nvPr>
        </p:nvSpPr>
        <p:spPr>
          <a:xfrm>
            <a:off x="3733920" y="3402000"/>
            <a:ext cx="4696560" cy="768600"/>
          </a:xfrm>
          <a:prstGeom prst="rect">
            <a:avLst/>
          </a:prstGeom>
          <a:noFill/>
          <a:ln w="0">
            <a:noFill/>
          </a:ln>
        </p:spPr>
        <p:txBody>
          <a:bodyPr lIns="91440" tIns="91440" rIns="91440" bIns="91440" anchor="ctr">
            <a:noAutofit/>
          </a:bodyPr>
          <a:p>
            <a:pPr indent="0" algn="r">
              <a:lnSpc>
                <a:spcPct val="100000"/>
              </a:lnSpc>
              <a:buNone/>
            </a:pPr>
            <a:r>
              <a:rPr lang="fr-FR" sz="4500" b="0" strike="noStrike" spc="-1">
                <a:solidFill>
                  <a:schemeClr val="dk2"/>
                </a:solidFill>
                <a:latin typeface="Prata"/>
                <a:ea typeface="Prata"/>
              </a:rPr>
              <a:t>xx%</a:t>
            </a:r>
            <a:endParaRPr lang="fr-FR" sz="4500" b="0" strike="noStrike" spc="-1">
              <a:solidFill>
                <a:schemeClr val="dk1"/>
              </a:solidFill>
              <a:latin typeface="Arial" panose="020B0604020202020204"/>
            </a:endParaRPr>
          </a:p>
        </p:txBody>
      </p:sp>
      <p:pic>
        <p:nvPicPr>
          <p:cNvPr id="75" name="Google Shape;193;p26"/>
          <p:cNvPicPr/>
          <p:nvPr/>
        </p:nvPicPr>
        <p:blipFill>
          <a:blip r:embed="rId2"/>
          <a:stretch>
            <a:fillRect/>
          </a:stretch>
        </p:blipFill>
        <p:spPr>
          <a:xfrm>
            <a:off x="0" y="104760"/>
            <a:ext cx="866520" cy="869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3" r:id="rId1"/>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3254040" y="2813040"/>
            <a:ext cx="5067360" cy="1790640"/>
          </a:xfrm>
          <a:prstGeom prst="rect">
            <a:avLst/>
          </a:prstGeom>
          <a:noFill/>
          <a:ln w="0">
            <a:noFill/>
          </a:ln>
        </p:spPr>
        <p:txBody>
          <a:bodyPr lIns="91440" tIns="91440" rIns="91440" bIns="91440" anchor="t">
            <a:noAutofit/>
          </a:bodyPr>
          <a:p>
            <a:pPr indent="0">
              <a:buNone/>
            </a:pPr>
            <a:r>
              <a:rPr lang="fr-FR" sz="5000" b="0" strike="noStrike" spc="-1">
                <a:solidFill>
                  <a:schemeClr val="dk1"/>
                </a:solidFill>
                <a:latin typeface="Arial" panose="020B0604020202020204"/>
              </a:rPr>
              <a:t>Click to edit the title text format</a:t>
            </a:r>
            <a:endParaRPr lang="fr-FR" sz="5000" b="0" strike="noStrike" spc="-1">
              <a:solidFill>
                <a:schemeClr val="dk1"/>
              </a:solidFill>
              <a:latin typeface="Arial" panose="020B0604020202020204"/>
            </a:endParaRPr>
          </a:p>
        </p:txBody>
      </p:sp>
      <p:sp>
        <p:nvSpPr>
          <p:cNvPr id="77" name="PlaceHolder 2"/>
          <p:cNvSpPr>
            <a:spLocks noGrp="1"/>
          </p:cNvSpPr>
          <p:nvPr>
            <p:ph type="title"/>
          </p:nvPr>
        </p:nvSpPr>
        <p:spPr>
          <a:xfrm>
            <a:off x="3330360" y="1361520"/>
            <a:ext cx="1651680" cy="1371240"/>
          </a:xfrm>
          <a:prstGeom prst="rect">
            <a:avLst/>
          </a:prstGeom>
          <a:noFill/>
          <a:ln w="0">
            <a:noFill/>
          </a:ln>
        </p:spPr>
        <p:txBody>
          <a:bodyPr lIns="91440" tIns="91440" rIns="91440" bIns="91440" anchor="ctr">
            <a:noAutofit/>
          </a:bodyPr>
          <a:p>
            <a:pPr indent="0">
              <a:lnSpc>
                <a:spcPct val="100000"/>
              </a:lnSpc>
              <a:buNone/>
            </a:pPr>
            <a:r>
              <a:rPr lang="fr-FR" sz="8000" b="0" strike="noStrike" spc="-1">
                <a:solidFill>
                  <a:schemeClr val="dk2"/>
                </a:solidFill>
                <a:latin typeface="Prata"/>
                <a:ea typeface="Prata"/>
              </a:rPr>
              <a:t>xx%</a:t>
            </a:r>
            <a:endParaRPr lang="fr-FR" sz="8000" b="0" strike="noStrike" spc="-1">
              <a:solidFill>
                <a:schemeClr val="dk1"/>
              </a:solidFill>
              <a:latin typeface="Arial" panose="020B0604020202020204"/>
            </a:endParaRPr>
          </a:p>
        </p:txBody>
      </p:sp>
      <p:pic>
        <p:nvPicPr>
          <p:cNvPr id="78" name="Google Shape;197;p27"/>
          <p:cNvPicPr/>
          <p:nvPr/>
        </p:nvPicPr>
        <p:blipFill>
          <a:blip r:embed="rId2"/>
          <a:srcRect r="31713" b="38228"/>
          <a:stretch>
            <a:fillRect/>
          </a:stretch>
        </p:blipFill>
        <p:spPr>
          <a:xfrm>
            <a:off x="7491960" y="3644280"/>
            <a:ext cx="1651680" cy="1499040"/>
          </a:xfrm>
          <a:prstGeom prst="rect">
            <a:avLst/>
          </a:prstGeom>
          <a:ln w="0">
            <a:noFill/>
          </a:ln>
        </p:spPr>
      </p:pic>
      <p:pic>
        <p:nvPicPr>
          <p:cNvPr id="79" name="Google Shape;198;p27"/>
          <p:cNvPicPr/>
          <p:nvPr/>
        </p:nvPicPr>
        <p:blipFill>
          <a:blip r:embed="rId3"/>
          <a:srcRect t="31705" r="17351"/>
          <a:stretch>
            <a:fillRect/>
          </a:stretch>
        </p:blipFill>
        <p:spPr>
          <a:xfrm>
            <a:off x="6340320" y="0"/>
            <a:ext cx="2803320" cy="1983600"/>
          </a:xfrm>
          <a:prstGeom prst="rect">
            <a:avLst/>
          </a:prstGeom>
          <a:ln w="0">
            <a:noFill/>
          </a:ln>
        </p:spPr>
      </p:pic>
      <p:pic>
        <p:nvPicPr>
          <p:cNvPr id="80" name="Google Shape;199;p27"/>
          <p:cNvPicPr/>
          <p:nvPr/>
        </p:nvPicPr>
        <p:blipFill>
          <a:blip r:embed="rId4"/>
          <a:stretch>
            <a:fillRect/>
          </a:stretch>
        </p:blipFill>
        <p:spPr>
          <a:xfrm>
            <a:off x="7163640" y="1182960"/>
            <a:ext cx="916560" cy="965880"/>
          </a:xfrm>
          <a:prstGeom prst="rect">
            <a:avLst/>
          </a:prstGeom>
          <a:ln w="0">
            <a:noFill/>
          </a:ln>
        </p:spPr>
      </p:pic>
      <p:pic>
        <p:nvPicPr>
          <p:cNvPr id="81" name="Google Shape;200;p27"/>
          <p:cNvPicPr/>
          <p:nvPr/>
        </p:nvPicPr>
        <p:blipFill>
          <a:blip r:embed="rId2"/>
          <a:srcRect r="25595"/>
          <a:stretch>
            <a:fillRect/>
          </a:stretch>
        </p:blipFill>
        <p:spPr>
          <a:xfrm>
            <a:off x="8498880" y="1441440"/>
            <a:ext cx="644760" cy="869400"/>
          </a:xfrm>
          <a:prstGeom prst="rect">
            <a:avLst/>
          </a:prstGeom>
          <a:ln w="0">
            <a:noFill/>
          </a:ln>
        </p:spPr>
      </p:pic>
      <p:sp>
        <p:nvSpPr>
          <p:cNvPr id="8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1854720" y="3061800"/>
            <a:ext cx="6575760" cy="1044720"/>
          </a:xfrm>
          <a:prstGeom prst="rect">
            <a:avLst/>
          </a:prstGeom>
          <a:noFill/>
          <a:ln w="0">
            <a:noFill/>
          </a:ln>
        </p:spPr>
        <p:txBody>
          <a:bodyPr lIns="91440" tIns="91440" rIns="91440" bIns="91440" anchor="b">
            <a:noAutofit/>
          </a:bodyPr>
          <a:p>
            <a:pPr indent="0" algn="r">
              <a:lnSpc>
                <a:spcPct val="100000"/>
              </a:lnSpc>
              <a:buNone/>
            </a:pPr>
            <a:r>
              <a:rPr lang="fr-FR" sz="6000" b="0" strike="noStrike" spc="-1">
                <a:solidFill>
                  <a:schemeClr val="dk2"/>
                </a:solidFill>
                <a:latin typeface="Prata"/>
                <a:ea typeface="Prata"/>
              </a:rPr>
              <a:t>xx%</a:t>
            </a:r>
            <a:endParaRPr lang="fr-FR" sz="6000" b="0" strike="noStrike" spc="-1">
              <a:solidFill>
                <a:schemeClr val="dk1"/>
              </a:solidFill>
              <a:latin typeface="Arial" panose="020B0604020202020204"/>
            </a:endParaRPr>
          </a:p>
        </p:txBody>
      </p:sp>
      <p:pic>
        <p:nvPicPr>
          <p:cNvPr id="8" name="Google Shape;66;p11"/>
          <p:cNvPicPr/>
          <p:nvPr/>
        </p:nvPicPr>
        <p:blipFill>
          <a:blip r:embed="rId2"/>
          <a:srcRect l="25595"/>
          <a:stretch>
            <a:fillRect/>
          </a:stretch>
        </p:blipFill>
        <p:spPr>
          <a:xfrm>
            <a:off x="0" y="2136960"/>
            <a:ext cx="644760" cy="869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9" name="Google Shape;209;p29"/>
          <p:cNvPicPr/>
          <p:nvPr/>
        </p:nvPicPr>
        <p:blipFill>
          <a:blip r:embed="rId2"/>
          <a:srcRect l="5382" t="18429" r="40348" b="18448"/>
          <a:stretch>
            <a:fillRect/>
          </a:stretch>
        </p:blipFill>
        <p:spPr>
          <a:xfrm>
            <a:off x="7580160" y="3319200"/>
            <a:ext cx="1563480" cy="1824120"/>
          </a:xfrm>
          <a:prstGeom prst="rect">
            <a:avLst/>
          </a:prstGeom>
          <a:ln w="0">
            <a:noFill/>
          </a:ln>
        </p:spPr>
      </p:pic>
      <p:pic>
        <p:nvPicPr>
          <p:cNvPr id="90" name="Google Shape;210;p29"/>
          <p:cNvPicPr/>
          <p:nvPr/>
        </p:nvPicPr>
        <p:blipFill>
          <a:blip r:embed="rId2"/>
          <a:srcRect l="16573" t="16770" r="-16573"/>
          <a:stretch>
            <a:fillRect/>
          </a:stretch>
        </p:blipFill>
        <p:spPr>
          <a:xfrm>
            <a:off x="0" y="0"/>
            <a:ext cx="854640" cy="7135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7" r:id="rId1"/>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91" name="Google Shape;212;p30"/>
          <p:cNvPicPr/>
          <p:nvPr/>
        </p:nvPicPr>
        <p:blipFill>
          <a:blip r:embed="rId2"/>
          <a:srcRect l="29758" t="15978" r="15954" b="20919"/>
          <a:stretch>
            <a:fillRect/>
          </a:stretch>
        </p:blipFill>
        <p:spPr>
          <a:xfrm>
            <a:off x="0" y="3319200"/>
            <a:ext cx="1563480" cy="1824120"/>
          </a:xfrm>
          <a:prstGeom prst="rect">
            <a:avLst/>
          </a:prstGeom>
          <a:ln w="0">
            <a:noFill/>
          </a:ln>
        </p:spPr>
      </p:pic>
      <p:pic>
        <p:nvPicPr>
          <p:cNvPr id="92" name="Google Shape;213;p30"/>
          <p:cNvPicPr/>
          <p:nvPr/>
        </p:nvPicPr>
        <p:blipFill>
          <a:blip r:embed="rId2"/>
          <a:srcRect l="-34579" t="8375" r="34579" b="8394"/>
          <a:stretch>
            <a:fillRect/>
          </a:stretch>
        </p:blipFill>
        <p:spPr>
          <a:xfrm>
            <a:off x="8289000" y="1548360"/>
            <a:ext cx="854640" cy="7135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9" r:id="rId1"/>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93" name="Google Shape;23;p4"/>
          <p:cNvPicPr/>
          <p:nvPr/>
        </p:nvPicPr>
        <p:blipFill>
          <a:blip r:embed="rId2"/>
          <a:srcRect l="56089" t="65361" r="7174" b="7647"/>
          <a:stretch>
            <a:fillRect/>
          </a:stretch>
        </p:blipFill>
        <p:spPr>
          <a:xfrm>
            <a:off x="8115120" y="-18360"/>
            <a:ext cx="581760" cy="405360"/>
          </a:xfrm>
          <a:prstGeom prst="rect">
            <a:avLst/>
          </a:prstGeom>
          <a:ln w="0">
            <a:noFill/>
          </a:ln>
        </p:spPr>
      </p:pic>
      <p:pic>
        <p:nvPicPr>
          <p:cNvPr id="94" name="Google Shape;24;p4"/>
          <p:cNvPicPr/>
          <p:nvPr/>
        </p:nvPicPr>
        <p:blipFill>
          <a:blip r:embed="rId2"/>
          <a:srcRect l="55473" t="47779" r="20240" b="16036"/>
          <a:stretch>
            <a:fillRect/>
          </a:stretch>
        </p:blipFill>
        <p:spPr>
          <a:xfrm>
            <a:off x="8561880" y="4328280"/>
            <a:ext cx="581760" cy="821880"/>
          </a:xfrm>
          <a:prstGeom prst="rect">
            <a:avLst/>
          </a:prstGeom>
          <a:ln w="0">
            <a:noFill/>
          </a:ln>
        </p:spPr>
      </p:pic>
      <p:pic>
        <p:nvPicPr>
          <p:cNvPr id="95" name="Google Shape;25;p4"/>
          <p:cNvPicPr/>
          <p:nvPr/>
        </p:nvPicPr>
        <p:blipFill>
          <a:blip r:embed="rId2"/>
          <a:srcRect l="76173" t="50191" r="7174" b="7647"/>
          <a:stretch>
            <a:fillRect/>
          </a:stretch>
        </p:blipFill>
        <p:spPr>
          <a:xfrm>
            <a:off x="0" y="3562560"/>
            <a:ext cx="521640" cy="1252440"/>
          </a:xfrm>
          <a:prstGeom prst="rect">
            <a:avLst/>
          </a:prstGeom>
          <a:ln w="0">
            <a:noFill/>
          </a:ln>
        </p:spPr>
      </p:pic>
      <p:sp>
        <p:nvSpPr>
          <p:cNvPr id="9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97" name="PlaceHolder 2"/>
          <p:cNvSpPr>
            <a:spLocks noGrp="1"/>
          </p:cNvSpPr>
          <p:nvPr>
            <p:ph type="body"/>
          </p:nvPr>
        </p:nvSpPr>
        <p:spPr>
          <a:xfrm>
            <a:off x="720000" y="1215720"/>
            <a:ext cx="7703640" cy="40212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Click to edit the outline text format</a:t>
            </a:r>
            <a:endParaRPr lang="fr-FR" sz="12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200" b="0" strike="noStrike" spc="-1">
                <a:solidFill>
                  <a:srgbClr val="000000"/>
                </a:solidFill>
                <a:latin typeface="Arial" panose="020B0604020202020204"/>
              </a:rPr>
              <a:t>Second Outline Level</a:t>
            </a:r>
            <a:endParaRPr lang="fr-FR" sz="12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Third Outline Level</a:t>
            </a:r>
            <a:endParaRPr lang="fr-FR" sz="12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200" b="0" strike="noStrike" spc="-1">
                <a:solidFill>
                  <a:srgbClr val="000000"/>
                </a:solidFill>
                <a:latin typeface="Arial" panose="020B0604020202020204"/>
              </a:rPr>
              <a:t>Fourth Outline Level</a:t>
            </a:r>
            <a:endParaRPr lang="fr-FR" sz="12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Fifth Outline Level</a:t>
            </a:r>
            <a:endParaRPr lang="fr-FR" sz="12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Sixth Outline Level</a:t>
            </a:r>
            <a:endParaRPr lang="fr-FR" sz="12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Seventh Outline Level</a:t>
            </a:r>
            <a:endParaRPr lang="fr-FR" sz="12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101" name="PlaceHolder 2"/>
          <p:cNvSpPr>
            <a:spLocks noGrp="1"/>
          </p:cNvSpPr>
          <p:nvPr>
            <p:ph type="body"/>
          </p:nvPr>
        </p:nvSpPr>
        <p:spPr>
          <a:xfrm>
            <a:off x="720000" y="1215720"/>
            <a:ext cx="7703640" cy="40212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Click to edit the outline text format</a:t>
            </a:r>
            <a:endParaRPr lang="fr-FR" sz="12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200" b="0" strike="noStrike" spc="-1">
                <a:solidFill>
                  <a:srgbClr val="000000"/>
                </a:solidFill>
                <a:latin typeface="Arial" panose="020B0604020202020204"/>
              </a:rPr>
              <a:t>Second Outline Level</a:t>
            </a:r>
            <a:endParaRPr lang="fr-FR" sz="12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Third Outline Level</a:t>
            </a:r>
            <a:endParaRPr lang="fr-FR" sz="12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200" b="0" strike="noStrike" spc="-1">
                <a:solidFill>
                  <a:srgbClr val="000000"/>
                </a:solidFill>
                <a:latin typeface="Arial" panose="020B0604020202020204"/>
              </a:rPr>
              <a:t>Fourth Outline Level</a:t>
            </a:r>
            <a:endParaRPr lang="fr-FR" sz="12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Fifth Outline Level</a:t>
            </a:r>
            <a:endParaRPr lang="fr-FR" sz="12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Sixth Outline Level</a:t>
            </a:r>
            <a:endParaRPr lang="fr-FR" sz="12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Seventh Outline Level</a:t>
            </a:r>
            <a:endParaRPr lang="fr-FR" sz="1200" b="0" strike="noStrike" spc="-1">
              <a:solidFill>
                <a:srgbClr val="000000"/>
              </a:solidFill>
              <a:latin typeface="Arial" panose="020B0604020202020204"/>
            </a:endParaRPr>
          </a:p>
        </p:txBody>
      </p:sp>
      <p:pic>
        <p:nvPicPr>
          <p:cNvPr id="102" name="Google Shape;217;p31"/>
          <p:cNvPicPr/>
          <p:nvPr/>
        </p:nvPicPr>
        <p:blipFill>
          <a:blip r:embed="rId2"/>
          <a:srcRect l="56089" t="65361" r="7174" b="7647"/>
          <a:stretch>
            <a:fillRect/>
          </a:stretch>
        </p:blipFill>
        <p:spPr>
          <a:xfrm>
            <a:off x="8115120" y="-18360"/>
            <a:ext cx="581760" cy="405360"/>
          </a:xfrm>
          <a:prstGeom prst="rect">
            <a:avLst/>
          </a:prstGeom>
          <a:ln w="0">
            <a:noFill/>
          </a:ln>
        </p:spPr>
      </p:pic>
      <p:pic>
        <p:nvPicPr>
          <p:cNvPr id="103" name="Google Shape;218;p31"/>
          <p:cNvPicPr/>
          <p:nvPr/>
        </p:nvPicPr>
        <p:blipFill>
          <a:blip r:embed="rId2"/>
          <a:srcRect l="55473" t="47779" r="20240" b="16036"/>
          <a:stretch>
            <a:fillRect/>
          </a:stretch>
        </p:blipFill>
        <p:spPr>
          <a:xfrm>
            <a:off x="8561880" y="4328280"/>
            <a:ext cx="581760" cy="821880"/>
          </a:xfrm>
          <a:prstGeom prst="rect">
            <a:avLst/>
          </a:prstGeom>
          <a:ln w="0">
            <a:noFill/>
          </a:ln>
        </p:spPr>
      </p:pic>
      <p:pic>
        <p:nvPicPr>
          <p:cNvPr id="104" name="Google Shape;219;p31"/>
          <p:cNvPicPr/>
          <p:nvPr/>
        </p:nvPicPr>
        <p:blipFill>
          <a:blip r:embed="rId2"/>
          <a:srcRect l="76173" t="50191" r="7174" b="7647"/>
          <a:stretch>
            <a:fillRect/>
          </a:stretch>
        </p:blipFill>
        <p:spPr>
          <a:xfrm>
            <a:off x="0" y="3562560"/>
            <a:ext cx="521640" cy="1252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3" r:id="rId1"/>
  </p:sldLayoutIdLst>
  <p:txStyles>
    <p:titleStyle/>
    <p:bodyStyle/>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5" r:id="rId1"/>
  </p:sldLayoutIdLst>
  <p:txStyles>
    <p:titleStyle/>
    <p:bodyStyle/>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7" r:id="rId1"/>
  </p:sldLayoutIdLst>
  <p:txStyles>
    <p:titleStyle/>
    <p:bodyStyle/>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10" name="Google Shape;35;p6"/>
          <p:cNvPicPr/>
          <p:nvPr/>
        </p:nvPicPr>
        <p:blipFill>
          <a:blip r:embed="rId2"/>
          <a:srcRect t="38672" r="41878"/>
          <a:stretch>
            <a:fillRect/>
          </a:stretch>
        </p:blipFill>
        <p:spPr>
          <a:xfrm>
            <a:off x="7509240" y="0"/>
            <a:ext cx="1634400" cy="1730160"/>
          </a:xfrm>
          <a:prstGeom prst="rect">
            <a:avLst/>
          </a:prstGeom>
          <a:ln w="0">
            <a:noFill/>
          </a:ln>
        </p:spPr>
      </p:pic>
      <p:pic>
        <p:nvPicPr>
          <p:cNvPr id="111" name="Google Shape;36;p6"/>
          <p:cNvPicPr/>
          <p:nvPr/>
        </p:nvPicPr>
        <p:blipFill>
          <a:blip r:embed="rId2"/>
          <a:srcRect l="13998" b="46179"/>
          <a:stretch>
            <a:fillRect/>
          </a:stretch>
        </p:blipFill>
        <p:spPr>
          <a:xfrm>
            <a:off x="11160" y="4261680"/>
            <a:ext cx="1403640" cy="881280"/>
          </a:xfrm>
          <a:prstGeom prst="rect">
            <a:avLst/>
          </a:prstGeom>
          <a:ln w="0">
            <a:noFill/>
          </a:ln>
        </p:spPr>
      </p:pic>
      <p:sp>
        <p:nvSpPr>
          <p:cNvPr id="11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9" r:id="rId1"/>
  </p:sldLayoutIdLst>
  <p:txStyles>
    <p:titleStyle/>
    <p:bodyStyle/>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115" name="Google Shape;41;p7"/>
          <p:cNvPicPr/>
          <p:nvPr/>
        </p:nvPicPr>
        <p:blipFill>
          <a:blip r:embed="rId2"/>
          <a:srcRect b="41239"/>
          <a:stretch>
            <a:fillRect/>
          </a:stretch>
        </p:blipFill>
        <p:spPr>
          <a:xfrm>
            <a:off x="5766120" y="4639320"/>
            <a:ext cx="854640" cy="503640"/>
          </a:xfrm>
          <a:prstGeom prst="rect">
            <a:avLst/>
          </a:prstGeom>
          <a:ln w="0">
            <a:noFill/>
          </a:ln>
        </p:spPr>
      </p:pic>
      <p:pic>
        <p:nvPicPr>
          <p:cNvPr id="116" name="Google Shape;42;p7"/>
          <p:cNvPicPr/>
          <p:nvPr/>
        </p:nvPicPr>
        <p:blipFill>
          <a:blip r:embed="rId2"/>
          <a:srcRect t="7082" r="48984"/>
          <a:stretch>
            <a:fillRect/>
          </a:stretch>
        </p:blipFill>
        <p:spPr>
          <a:xfrm>
            <a:off x="7674120" y="0"/>
            <a:ext cx="1469520" cy="2685240"/>
          </a:xfrm>
          <a:prstGeom prst="rect">
            <a:avLst/>
          </a:prstGeom>
          <a:ln w="0">
            <a:noFill/>
          </a:ln>
        </p:spPr>
      </p:pic>
      <p:pic>
        <p:nvPicPr>
          <p:cNvPr id="117" name="Google Shape;43;p7"/>
          <p:cNvPicPr/>
          <p:nvPr/>
        </p:nvPicPr>
        <p:blipFill>
          <a:blip r:embed="rId3"/>
          <a:srcRect l="450" t="-9630" r="24385" b="29565"/>
          <a:stretch>
            <a:fillRect/>
          </a:stretch>
        </p:blipFill>
        <p:spPr>
          <a:xfrm>
            <a:off x="7359480" y="3556440"/>
            <a:ext cx="1784160" cy="1627200"/>
          </a:xfrm>
          <a:prstGeom prst="rect">
            <a:avLst/>
          </a:prstGeom>
          <a:ln w="0">
            <a:noFill/>
          </a:ln>
        </p:spPr>
      </p:pic>
      <p:pic>
        <p:nvPicPr>
          <p:cNvPr id="118" name="Google Shape;44;p7"/>
          <p:cNvPicPr/>
          <p:nvPr/>
        </p:nvPicPr>
        <p:blipFill>
          <a:blip r:embed="rId4"/>
          <a:stretch>
            <a:fillRect/>
          </a:stretch>
        </p:blipFill>
        <p:spPr>
          <a:xfrm>
            <a:off x="7603200" y="3828600"/>
            <a:ext cx="599400" cy="599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701" r:id="rId1"/>
  </p:sldLayoutIdLst>
  <p:txStyles>
    <p:titleStyle/>
    <p:bodyStyle/>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19" name="Google Shape;46;p8"/>
          <p:cNvPicPr/>
          <p:nvPr/>
        </p:nvPicPr>
        <p:blipFill>
          <a:blip r:embed="rId2"/>
          <a:srcRect t="42628" r="17561"/>
          <a:stretch>
            <a:fillRect/>
          </a:stretch>
        </p:blipFill>
        <p:spPr>
          <a:xfrm>
            <a:off x="6838560" y="0"/>
            <a:ext cx="2305080" cy="1609200"/>
          </a:xfrm>
          <a:prstGeom prst="rect">
            <a:avLst/>
          </a:prstGeom>
          <a:ln w="0">
            <a:noFill/>
          </a:ln>
        </p:spPr>
      </p:pic>
      <p:pic>
        <p:nvPicPr>
          <p:cNvPr id="120" name="Google Shape;47;p8"/>
          <p:cNvPicPr/>
          <p:nvPr/>
        </p:nvPicPr>
        <p:blipFill>
          <a:blip r:embed="rId2"/>
          <a:srcRect r="48480"/>
          <a:stretch>
            <a:fillRect/>
          </a:stretch>
        </p:blipFill>
        <p:spPr>
          <a:xfrm>
            <a:off x="8697240" y="1276200"/>
            <a:ext cx="446400" cy="869400"/>
          </a:xfrm>
          <a:prstGeom prst="rect">
            <a:avLst/>
          </a:prstGeom>
          <a:ln w="0">
            <a:noFill/>
          </a:ln>
        </p:spPr>
      </p:pic>
      <p:pic>
        <p:nvPicPr>
          <p:cNvPr id="121" name="Google Shape;48;p8"/>
          <p:cNvPicPr/>
          <p:nvPr/>
        </p:nvPicPr>
        <p:blipFill>
          <a:blip r:embed="rId2"/>
          <a:srcRect l="5111" t="4033" r="36786" b="30780"/>
          <a:stretch>
            <a:fillRect/>
          </a:stretch>
        </p:blipFill>
        <p:spPr>
          <a:xfrm>
            <a:off x="7519320" y="3314880"/>
            <a:ext cx="1624320" cy="1828440"/>
          </a:xfrm>
          <a:prstGeom prst="rect">
            <a:avLst/>
          </a:prstGeom>
          <a:ln w="0">
            <a:noFill/>
          </a:ln>
        </p:spPr>
      </p:pic>
      <p:sp>
        <p:nvSpPr>
          <p:cNvPr id="122" name="PlaceHolder 1"/>
          <p:cNvSpPr>
            <a:spLocks noGrp="1"/>
          </p:cNvSpPr>
          <p:nvPr>
            <p:ph type="title"/>
          </p:nvPr>
        </p:nvSpPr>
        <p:spPr>
          <a:xfrm>
            <a:off x="713160" y="1307160"/>
            <a:ext cx="5606640" cy="2529000"/>
          </a:xfrm>
          <a:prstGeom prst="rect">
            <a:avLst/>
          </a:prstGeom>
          <a:noFill/>
          <a:ln w="0">
            <a:noFill/>
          </a:ln>
        </p:spPr>
        <p:txBody>
          <a:bodyPr lIns="91440" tIns="91440" rIns="91440" bIns="91440" anchor="ctr">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3" r:id="rId1"/>
  </p:sldLayoutIdLst>
  <p:txStyles>
    <p:titleStyle/>
    <p:bodyStyle/>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23" name="Google Shape;51;p9"/>
          <p:cNvPicPr/>
          <p:nvPr/>
        </p:nvPicPr>
        <p:blipFill>
          <a:blip r:embed="rId2"/>
          <a:srcRect r="36120"/>
          <a:stretch>
            <a:fillRect/>
          </a:stretch>
        </p:blipFill>
        <p:spPr>
          <a:xfrm>
            <a:off x="8595360" y="247320"/>
            <a:ext cx="548280" cy="858600"/>
          </a:xfrm>
          <a:prstGeom prst="rect">
            <a:avLst/>
          </a:prstGeom>
          <a:ln w="0">
            <a:noFill/>
          </a:ln>
        </p:spPr>
      </p:pic>
      <p:pic>
        <p:nvPicPr>
          <p:cNvPr id="124" name="Google Shape;52;p9"/>
          <p:cNvPicPr/>
          <p:nvPr/>
        </p:nvPicPr>
        <p:blipFill>
          <a:blip r:embed="rId3"/>
          <a:srcRect b="38209"/>
          <a:stretch>
            <a:fillRect/>
          </a:stretch>
        </p:blipFill>
        <p:spPr>
          <a:xfrm>
            <a:off x="-38880" y="3643560"/>
            <a:ext cx="2419200" cy="1499400"/>
          </a:xfrm>
          <a:prstGeom prst="rect">
            <a:avLst/>
          </a:prstGeom>
          <a:ln w="0">
            <a:noFill/>
          </a:ln>
        </p:spPr>
      </p:pic>
      <p:pic>
        <p:nvPicPr>
          <p:cNvPr id="125" name="Google Shape;53;p9"/>
          <p:cNvPicPr/>
          <p:nvPr/>
        </p:nvPicPr>
        <p:blipFill>
          <a:blip r:embed="rId3"/>
          <a:srcRect t="40313"/>
          <a:stretch>
            <a:fillRect/>
          </a:stretch>
        </p:blipFill>
        <p:spPr>
          <a:xfrm>
            <a:off x="7706520" y="0"/>
            <a:ext cx="952560" cy="570240"/>
          </a:xfrm>
          <a:prstGeom prst="rect">
            <a:avLst/>
          </a:prstGeom>
          <a:ln w="0">
            <a:noFill/>
          </a:ln>
        </p:spPr>
      </p:pic>
      <p:pic>
        <p:nvPicPr>
          <p:cNvPr id="126" name="Google Shape;54;p9"/>
          <p:cNvPicPr/>
          <p:nvPr/>
        </p:nvPicPr>
        <p:blipFill>
          <a:blip r:embed="rId3"/>
          <a:srcRect b="46912"/>
          <a:stretch>
            <a:fillRect/>
          </a:stretch>
        </p:blipFill>
        <p:spPr>
          <a:xfrm>
            <a:off x="5994000" y="4231440"/>
            <a:ext cx="1712160" cy="911880"/>
          </a:xfrm>
          <a:prstGeom prst="rect">
            <a:avLst/>
          </a:prstGeom>
          <a:ln w="0">
            <a:noFill/>
          </a:ln>
        </p:spPr>
      </p:pic>
      <p:sp>
        <p:nvSpPr>
          <p:cNvPr id="127" name="PlaceHolder 1"/>
          <p:cNvSpPr>
            <a:spLocks noGrp="1"/>
          </p:cNvSpPr>
          <p:nvPr>
            <p:ph type="title"/>
          </p:nvPr>
        </p:nvSpPr>
        <p:spPr>
          <a:xfrm>
            <a:off x="967320" y="777240"/>
            <a:ext cx="4872600" cy="1186920"/>
          </a:xfrm>
          <a:prstGeom prst="rect">
            <a:avLst/>
          </a:prstGeom>
          <a:noFill/>
          <a:ln w="0">
            <a:noFill/>
          </a:ln>
        </p:spPr>
        <p:txBody>
          <a:bodyPr lIns="91440" tIns="91440" rIns="91440" bIns="91440" anchor="b">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pic>
        <p:nvPicPr>
          <p:cNvPr id="128" name="Google Shape;57;p9"/>
          <p:cNvPicPr/>
          <p:nvPr/>
        </p:nvPicPr>
        <p:blipFill>
          <a:blip r:embed="rId4"/>
          <a:srcRect r="47806" b="41384"/>
          <a:stretch>
            <a:fillRect/>
          </a:stretch>
        </p:blipFill>
        <p:spPr>
          <a:xfrm>
            <a:off x="8079480" y="3993480"/>
            <a:ext cx="1056960" cy="1186920"/>
          </a:xfrm>
          <a:prstGeom prst="rect">
            <a:avLst/>
          </a:prstGeom>
          <a:ln w="0">
            <a:noFill/>
          </a:ln>
        </p:spPr>
      </p:pic>
      <p:pic>
        <p:nvPicPr>
          <p:cNvPr id="129" name="Google Shape;58;p9"/>
          <p:cNvPicPr/>
          <p:nvPr/>
        </p:nvPicPr>
        <p:blipFill>
          <a:blip r:embed="rId5">
            <a:alphaModFix amt="74000"/>
          </a:blip>
          <a:srcRect r="12846" b="26563"/>
          <a:stretch>
            <a:fillRect/>
          </a:stretch>
        </p:blipFill>
        <p:spPr>
          <a:xfrm>
            <a:off x="6673320" y="3413520"/>
            <a:ext cx="2470320" cy="1782360"/>
          </a:xfrm>
          <a:prstGeom prst="rect">
            <a:avLst/>
          </a:prstGeom>
          <a:ln w="0">
            <a:noFill/>
          </a:ln>
        </p:spPr>
      </p:pic>
      <p:pic>
        <p:nvPicPr>
          <p:cNvPr id="130" name="Google Shape;59;p9"/>
          <p:cNvPicPr/>
          <p:nvPr/>
        </p:nvPicPr>
        <p:blipFill>
          <a:blip r:embed="rId6"/>
          <a:stretch>
            <a:fillRect/>
          </a:stretch>
        </p:blipFill>
        <p:spPr>
          <a:xfrm>
            <a:off x="6945840" y="3413520"/>
            <a:ext cx="1056960" cy="1113840"/>
          </a:xfrm>
          <a:prstGeom prst="rect">
            <a:avLst/>
          </a:prstGeom>
          <a:ln w="0">
            <a:noFill/>
          </a:ln>
        </p:spPr>
      </p:pic>
      <p:sp>
        <p:nvSpPr>
          <p:cNvPr id="13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5"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133" name="PlaceHolder 2"/>
          <p:cNvSpPr>
            <a:spLocks noGrp="1"/>
          </p:cNvSpPr>
          <p:nvPr>
            <p:ph type="title"/>
          </p:nvPr>
        </p:nvSpPr>
        <p:spPr>
          <a:xfrm>
            <a:off x="720000" y="4014360"/>
            <a:ext cx="7703640" cy="572400"/>
          </a:xfrm>
          <a:prstGeom prst="rect">
            <a:avLst/>
          </a:prstGeom>
          <a:solidFill>
            <a:schemeClr val="lt1"/>
          </a:solidFill>
          <a:ln w="0">
            <a:noFill/>
          </a:ln>
        </p:spPr>
        <p:txBody>
          <a:bodyPr lIns="91440" tIns="91440" rIns="91440" bIns="91440" anchor="ctr">
            <a:noAutofit/>
          </a:bodyPr>
          <a:p>
            <a:pPr indent="0">
              <a:buNone/>
            </a:pPr>
            <a:r>
              <a:rPr lang="fr-FR" sz="2500" b="0" strike="noStrike" spc="-1">
                <a:solidFill>
                  <a:schemeClr val="dk1"/>
                </a:solidFill>
                <a:latin typeface="Arial" panose="020B0604020202020204"/>
              </a:rPr>
              <a:t>Click to edit the title text format</a:t>
            </a:r>
            <a:endParaRPr lang="fr-FR" sz="2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7" r:id="rId1"/>
  </p:sldLayoutIdLst>
  <p:txStyles>
    <p:titleStyle/>
    <p:bodyStyle/>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Lst>
  <p:txStyles>
    <p:titleStyle/>
    <p:bodyStyle/>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p>
            <a:pPr indent="0">
              <a:buNone/>
            </a:pPr>
            <a:r>
              <a:rPr lang="fr-FR" sz="2400" b="0" strike="noStrike" spc="-1">
                <a:solidFill>
                  <a:schemeClr val="dk1"/>
                </a:solidFill>
                <a:latin typeface="Arial" panose="020B0604020202020204"/>
              </a:rPr>
              <a:t>Click to edit the title text format</a:t>
            </a:r>
            <a:endParaRPr lang="fr-FR" sz="24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11"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9" name="Google Shape;69;p13"/>
          <p:cNvPicPr/>
          <p:nvPr/>
        </p:nvPicPr>
        <p:blipFill>
          <a:blip r:embed="rId2"/>
          <a:srcRect l="2711" t="46816" r="13301"/>
          <a:stretch>
            <a:fillRect/>
          </a:stretch>
        </p:blipFill>
        <p:spPr>
          <a:xfrm>
            <a:off x="6782040" y="0"/>
            <a:ext cx="2361600" cy="1500480"/>
          </a:xfrm>
          <a:prstGeom prst="rect">
            <a:avLst/>
          </a:prstGeom>
          <a:ln w="0">
            <a:noFill/>
          </a:ln>
        </p:spPr>
      </p:pic>
      <p:pic>
        <p:nvPicPr>
          <p:cNvPr id="10" name="Google Shape;70;p13"/>
          <p:cNvPicPr/>
          <p:nvPr/>
        </p:nvPicPr>
        <p:blipFill>
          <a:blip r:embed="rId2"/>
          <a:srcRect b="44558"/>
          <a:stretch>
            <a:fillRect/>
          </a:stretch>
        </p:blipFill>
        <p:spPr>
          <a:xfrm>
            <a:off x="152280" y="4695840"/>
            <a:ext cx="804600" cy="447480"/>
          </a:xfrm>
          <a:prstGeom prst="rect">
            <a:avLst/>
          </a:prstGeom>
          <a:ln w="0">
            <a:noFill/>
          </a:ln>
        </p:spPr>
      </p:pic>
      <p:sp>
        <p:nvSpPr>
          <p:cNvPr id="1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13" name="Google Shape;74;p14"/>
          <p:cNvPicPr/>
          <p:nvPr/>
        </p:nvPicPr>
        <p:blipFill>
          <a:blip r:embed="rId2"/>
          <a:srcRect t="12524" r="41878" b="26168"/>
          <a:stretch>
            <a:fillRect/>
          </a:stretch>
        </p:blipFill>
        <p:spPr>
          <a:xfrm>
            <a:off x="7509240" y="3413160"/>
            <a:ext cx="1634400" cy="1730160"/>
          </a:xfrm>
          <a:prstGeom prst="rect">
            <a:avLst/>
          </a:prstGeom>
          <a:ln w="0">
            <a:noFill/>
          </a:ln>
        </p:spPr>
      </p:pic>
      <p:pic>
        <p:nvPicPr>
          <p:cNvPr id="14" name="Google Shape;75;p14"/>
          <p:cNvPicPr/>
          <p:nvPr/>
        </p:nvPicPr>
        <p:blipFill>
          <a:blip r:embed="rId2"/>
          <a:srcRect l="40987" t="7642" b="7642"/>
          <a:stretch>
            <a:fillRect/>
          </a:stretch>
        </p:blipFill>
        <p:spPr>
          <a:xfrm>
            <a:off x="0" y="3837600"/>
            <a:ext cx="963000" cy="1387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7"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5" name="Google Shape;77;p15"/>
          <p:cNvPicPr/>
          <p:nvPr/>
        </p:nvPicPr>
        <p:blipFill>
          <a:blip r:embed="rId2"/>
          <a:srcRect l="9448" t="347" r="39400" b="44616"/>
          <a:stretch>
            <a:fillRect/>
          </a:stretch>
        </p:blipFill>
        <p:spPr>
          <a:xfrm>
            <a:off x="7906320" y="3807360"/>
            <a:ext cx="1237320" cy="1335600"/>
          </a:xfrm>
          <a:prstGeom prst="rect">
            <a:avLst/>
          </a:prstGeom>
          <a:ln w="0">
            <a:noFill/>
          </a:ln>
        </p:spPr>
      </p:pic>
      <p:sp>
        <p:nvSpPr>
          <p:cNvPr id="1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17" name="PlaceHolder 2"/>
          <p:cNvSpPr>
            <a:spLocks noGrp="1"/>
          </p:cNvSpPr>
          <p:nvPr>
            <p:ph type="title"/>
          </p:nvPr>
        </p:nvSpPr>
        <p:spPr>
          <a:xfrm>
            <a:off x="796320" y="1568520"/>
            <a:ext cx="734400" cy="585000"/>
          </a:xfrm>
          <a:prstGeom prst="rect">
            <a:avLst/>
          </a:prstGeom>
          <a:noFill/>
          <a:ln w="0">
            <a:noFill/>
          </a:ln>
        </p:spPr>
        <p:txBody>
          <a:bodyPr lIns="91440" tIns="91440" rIns="91440" bIns="91440" anchor="ctr">
            <a:noAutofit/>
          </a:bodyPr>
          <a:p>
            <a:pPr indent="0" algn="ctr">
              <a:lnSpc>
                <a:spcPct val="100000"/>
              </a:lnSpc>
              <a:buNone/>
            </a:pPr>
            <a:r>
              <a:rPr lang="fr-FR" sz="3000" b="0" strike="noStrike" spc="-1">
                <a:solidFill>
                  <a:schemeClr val="dk2"/>
                </a:solidFill>
                <a:latin typeface="Prata"/>
                <a:ea typeface="Prata"/>
              </a:rPr>
              <a:t>xx%</a:t>
            </a:r>
            <a:endParaRPr lang="fr-FR" sz="3000" b="0" strike="noStrike" spc="-1">
              <a:solidFill>
                <a:schemeClr val="dk1"/>
              </a:solidFill>
              <a:latin typeface="Arial" panose="020B0604020202020204"/>
            </a:endParaRPr>
          </a:p>
        </p:txBody>
      </p:sp>
      <p:sp>
        <p:nvSpPr>
          <p:cNvPr id="18" name="PlaceHolder 3"/>
          <p:cNvSpPr>
            <a:spLocks noGrp="1"/>
          </p:cNvSpPr>
          <p:nvPr>
            <p:ph type="title"/>
          </p:nvPr>
        </p:nvSpPr>
        <p:spPr>
          <a:xfrm>
            <a:off x="796320" y="2751480"/>
            <a:ext cx="734400" cy="585000"/>
          </a:xfrm>
          <a:prstGeom prst="rect">
            <a:avLst/>
          </a:prstGeom>
          <a:noFill/>
          <a:ln w="0">
            <a:noFill/>
          </a:ln>
        </p:spPr>
        <p:txBody>
          <a:bodyPr lIns="91440" tIns="91440" rIns="91440" bIns="91440" anchor="ctr">
            <a:noAutofit/>
          </a:bodyPr>
          <a:p>
            <a:pPr indent="0" algn="ctr">
              <a:lnSpc>
                <a:spcPct val="100000"/>
              </a:lnSpc>
              <a:buNone/>
            </a:pPr>
            <a:r>
              <a:rPr lang="fr-FR" sz="3000" b="0" strike="noStrike" spc="-1">
                <a:solidFill>
                  <a:schemeClr val="dk2"/>
                </a:solidFill>
                <a:latin typeface="Prata"/>
                <a:ea typeface="Prata"/>
              </a:rPr>
              <a:t>xx%</a:t>
            </a:r>
            <a:endParaRPr lang="fr-FR" sz="3000" b="0" strike="noStrike" spc="-1">
              <a:solidFill>
                <a:schemeClr val="dk1"/>
              </a:solidFill>
              <a:latin typeface="Arial" panose="020B0604020202020204"/>
            </a:endParaRPr>
          </a:p>
        </p:txBody>
      </p:sp>
      <p:sp>
        <p:nvSpPr>
          <p:cNvPr id="19" name="PlaceHolder 4"/>
          <p:cNvSpPr>
            <a:spLocks noGrp="1"/>
          </p:cNvSpPr>
          <p:nvPr>
            <p:ph type="title"/>
          </p:nvPr>
        </p:nvSpPr>
        <p:spPr>
          <a:xfrm>
            <a:off x="4105080" y="1568520"/>
            <a:ext cx="734400" cy="585000"/>
          </a:xfrm>
          <a:prstGeom prst="rect">
            <a:avLst/>
          </a:prstGeom>
          <a:noFill/>
          <a:ln w="0">
            <a:noFill/>
          </a:ln>
        </p:spPr>
        <p:txBody>
          <a:bodyPr lIns="91440" tIns="91440" rIns="91440" bIns="91440" anchor="ctr">
            <a:noAutofit/>
          </a:bodyPr>
          <a:p>
            <a:pPr indent="0" algn="ctr">
              <a:lnSpc>
                <a:spcPct val="100000"/>
              </a:lnSpc>
              <a:buNone/>
            </a:pPr>
            <a:r>
              <a:rPr lang="fr-FR" sz="3000" b="0" strike="noStrike" spc="-1">
                <a:solidFill>
                  <a:schemeClr val="dk2"/>
                </a:solidFill>
                <a:latin typeface="Prata"/>
                <a:ea typeface="Prata"/>
              </a:rPr>
              <a:t>xx%</a:t>
            </a:r>
            <a:endParaRPr lang="fr-FR" sz="3000" b="0" strike="noStrike" spc="-1">
              <a:solidFill>
                <a:schemeClr val="dk1"/>
              </a:solidFill>
              <a:latin typeface="Arial" panose="020B0604020202020204"/>
            </a:endParaRPr>
          </a:p>
        </p:txBody>
      </p:sp>
      <p:sp>
        <p:nvSpPr>
          <p:cNvPr id="20" name="PlaceHolder 5"/>
          <p:cNvSpPr>
            <a:spLocks noGrp="1"/>
          </p:cNvSpPr>
          <p:nvPr>
            <p:ph type="title"/>
          </p:nvPr>
        </p:nvSpPr>
        <p:spPr>
          <a:xfrm>
            <a:off x="796320" y="3934080"/>
            <a:ext cx="734400" cy="585000"/>
          </a:xfrm>
          <a:prstGeom prst="rect">
            <a:avLst/>
          </a:prstGeom>
          <a:noFill/>
          <a:ln w="0">
            <a:noFill/>
          </a:ln>
        </p:spPr>
        <p:txBody>
          <a:bodyPr lIns="91440" tIns="91440" rIns="91440" bIns="91440" anchor="ctr">
            <a:noAutofit/>
          </a:bodyPr>
          <a:p>
            <a:pPr indent="0" algn="ctr">
              <a:lnSpc>
                <a:spcPct val="100000"/>
              </a:lnSpc>
              <a:buNone/>
            </a:pPr>
            <a:r>
              <a:rPr lang="fr-FR" sz="3000" b="0" strike="noStrike" spc="-1">
                <a:solidFill>
                  <a:schemeClr val="dk2"/>
                </a:solidFill>
                <a:latin typeface="Prata"/>
                <a:ea typeface="Prata"/>
              </a:rPr>
              <a:t>xx%</a:t>
            </a:r>
            <a:endParaRPr lang="fr-FR" sz="3000" b="0" strike="noStrike" spc="-1">
              <a:solidFill>
                <a:schemeClr val="dk1"/>
              </a:solidFill>
              <a:latin typeface="Arial" panose="020B0604020202020204"/>
            </a:endParaRPr>
          </a:p>
        </p:txBody>
      </p:sp>
      <p:sp>
        <p:nvSpPr>
          <p:cNvPr id="21" name="PlaceHolder 6"/>
          <p:cNvSpPr>
            <a:spLocks noGrp="1"/>
          </p:cNvSpPr>
          <p:nvPr>
            <p:ph type="title"/>
          </p:nvPr>
        </p:nvSpPr>
        <p:spPr>
          <a:xfrm>
            <a:off x="4105080" y="2751480"/>
            <a:ext cx="734400" cy="585000"/>
          </a:xfrm>
          <a:prstGeom prst="rect">
            <a:avLst/>
          </a:prstGeom>
          <a:noFill/>
          <a:ln w="0">
            <a:noFill/>
          </a:ln>
        </p:spPr>
        <p:txBody>
          <a:bodyPr lIns="91440" tIns="91440" rIns="91440" bIns="91440" anchor="ctr">
            <a:noAutofit/>
          </a:bodyPr>
          <a:p>
            <a:pPr indent="0" algn="ctr">
              <a:lnSpc>
                <a:spcPct val="100000"/>
              </a:lnSpc>
              <a:buNone/>
            </a:pPr>
            <a:r>
              <a:rPr lang="fr-FR" sz="3000" b="0" strike="noStrike" spc="-1">
                <a:solidFill>
                  <a:schemeClr val="dk2"/>
                </a:solidFill>
                <a:latin typeface="Prata"/>
                <a:ea typeface="Prata"/>
              </a:rPr>
              <a:t>xx%</a:t>
            </a:r>
            <a:endParaRPr lang="fr-FR" sz="3000" b="0" strike="noStrike" spc="-1">
              <a:solidFill>
                <a:schemeClr val="dk1"/>
              </a:solidFill>
              <a:latin typeface="Arial" panose="020B0604020202020204"/>
            </a:endParaRPr>
          </a:p>
        </p:txBody>
      </p:sp>
      <p:sp>
        <p:nvSpPr>
          <p:cNvPr id="22" name="PlaceHolder 7"/>
          <p:cNvSpPr>
            <a:spLocks noGrp="1"/>
          </p:cNvSpPr>
          <p:nvPr>
            <p:ph type="title"/>
          </p:nvPr>
        </p:nvSpPr>
        <p:spPr>
          <a:xfrm>
            <a:off x="4105080" y="3934080"/>
            <a:ext cx="734400" cy="585000"/>
          </a:xfrm>
          <a:prstGeom prst="rect">
            <a:avLst/>
          </a:prstGeom>
          <a:noFill/>
          <a:ln w="0">
            <a:noFill/>
          </a:ln>
        </p:spPr>
        <p:txBody>
          <a:bodyPr lIns="91440" tIns="91440" rIns="91440" bIns="91440" anchor="ctr">
            <a:noAutofit/>
          </a:bodyPr>
          <a:p>
            <a:pPr indent="0" algn="ctr">
              <a:lnSpc>
                <a:spcPct val="100000"/>
              </a:lnSpc>
              <a:buNone/>
            </a:pPr>
            <a:r>
              <a:rPr lang="fr-FR" sz="3000" b="0" strike="noStrike" spc="-1">
                <a:solidFill>
                  <a:schemeClr val="dk2"/>
                </a:solidFill>
                <a:latin typeface="Prata"/>
                <a:ea typeface="Prata"/>
              </a:rPr>
              <a:t>xx%</a:t>
            </a:r>
            <a:endParaRPr lang="fr-FR" sz="3000" b="0" strike="noStrike" spc="-1">
              <a:solidFill>
                <a:schemeClr val="dk1"/>
              </a:solidFill>
              <a:latin typeface="Arial" panose="020B0604020202020204"/>
            </a:endParaRPr>
          </a:p>
        </p:txBody>
      </p:sp>
      <p:pic>
        <p:nvPicPr>
          <p:cNvPr id="23" name="Google Shape;91;p15"/>
          <p:cNvPicPr/>
          <p:nvPr/>
        </p:nvPicPr>
        <p:blipFill>
          <a:blip r:embed="rId3"/>
          <a:srcRect t="24730" r="21619"/>
          <a:stretch>
            <a:fillRect/>
          </a:stretch>
        </p:blipFill>
        <p:spPr>
          <a:xfrm>
            <a:off x="7906320" y="0"/>
            <a:ext cx="1237320" cy="1017360"/>
          </a:xfrm>
          <a:prstGeom prst="rect">
            <a:avLst/>
          </a:prstGeom>
          <a:ln w="0">
            <a:noFill/>
          </a:ln>
        </p:spPr>
      </p:pic>
      <p:pic>
        <p:nvPicPr>
          <p:cNvPr id="24" name="Google Shape;92;p15"/>
          <p:cNvPicPr/>
          <p:nvPr/>
        </p:nvPicPr>
        <p:blipFill>
          <a:blip r:embed="rId2"/>
          <a:srcRect t="17870" r="50010"/>
          <a:stretch>
            <a:fillRect/>
          </a:stretch>
        </p:blipFill>
        <p:spPr>
          <a:xfrm>
            <a:off x="8354520" y="0"/>
            <a:ext cx="789120" cy="1300680"/>
          </a:xfrm>
          <a:prstGeom prst="rect">
            <a:avLst/>
          </a:prstGeom>
          <a:ln w="0">
            <a:noFill/>
          </a:ln>
        </p:spPr>
      </p:pic>
      <p:pic>
        <p:nvPicPr>
          <p:cNvPr id="25" name="Google Shape;93;p15"/>
          <p:cNvPicPr/>
          <p:nvPr/>
        </p:nvPicPr>
        <p:blipFill>
          <a:blip r:embed="rId2"/>
          <a:srcRect t="-8723" b="47009"/>
          <a:stretch>
            <a:fillRect/>
          </a:stretch>
        </p:blipFill>
        <p:spPr>
          <a:xfrm>
            <a:off x="0" y="4604040"/>
            <a:ext cx="870840" cy="5392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3052440" y="2513520"/>
            <a:ext cx="5378040" cy="66132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27" name="Google Shape;97;p16"/>
          <p:cNvPicPr/>
          <p:nvPr/>
        </p:nvPicPr>
        <p:blipFill>
          <a:blip r:embed="rId2"/>
          <a:stretch>
            <a:fillRect/>
          </a:stretch>
        </p:blipFill>
        <p:spPr>
          <a:xfrm>
            <a:off x="0" y="2452680"/>
            <a:ext cx="866520" cy="869400"/>
          </a:xfrm>
          <a:prstGeom prst="rect">
            <a:avLst/>
          </a:prstGeom>
          <a:ln w="0">
            <a:noFill/>
          </a:ln>
        </p:spPr>
      </p:pic>
      <p:pic>
        <p:nvPicPr>
          <p:cNvPr id="28" name="Google Shape;98;p16"/>
          <p:cNvPicPr/>
          <p:nvPr/>
        </p:nvPicPr>
        <p:blipFill>
          <a:blip r:embed="rId2"/>
          <a:srcRect l="29487" b="38441"/>
          <a:stretch>
            <a:fillRect/>
          </a:stretch>
        </p:blipFill>
        <p:spPr>
          <a:xfrm>
            <a:off x="0" y="3416400"/>
            <a:ext cx="1971360" cy="17269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30" name="Google Shape;102;p17"/>
          <p:cNvPicPr/>
          <p:nvPr/>
        </p:nvPicPr>
        <p:blipFill>
          <a:blip r:embed="rId2"/>
          <a:srcRect b="41239"/>
          <a:stretch>
            <a:fillRect/>
          </a:stretch>
        </p:blipFill>
        <p:spPr>
          <a:xfrm>
            <a:off x="5766120" y="4639320"/>
            <a:ext cx="854640" cy="503640"/>
          </a:xfrm>
          <a:prstGeom prst="rect">
            <a:avLst/>
          </a:prstGeom>
          <a:ln w="0">
            <a:noFill/>
          </a:ln>
        </p:spPr>
      </p:pic>
      <p:pic>
        <p:nvPicPr>
          <p:cNvPr id="31" name="Google Shape;103;p17"/>
          <p:cNvPicPr/>
          <p:nvPr/>
        </p:nvPicPr>
        <p:blipFill>
          <a:blip r:embed="rId2"/>
          <a:srcRect t="7082" r="48984"/>
          <a:stretch>
            <a:fillRect/>
          </a:stretch>
        </p:blipFill>
        <p:spPr>
          <a:xfrm>
            <a:off x="7674120" y="0"/>
            <a:ext cx="1469520" cy="2685240"/>
          </a:xfrm>
          <a:prstGeom prst="rect">
            <a:avLst/>
          </a:prstGeom>
          <a:ln w="0">
            <a:noFill/>
          </a:ln>
        </p:spPr>
      </p:pic>
      <p:pic>
        <p:nvPicPr>
          <p:cNvPr id="32" name="Google Shape;104;p17"/>
          <p:cNvPicPr/>
          <p:nvPr/>
        </p:nvPicPr>
        <p:blipFill>
          <a:blip r:embed="rId3"/>
          <a:srcRect l="450" t="-9630" r="24385" b="29565"/>
          <a:stretch>
            <a:fillRect/>
          </a:stretch>
        </p:blipFill>
        <p:spPr>
          <a:xfrm>
            <a:off x="7359480" y="3556440"/>
            <a:ext cx="1784160" cy="1627200"/>
          </a:xfrm>
          <a:prstGeom prst="rect">
            <a:avLst/>
          </a:prstGeom>
          <a:ln w="0">
            <a:noFill/>
          </a:ln>
        </p:spPr>
      </p:pic>
      <p:pic>
        <p:nvPicPr>
          <p:cNvPr id="33" name="Google Shape;105;p17"/>
          <p:cNvPicPr/>
          <p:nvPr/>
        </p:nvPicPr>
        <p:blipFill>
          <a:blip r:embed="rId4"/>
          <a:stretch>
            <a:fillRect/>
          </a:stretch>
        </p:blipFill>
        <p:spPr>
          <a:xfrm>
            <a:off x="7603200" y="3828600"/>
            <a:ext cx="599400" cy="599400"/>
          </a:xfrm>
          <a:prstGeom prst="rect">
            <a:avLst/>
          </a:prstGeom>
          <a:ln w="0">
            <a:noFill/>
          </a:ln>
        </p:spPr>
      </p:pic>
      <p:sp>
        <p:nvSpPr>
          <p:cNvPr id="3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5" name="Google Shape;107;p18"/>
          <p:cNvPicPr/>
          <p:nvPr/>
        </p:nvPicPr>
        <p:blipFill>
          <a:blip r:embed="rId2"/>
          <a:srcRect r="41626" b="33443"/>
          <a:stretch>
            <a:fillRect/>
          </a:stretch>
        </p:blipFill>
        <p:spPr>
          <a:xfrm>
            <a:off x="7462080" y="3219480"/>
            <a:ext cx="1681560" cy="1923480"/>
          </a:xfrm>
          <a:prstGeom prst="rect">
            <a:avLst/>
          </a:prstGeom>
          <a:ln w="0">
            <a:noFill/>
          </a:ln>
        </p:spPr>
      </p:pic>
      <p:pic>
        <p:nvPicPr>
          <p:cNvPr id="36" name="Google Shape;108;p18"/>
          <p:cNvPicPr/>
          <p:nvPr/>
        </p:nvPicPr>
        <p:blipFill>
          <a:blip r:embed="rId2"/>
          <a:srcRect t="37746"/>
          <a:stretch>
            <a:fillRect/>
          </a:stretch>
        </p:blipFill>
        <p:spPr>
          <a:xfrm>
            <a:off x="8060760" y="0"/>
            <a:ext cx="854640" cy="533520"/>
          </a:xfrm>
          <a:prstGeom prst="rect">
            <a:avLst/>
          </a:prstGeom>
          <a:ln w="0">
            <a:noFill/>
          </a:ln>
        </p:spPr>
      </p:pic>
      <p:sp>
        <p:nvSpPr>
          <p:cNvPr id="37" name="PlaceHolder 1"/>
          <p:cNvSpPr>
            <a:spLocks noGrp="1"/>
          </p:cNvSpPr>
          <p:nvPr>
            <p:ph type="title"/>
          </p:nvPr>
        </p:nvSpPr>
        <p:spPr>
          <a:xfrm>
            <a:off x="4176720" y="1093680"/>
            <a:ext cx="3519360" cy="1657440"/>
          </a:xfrm>
          <a:prstGeom prst="rect">
            <a:avLst/>
          </a:prstGeom>
          <a:noFill/>
          <a:ln w="0">
            <a:noFill/>
          </a:ln>
        </p:spPr>
        <p:txBody>
          <a:bodyPr lIns="91440" tIns="91440" rIns="91440" bIns="91440" anchor="b">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38" name="PlaceHolder 2"/>
          <p:cNvSpPr>
            <a:spLocks noGrp="1"/>
          </p:cNvSpPr>
          <p:nvPr>
            <p:ph type="body"/>
          </p:nvPr>
        </p:nvSpPr>
        <p:spPr>
          <a:xfrm>
            <a:off x="713160" y="533880"/>
            <a:ext cx="2909520" cy="4075560"/>
          </a:xfrm>
          <a:prstGeom prst="rect">
            <a:avLst/>
          </a:prstGeom>
          <a:noFill/>
          <a:ln w="0">
            <a:noFill/>
          </a:ln>
        </p:spPr>
        <p:txBody>
          <a:bodyPr lIns="90000" tIns="45000" rIns="90000" bIns="45000" anchor="t">
            <a:normAutofit fontScale="50000"/>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pic>
        <p:nvPicPr>
          <p:cNvPr id="39" name="Google Shape;112;p18"/>
          <p:cNvPicPr/>
          <p:nvPr/>
        </p:nvPicPr>
        <p:blipFill>
          <a:blip r:embed="rId2"/>
          <a:stretch>
            <a:fillRect/>
          </a:stretch>
        </p:blipFill>
        <p:spPr>
          <a:xfrm>
            <a:off x="3203280" y="4285800"/>
            <a:ext cx="854640" cy="8571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hyperlink" Target="https://github.com/janvi2101/python-assignmen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790560" y="1200240"/>
            <a:ext cx="4524120" cy="3247560"/>
          </a:xfrm>
          <a:prstGeom prst="rect">
            <a:avLst/>
          </a:prstGeom>
          <a:noFill/>
          <a:ln w="0">
            <a:noFill/>
          </a:ln>
        </p:spPr>
        <p:txBody>
          <a:bodyPr lIns="91440" tIns="91440" rIns="91440" bIns="91440" anchor="b">
            <a:normAutofit/>
          </a:bodyPr>
          <a:p>
            <a:pPr indent="0">
              <a:lnSpc>
                <a:spcPct val="100000"/>
              </a:lnSpc>
              <a:buNone/>
              <a:tabLst>
                <a:tab pos="0" algn="l"/>
              </a:tabLst>
            </a:pPr>
            <a:r>
              <a:rPr lang="en-GB" sz="7000" b="0" strike="noStrike" spc="-1">
                <a:solidFill>
                  <a:schemeClr val="dk1"/>
                </a:solidFill>
                <a:latin typeface="Prata"/>
                <a:ea typeface="Prata"/>
              </a:rPr>
              <a:t>Snake Game</a:t>
            </a:r>
            <a:endParaRPr lang="fr-FR" sz="7000" b="0" strike="noStrike" spc="-1">
              <a:solidFill>
                <a:schemeClr val="dk1"/>
              </a:solidFill>
              <a:latin typeface="Arial" panose="020B0604020202020204"/>
            </a:endParaRPr>
          </a:p>
        </p:txBody>
      </p:sp>
      <p:sp>
        <p:nvSpPr>
          <p:cNvPr id="136" name="PlaceHolder 2"/>
          <p:cNvSpPr>
            <a:spLocks noGrp="1"/>
          </p:cNvSpPr>
          <p:nvPr>
            <p:ph type="subTitle"/>
          </p:nvPr>
        </p:nvSpPr>
        <p:spPr>
          <a:xfrm>
            <a:off x="3726815" y="3609975"/>
            <a:ext cx="4625975" cy="818515"/>
          </a:xfrm>
          <a:prstGeom prst="rect">
            <a:avLst/>
          </a:prstGeom>
          <a:noFill/>
          <a:ln w="0">
            <a:noFill/>
          </a:ln>
        </p:spPr>
        <p:txBody>
          <a:bodyPr lIns="91440" tIns="91440" rIns="91440" bIns="91440" anchor="t">
            <a:normAutofit fontScale="60000"/>
          </a:bodyPr>
          <a:p>
            <a:pPr indent="0" algn="r">
              <a:lnSpc>
                <a:spcPct val="100000"/>
              </a:lnSpc>
              <a:buNone/>
              <a:tabLst>
                <a:tab pos="0" algn="l"/>
              </a:tabLst>
            </a:pPr>
            <a:r>
              <a:rPr lang="en-GB" sz="1600" b="0" strike="noStrike" spc="-1">
                <a:solidFill>
                  <a:schemeClr val="dk1"/>
                </a:solidFill>
                <a:latin typeface="Roboto"/>
                <a:ea typeface="Roboto"/>
              </a:rPr>
              <a:t>A Django Project by</a:t>
            </a:r>
            <a:endParaRPr lang="en-GB" sz="1600" b="0" strike="noStrike" spc="-1">
              <a:solidFill>
                <a:schemeClr val="dk1"/>
              </a:solidFill>
              <a:latin typeface="Roboto"/>
              <a:ea typeface="Roboto"/>
            </a:endParaRPr>
          </a:p>
          <a:p>
            <a:pPr indent="0" algn="r">
              <a:lnSpc>
                <a:spcPct val="100000"/>
              </a:lnSpc>
              <a:buNone/>
              <a:tabLst>
                <a:tab pos="0" algn="l"/>
              </a:tabLst>
            </a:pPr>
            <a:r>
              <a:rPr lang="en-US" altLang="en-GB" sz="1600" b="0" strike="noStrike" spc="-1">
                <a:solidFill>
                  <a:schemeClr val="dk1"/>
                </a:solidFill>
                <a:latin typeface="Roboto"/>
                <a:ea typeface="Roboto"/>
              </a:rPr>
              <a:t>Name : </a:t>
            </a:r>
            <a:r>
              <a:rPr lang="en-US" altLang="en-GB" sz="1600" b="0" strike="noStrike">
                <a:solidFill>
                  <a:schemeClr val="dk1"/>
                </a:solidFill>
                <a:latin typeface="Roboto"/>
                <a:ea typeface="Roboto"/>
                <a:sym typeface="+mn-ea"/>
              </a:rPr>
              <a:t>Janvi Parekh</a:t>
            </a:r>
            <a:endParaRPr lang="en-US" altLang="en-GB" sz="1600" b="0" strike="noStrike">
              <a:solidFill>
                <a:schemeClr val="dk1"/>
              </a:solidFill>
              <a:latin typeface="Roboto"/>
              <a:ea typeface="Roboto"/>
              <a:sym typeface="+mn-ea"/>
            </a:endParaRPr>
          </a:p>
          <a:p>
            <a:pPr indent="0" algn="r">
              <a:lnSpc>
                <a:spcPct val="100000"/>
              </a:lnSpc>
              <a:buNone/>
              <a:tabLst>
                <a:tab pos="0" algn="l"/>
              </a:tabLst>
            </a:pPr>
            <a:r>
              <a:rPr lang="en-US" altLang="en-GB" sz="1600" b="0" strike="noStrike">
                <a:solidFill>
                  <a:schemeClr val="dk1"/>
                </a:solidFill>
                <a:latin typeface="Roboto"/>
                <a:ea typeface="Roboto"/>
                <a:sym typeface="+mn-ea"/>
              </a:rPr>
              <a:t>Enrollment Number: 2402031030044</a:t>
            </a:r>
            <a:endParaRPr lang="en-US" altLang="en-GB" sz="1600" b="0" strike="noStrike">
              <a:solidFill>
                <a:schemeClr val="dk1"/>
              </a:solidFill>
              <a:latin typeface="Roboto"/>
              <a:ea typeface="Roboto"/>
              <a:sym typeface="+mn-ea"/>
            </a:endParaRPr>
          </a:p>
          <a:p>
            <a:pPr indent="0" algn="r">
              <a:lnSpc>
                <a:spcPct val="100000"/>
              </a:lnSpc>
              <a:buNone/>
              <a:tabLst>
                <a:tab pos="0" algn="l"/>
              </a:tabLst>
            </a:pPr>
            <a:r>
              <a:rPr lang="en-US" altLang="en-GB" sz="1600" b="0" strike="noStrike">
                <a:solidFill>
                  <a:schemeClr val="dk1"/>
                </a:solidFill>
                <a:latin typeface="Roboto"/>
                <a:ea typeface="Roboto"/>
                <a:sym typeface="+mn-ea"/>
              </a:rPr>
              <a:t>Class - 4 IT - B</a:t>
            </a:r>
            <a:endParaRPr lang="en-GB" sz="1600" b="0" strike="noStrike" spc="-1">
              <a:solidFill>
                <a:schemeClr val="dk1"/>
              </a:solidFill>
              <a:latin typeface="Roboto"/>
              <a:ea typeface="Roboto"/>
            </a:endParaRPr>
          </a:p>
          <a:p>
            <a:pPr indent="0" algn="r">
              <a:lnSpc>
                <a:spcPct val="100000"/>
              </a:lnSpc>
              <a:buNone/>
              <a:tabLst>
                <a:tab pos="0" algn="l"/>
              </a:tabLst>
            </a:pPr>
            <a:endParaRPr lang="en-US" sz="16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Google Shape;363;p50"/>
          <p:cNvSpPr/>
          <p:nvPr/>
        </p:nvSpPr>
        <p:spPr>
          <a:xfrm>
            <a:off x="713160" y="533880"/>
            <a:ext cx="2909520" cy="4075560"/>
          </a:xfrm>
          <a:prstGeom prst="roundRect">
            <a:avLst>
              <a:gd name="adj" fmla="val 3905"/>
            </a:avLst>
          </a:prstGeom>
          <a:blipFill rotWithShape="0">
            <a:blip r:embed="rId1"/>
            <a:srcRect/>
            <a:stretch>
              <a:fillRect/>
            </a:stretch>
          </a:blip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OpenSymbol"/>
            </a:endParaRPr>
          </a:p>
        </p:txBody>
      </p:sp>
      <p:sp>
        <p:nvSpPr>
          <p:cNvPr id="156" name="PlaceHolder 1"/>
          <p:cNvSpPr>
            <a:spLocks noGrp="1"/>
          </p:cNvSpPr>
          <p:nvPr>
            <p:ph type="title"/>
          </p:nvPr>
        </p:nvSpPr>
        <p:spPr>
          <a:xfrm>
            <a:off x="4181400" y="1095480"/>
            <a:ext cx="3524040" cy="1657080"/>
          </a:xfrm>
          <a:prstGeom prst="rect">
            <a:avLst/>
          </a:prstGeom>
          <a:noFill/>
          <a:ln w="0">
            <a:noFill/>
          </a:ln>
        </p:spPr>
        <p:txBody>
          <a:bodyPr lIns="91440" tIns="91440" rIns="91440" bIns="91440" anchor="b">
            <a:normAutofit/>
          </a:bodyPr>
          <a:p>
            <a:pPr indent="0">
              <a:lnSpc>
                <a:spcPct val="100000"/>
              </a:lnSpc>
              <a:buNone/>
              <a:tabLst>
                <a:tab pos="0" algn="l"/>
              </a:tabLst>
            </a:pPr>
            <a:r>
              <a:rPr lang="en-GB" sz="3000" b="0" strike="noStrike" spc="-1">
                <a:solidFill>
                  <a:schemeClr val="dk1"/>
                </a:solidFill>
                <a:latin typeface="Prata"/>
                <a:ea typeface="Prata"/>
              </a:rPr>
              <a:t>Framework Utilization</a:t>
            </a:r>
            <a:endParaRPr lang="fr-FR" sz="3000" b="0" strike="noStrike" spc="-1">
              <a:solidFill>
                <a:schemeClr val="dk1"/>
              </a:solidFill>
              <a:latin typeface="Arial" panose="020B0604020202020204"/>
            </a:endParaRPr>
          </a:p>
        </p:txBody>
      </p:sp>
      <p:sp>
        <p:nvSpPr>
          <p:cNvPr id="157" name="PlaceHolder 2"/>
          <p:cNvSpPr>
            <a:spLocks noGrp="1"/>
          </p:cNvSpPr>
          <p:nvPr>
            <p:ph type="subTitle"/>
          </p:nvPr>
        </p:nvSpPr>
        <p:spPr>
          <a:xfrm>
            <a:off x="4181400" y="3048120"/>
            <a:ext cx="3524040" cy="1114200"/>
          </a:xfrm>
          <a:prstGeom prst="rect">
            <a:avLst/>
          </a:prstGeom>
          <a:noFill/>
          <a:ln w="0">
            <a:noFill/>
          </a:ln>
        </p:spPr>
        <p:txBody>
          <a:bodyPr lIns="91440" tIns="91440" rIns="91440" bIns="91440" anchor="t">
            <a:normAutofit fontScale="95908" lnSpcReduction="20000"/>
          </a:bodyPr>
          <a:p>
            <a:pPr indent="0">
              <a:lnSpc>
                <a:spcPct val="100000"/>
              </a:lnSpc>
              <a:buNone/>
              <a:tabLst>
                <a:tab pos="0" algn="l"/>
              </a:tabLst>
            </a:pPr>
            <a:r>
              <a:rPr lang="en-GB" sz="1200" b="0" strike="noStrike" spc="-1">
                <a:solidFill>
                  <a:schemeClr val="dk1"/>
                </a:solidFill>
                <a:latin typeface="Roboto"/>
                <a:ea typeface="Roboto"/>
              </a:rPr>
              <a:t>Django's robust features include ORM for database management, templating engines for dynamic content rendering, and built-in admin functionality for easy management of game data. This framework streamlines development processes while offering scalability for future enhancements.</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971640" y="781200"/>
            <a:ext cx="4876560" cy="1190160"/>
          </a:xfrm>
          <a:prstGeom prst="rect">
            <a:avLst/>
          </a:prstGeom>
          <a:noFill/>
          <a:ln w="0">
            <a:noFill/>
          </a:ln>
        </p:spPr>
        <p:txBody>
          <a:bodyPr lIns="91440" tIns="91440" rIns="91440" bIns="91440" anchor="b">
            <a:normAutofit/>
          </a:bodyPr>
          <a:p>
            <a:pPr indent="0">
              <a:lnSpc>
                <a:spcPct val="100000"/>
              </a:lnSpc>
              <a:buNone/>
              <a:tabLst>
                <a:tab pos="0" algn="l"/>
              </a:tabLst>
            </a:pPr>
            <a:r>
              <a:rPr lang="en-GB" sz="6000" b="0" strike="noStrike" spc="-1">
                <a:solidFill>
                  <a:schemeClr val="dk1"/>
                </a:solidFill>
                <a:latin typeface="Prata"/>
                <a:ea typeface="Prata"/>
              </a:rPr>
              <a:t>Conclusions</a:t>
            </a:r>
            <a:endParaRPr lang="fr-FR" sz="6000" b="0" strike="noStrike" spc="-1">
              <a:solidFill>
                <a:schemeClr val="dk1"/>
              </a:solidFill>
              <a:latin typeface="Arial" panose="020B0604020202020204"/>
            </a:endParaRPr>
          </a:p>
        </p:txBody>
      </p:sp>
      <p:sp>
        <p:nvSpPr>
          <p:cNvPr id="159" name="PlaceHolder 2"/>
          <p:cNvSpPr>
            <a:spLocks noGrp="1"/>
          </p:cNvSpPr>
          <p:nvPr>
            <p:ph type="subTitle"/>
          </p:nvPr>
        </p:nvSpPr>
        <p:spPr>
          <a:xfrm>
            <a:off x="971640" y="2124000"/>
            <a:ext cx="4876560" cy="666360"/>
          </a:xfrm>
          <a:prstGeom prst="rect">
            <a:avLst/>
          </a:prstGeom>
          <a:noFill/>
          <a:ln w="0">
            <a:noFill/>
          </a:ln>
        </p:spPr>
        <p:txBody>
          <a:bodyPr lIns="91440" tIns="91440" rIns="91440" bIns="91440" anchor="t">
            <a:normAutofit fontScale="61923" lnSpcReduction="20000"/>
          </a:bodyPr>
          <a:p>
            <a:pPr indent="0">
              <a:lnSpc>
                <a:spcPct val="100000"/>
              </a:lnSpc>
              <a:buNone/>
              <a:tabLst>
                <a:tab pos="0" algn="l"/>
              </a:tabLst>
            </a:pPr>
            <a:r>
              <a:rPr lang="en-GB" sz="1600" b="0" strike="noStrike" spc="-1">
                <a:solidFill>
                  <a:schemeClr val="dk1"/>
                </a:solidFill>
                <a:latin typeface="Roboto"/>
                <a:ea typeface="Roboto"/>
              </a:rPr>
              <a:t>The Snake Game developed with Django showcases a well-structured implementation focusing on a smooth user experience. With modular design principles and key functionalities effectively executed, future improvements may include additional game modes, enhanced graphics, and broader deployment options.</a:t>
            </a:r>
            <a:endParaRPr lang="en-US" sz="16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971640" y="781200"/>
            <a:ext cx="4876560" cy="1190160"/>
          </a:xfrm>
          <a:prstGeom prst="rect">
            <a:avLst/>
          </a:prstGeom>
          <a:noFill/>
          <a:ln w="0">
            <a:noFill/>
          </a:ln>
        </p:spPr>
        <p:txBody>
          <a:bodyPr lIns="91440" tIns="91440" rIns="91440" bIns="91440" anchor="b">
            <a:normAutofit/>
          </a:bodyPr>
          <a:p>
            <a:pPr indent="0">
              <a:lnSpc>
                <a:spcPct val="100000"/>
              </a:lnSpc>
              <a:buNone/>
              <a:tabLst>
                <a:tab pos="0" algn="l"/>
              </a:tabLst>
            </a:pPr>
            <a:r>
              <a:rPr lang="en-US" altLang="en-GB" sz="4400" b="0" strike="noStrike" spc="-1">
                <a:solidFill>
                  <a:schemeClr val="dk1"/>
                </a:solidFill>
                <a:latin typeface="Prata"/>
                <a:ea typeface="Prata"/>
              </a:rPr>
              <a:t>GIT Hub URL:</a:t>
            </a:r>
            <a:endParaRPr lang="en-US" altLang="en-GB" sz="4400" b="0" strike="noStrike" spc="-1">
              <a:solidFill>
                <a:schemeClr val="dk1"/>
              </a:solidFill>
              <a:latin typeface="Prata"/>
              <a:ea typeface="Prata"/>
            </a:endParaRPr>
          </a:p>
        </p:txBody>
      </p:sp>
      <p:sp>
        <p:nvSpPr>
          <p:cNvPr id="159" name="PlaceHolder 2"/>
          <p:cNvSpPr>
            <a:spLocks noGrp="1"/>
          </p:cNvSpPr>
          <p:nvPr>
            <p:ph type="subTitle"/>
          </p:nvPr>
        </p:nvSpPr>
        <p:spPr>
          <a:xfrm>
            <a:off x="971640" y="2124000"/>
            <a:ext cx="4876560" cy="666360"/>
          </a:xfrm>
          <a:prstGeom prst="rect">
            <a:avLst/>
          </a:prstGeom>
          <a:noFill/>
          <a:ln w="0">
            <a:noFill/>
          </a:ln>
        </p:spPr>
        <p:txBody>
          <a:bodyPr lIns="91440" tIns="91440" rIns="91440" bIns="91440" anchor="t">
            <a:normAutofit fontScale="90000"/>
          </a:bodyPr>
          <a:p>
            <a:pPr indent="0">
              <a:lnSpc>
                <a:spcPct val="100000"/>
              </a:lnSpc>
              <a:buNone/>
              <a:tabLst>
                <a:tab pos="0" algn="l"/>
              </a:tabLst>
            </a:pPr>
            <a:r>
              <a:rPr lang="en-US" altLang="en-US" sz="1600" b="0" strike="noStrike" spc="-1">
                <a:solidFill>
                  <a:srgbClr val="000000"/>
                </a:solidFill>
                <a:latin typeface="OpenSymbol"/>
                <a:hlinkClick r:id="rId1" tooltip="" action="ppaction://hlinkfile"/>
              </a:rPr>
              <a:t>https://github.com/janvi2101/python-assignment</a:t>
            </a:r>
            <a:endParaRPr lang="en-US" altLang="en-US" sz="16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nvSpPr>
        <p:spPr>
          <a:xfrm>
            <a:off x="714240" y="542880"/>
            <a:ext cx="4447800" cy="1056960"/>
          </a:xfrm>
          <a:prstGeom prst="rect">
            <a:avLst/>
          </a:prstGeom>
          <a:noFill/>
          <a:ln w="0">
            <a:noFill/>
          </a:ln>
        </p:spPr>
        <p:txBody>
          <a:bodyPr lIns="91440" tIns="91440" rIns="91440" bIns="91440" anchor="b">
            <a:normAutofit fontScale="76818"/>
          </a:bodyPr>
          <a:lstStyle>
            <a:lvl1pPr/>
          </a:lstStyle>
          <a:p>
            <a:pPr indent="0">
              <a:lnSpc>
                <a:spcPct val="100000"/>
              </a:lnSpc>
              <a:buNone/>
              <a:tabLst>
                <a:tab pos="0" algn="l"/>
              </a:tabLst>
            </a:pPr>
            <a:r>
              <a:rPr lang="en-GB" sz="6000" b="0" strike="noStrike" spc="-1">
                <a:solidFill>
                  <a:schemeClr val="dk1"/>
                </a:solidFill>
                <a:latin typeface="Prata"/>
                <a:ea typeface="Prata"/>
              </a:rPr>
              <a:t>Thank you!</a:t>
            </a:r>
            <a:endParaRPr lang="fr-FR" sz="6000" b="0" strike="noStrike" spc="-1">
              <a:solidFill>
                <a:schemeClr val="dk1"/>
              </a:solidFill>
              <a:latin typeface="Arial" panose="020B0604020202020204"/>
            </a:endParaRPr>
          </a:p>
        </p:txBody>
      </p:sp>
      <p:sp>
        <p:nvSpPr>
          <p:cNvPr id="161" name="PlaceHolder 2"/>
          <p:cNvSpPr>
            <a:spLocks noGrp="1"/>
          </p:cNvSpPr>
          <p:nvPr/>
        </p:nvSpPr>
        <p:spPr>
          <a:xfrm>
            <a:off x="714240" y="1619280"/>
            <a:ext cx="4447800" cy="1056960"/>
          </a:xfrm>
          <a:prstGeom prst="rect">
            <a:avLst/>
          </a:prstGeom>
          <a:noFill/>
          <a:ln w="0">
            <a:noFill/>
          </a:ln>
        </p:spPr>
        <p:txBody>
          <a:bodyPr lIns="91440" tIns="91440" rIns="91440" bIns="91440" anchor="ctr">
            <a:normAutofit/>
          </a:bodyPr>
          <a:lstStyle>
            <a:lvl1pPr/>
            <a:lvl2pPr/>
            <a:lvl3pPr/>
            <a:lvl4pPr/>
            <a:lvl5pPr/>
            <a:lvl6pPr/>
            <a:lvl7pPr/>
            <a:lvl8pPr/>
            <a:lvl9pPr/>
          </a:lstStyle>
          <a:p>
            <a:pPr indent="0">
              <a:lnSpc>
                <a:spcPct val="100000"/>
              </a:lnSpc>
              <a:buNone/>
              <a:tabLst>
                <a:tab pos="0" algn="l"/>
              </a:tabLst>
            </a:pPr>
            <a:r>
              <a:rPr lang="en-GB" sz="1600" b="1" strike="noStrike" spc="-1">
                <a:solidFill>
                  <a:schemeClr val="dk1"/>
                </a:solidFill>
                <a:latin typeface="Roboto"/>
                <a:ea typeface="Roboto"/>
              </a:rPr>
              <a:t>Do you have any questions?</a:t>
            </a:r>
            <a:endParaRPr lang="en-US" sz="16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971640" y="781200"/>
            <a:ext cx="4876560" cy="1190160"/>
          </a:xfrm>
          <a:prstGeom prst="rect">
            <a:avLst/>
          </a:prstGeom>
          <a:noFill/>
          <a:ln w="0">
            <a:noFill/>
          </a:ln>
        </p:spPr>
        <p:txBody>
          <a:bodyPr lIns="91440" tIns="91440" rIns="91440" bIns="91440" anchor="b">
            <a:normAutofit fontScale="90000"/>
          </a:bodyPr>
          <a:p>
            <a:pPr indent="0">
              <a:lnSpc>
                <a:spcPct val="100000"/>
              </a:lnSpc>
              <a:buNone/>
              <a:tabLst>
                <a:tab pos="0" algn="l"/>
              </a:tabLst>
            </a:pPr>
            <a:r>
              <a:rPr lang="en-GB" sz="6000" b="0" strike="noStrike" spc="-1">
                <a:solidFill>
                  <a:schemeClr val="dk1"/>
                </a:solidFill>
                <a:latin typeface="Prata"/>
                <a:ea typeface="Prata"/>
              </a:rPr>
              <a:t>Introducti</a:t>
            </a:r>
            <a:r>
              <a:rPr lang="en-US" altLang="en-GB" sz="6000" b="0" strike="noStrike" spc="-1">
                <a:solidFill>
                  <a:schemeClr val="dk1"/>
                </a:solidFill>
                <a:latin typeface="Prata"/>
                <a:ea typeface="Prata"/>
              </a:rPr>
              <a:t>o</a:t>
            </a:r>
            <a:r>
              <a:rPr lang="en-GB" sz="6000" b="0" strike="noStrike" spc="-1">
                <a:solidFill>
                  <a:schemeClr val="dk1"/>
                </a:solidFill>
                <a:latin typeface="Prata"/>
                <a:ea typeface="Prata"/>
              </a:rPr>
              <a:t>n</a:t>
            </a:r>
            <a:endParaRPr lang="fr-FR" sz="6000" b="0" strike="noStrike" spc="-1">
              <a:solidFill>
                <a:schemeClr val="dk1"/>
              </a:solidFill>
              <a:latin typeface="Arial" panose="020B0604020202020204"/>
            </a:endParaRPr>
          </a:p>
        </p:txBody>
      </p:sp>
      <p:sp>
        <p:nvSpPr>
          <p:cNvPr id="138" name="PlaceHolder 2"/>
          <p:cNvSpPr>
            <a:spLocks noGrp="1"/>
          </p:cNvSpPr>
          <p:nvPr>
            <p:ph type="subTitle"/>
          </p:nvPr>
        </p:nvSpPr>
        <p:spPr>
          <a:xfrm>
            <a:off x="971640" y="2124000"/>
            <a:ext cx="4876560" cy="666360"/>
          </a:xfrm>
          <a:prstGeom prst="rect">
            <a:avLst/>
          </a:prstGeom>
          <a:noFill/>
          <a:ln w="0">
            <a:noFill/>
          </a:ln>
        </p:spPr>
        <p:txBody>
          <a:bodyPr lIns="91440" tIns="91440" rIns="91440" bIns="91440" anchor="t">
            <a:normAutofit fontScale="80688"/>
          </a:bodyPr>
          <a:p>
            <a:pPr indent="0">
              <a:lnSpc>
                <a:spcPct val="100000"/>
              </a:lnSpc>
              <a:buNone/>
              <a:tabLst>
                <a:tab pos="0" algn="l"/>
              </a:tabLst>
            </a:pPr>
            <a:r>
              <a:rPr lang="en-GB" sz="1600" b="0" strike="noStrike" spc="-1">
                <a:solidFill>
                  <a:schemeClr val="dk1"/>
                </a:solidFill>
                <a:latin typeface="Roboto"/>
                <a:ea typeface="Roboto"/>
              </a:rPr>
              <a:t>This presentation outlines the Snake Game developed using Django, covering its concept, implementation structure, challenges, and future improvements.</a:t>
            </a:r>
            <a:endParaRPr lang="en-US" sz="16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257640" y="2809800"/>
            <a:ext cx="5067000" cy="1790280"/>
          </a:xfrm>
          <a:prstGeom prst="rect">
            <a:avLst/>
          </a:prstGeom>
          <a:noFill/>
          <a:ln w="0">
            <a:noFill/>
          </a:ln>
        </p:spPr>
        <p:txBody>
          <a:bodyPr lIns="91440" tIns="91440" rIns="91440" bIns="91440" anchor="t">
            <a:normAutofit/>
          </a:bodyPr>
          <a:p>
            <a:pPr indent="0">
              <a:lnSpc>
                <a:spcPct val="100000"/>
              </a:lnSpc>
              <a:buNone/>
              <a:tabLst>
                <a:tab pos="0" algn="l"/>
              </a:tabLst>
            </a:pPr>
            <a:r>
              <a:rPr lang="en-GB" sz="5000" b="0" strike="noStrike" spc="-1">
                <a:solidFill>
                  <a:schemeClr val="dk1"/>
                </a:solidFill>
                <a:latin typeface="Prata"/>
                <a:ea typeface="Prata"/>
              </a:rPr>
              <a:t>Game Concept</a:t>
            </a:r>
            <a:endParaRPr lang="fr-FR" sz="5000" b="0" strike="noStrike" spc="-1">
              <a:solidFill>
                <a:schemeClr val="dk1"/>
              </a:solidFill>
              <a:latin typeface="Arial" panose="020B0604020202020204"/>
            </a:endParaRPr>
          </a:p>
        </p:txBody>
      </p:sp>
      <p:sp>
        <p:nvSpPr>
          <p:cNvPr id="140" name="PlaceHolder 2"/>
          <p:cNvSpPr>
            <a:spLocks noGrp="1"/>
          </p:cNvSpPr>
          <p:nvPr>
            <p:ph type="title"/>
          </p:nvPr>
        </p:nvSpPr>
        <p:spPr>
          <a:xfrm>
            <a:off x="3333600" y="1362240"/>
            <a:ext cx="1647360" cy="1371240"/>
          </a:xfrm>
          <a:prstGeom prst="rect">
            <a:avLst/>
          </a:prstGeom>
          <a:noFill/>
          <a:ln w="0">
            <a:noFill/>
          </a:ln>
        </p:spPr>
        <p:txBody>
          <a:bodyPr lIns="91440" tIns="91440" rIns="91440" bIns="91440" anchor="ctr">
            <a:normAutofit fontScale="98257"/>
          </a:bodyPr>
          <a:p>
            <a:pPr indent="0">
              <a:lnSpc>
                <a:spcPct val="100000"/>
              </a:lnSpc>
              <a:buNone/>
              <a:tabLst>
                <a:tab pos="0" algn="l"/>
              </a:tabLst>
            </a:pPr>
            <a:r>
              <a:rPr lang="en-GB" sz="8000" b="0" strike="noStrike" spc="-1">
                <a:solidFill>
                  <a:schemeClr val="dk2"/>
                </a:solidFill>
                <a:latin typeface="Prata"/>
                <a:ea typeface="Prata"/>
              </a:rPr>
              <a:t>01</a:t>
            </a:r>
            <a:endParaRPr lang="fr-FR" sz="8000" b="0" strike="noStrike" spc="-1">
              <a:solidFill>
                <a:schemeClr val="dk1"/>
              </a:solidFill>
              <a:latin typeface="Arial" panose="020B0604020202020204"/>
            </a:endParaRPr>
          </a:p>
        </p:txBody>
      </p:sp>
      <p:pic>
        <p:nvPicPr>
          <p:cNvPr id="141" name="Google Shape;526;p60"/>
          <p:cNvPicPr/>
          <p:nvPr/>
        </p:nvPicPr>
        <p:blipFill>
          <a:blip r:embed="rId1"/>
          <a:srcRect l="7614" r="7603"/>
          <a:stretch>
            <a:fillRect/>
          </a:stretch>
        </p:blipFill>
        <p:spPr>
          <a:xfrm>
            <a:off x="0" y="0"/>
            <a:ext cx="2909520" cy="51433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Google Shape;363;p50"/>
          <p:cNvSpPr/>
          <p:nvPr/>
        </p:nvSpPr>
        <p:spPr>
          <a:xfrm>
            <a:off x="713160" y="533880"/>
            <a:ext cx="2909520" cy="4075560"/>
          </a:xfrm>
          <a:prstGeom prst="roundRect">
            <a:avLst>
              <a:gd name="adj" fmla="val 3905"/>
            </a:avLst>
          </a:prstGeom>
          <a:blipFill rotWithShape="0">
            <a:blip r:embed="rId1"/>
            <a:srcRect/>
            <a:stretch>
              <a:fillRect/>
            </a:stretch>
          </a:blip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OpenSymbol"/>
            </a:endParaRPr>
          </a:p>
        </p:txBody>
      </p:sp>
      <p:sp>
        <p:nvSpPr>
          <p:cNvPr id="143" name="PlaceHolder 1"/>
          <p:cNvSpPr>
            <a:spLocks noGrp="1"/>
          </p:cNvSpPr>
          <p:nvPr>
            <p:ph type="title"/>
          </p:nvPr>
        </p:nvSpPr>
        <p:spPr>
          <a:xfrm>
            <a:off x="4181400" y="1095480"/>
            <a:ext cx="3524040" cy="1657080"/>
          </a:xfrm>
          <a:prstGeom prst="rect">
            <a:avLst/>
          </a:prstGeom>
          <a:noFill/>
          <a:ln w="0">
            <a:noFill/>
          </a:ln>
        </p:spPr>
        <p:txBody>
          <a:bodyPr lIns="91440" tIns="91440" rIns="91440" bIns="91440" anchor="b">
            <a:normAutofit/>
          </a:bodyPr>
          <a:p>
            <a:pPr indent="0">
              <a:lnSpc>
                <a:spcPct val="100000"/>
              </a:lnSpc>
              <a:buNone/>
              <a:tabLst>
                <a:tab pos="0" algn="l"/>
              </a:tabLst>
            </a:pPr>
            <a:r>
              <a:rPr lang="en-GB" sz="3000" b="0" strike="noStrike" spc="-1">
                <a:solidFill>
                  <a:schemeClr val="dk1"/>
                </a:solidFill>
                <a:latin typeface="Prata"/>
                <a:ea typeface="Prata"/>
              </a:rPr>
              <a:t>Gameplay Mechanics</a:t>
            </a:r>
            <a:endParaRPr lang="fr-FR" sz="3000" b="0" strike="noStrike" spc="-1">
              <a:solidFill>
                <a:schemeClr val="dk1"/>
              </a:solidFill>
              <a:latin typeface="Arial" panose="020B0604020202020204"/>
            </a:endParaRPr>
          </a:p>
        </p:txBody>
      </p:sp>
      <p:sp>
        <p:nvSpPr>
          <p:cNvPr id="144" name="PlaceHolder 2"/>
          <p:cNvSpPr>
            <a:spLocks noGrp="1"/>
          </p:cNvSpPr>
          <p:nvPr>
            <p:ph type="subTitle"/>
          </p:nvPr>
        </p:nvSpPr>
        <p:spPr>
          <a:xfrm>
            <a:off x="4181400" y="3048120"/>
            <a:ext cx="3524040" cy="1114200"/>
          </a:xfrm>
          <a:prstGeom prst="rect">
            <a:avLst/>
          </a:prstGeom>
          <a:noFill/>
          <a:ln w="0">
            <a:noFill/>
          </a:ln>
        </p:spPr>
        <p:txBody>
          <a:bodyPr lIns="91440" tIns="91440" rIns="91440" bIns="91440" anchor="t">
            <a:normAutofit fontScale="95908" lnSpcReduction="20000"/>
          </a:bodyPr>
          <a:p>
            <a:pPr indent="0">
              <a:lnSpc>
                <a:spcPct val="100000"/>
              </a:lnSpc>
              <a:buNone/>
              <a:tabLst>
                <a:tab pos="0" algn="l"/>
              </a:tabLst>
            </a:pPr>
            <a:r>
              <a:rPr lang="en-GB" sz="1200" b="0" strike="noStrike" spc="-1">
                <a:solidFill>
                  <a:schemeClr val="dk1"/>
                </a:solidFill>
                <a:latin typeface="Roboto"/>
                <a:ea typeface="Roboto"/>
              </a:rPr>
              <a:t>The Snake Game features classic gameplay where the player controls a snake, navigating to collect food while avoiding collisions with the walls and its own tail. The snake grows longer with each item collected, increasing the game's difficulty as the player progresses.</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723960" y="447840"/>
            <a:ext cx="7714800" cy="571320"/>
          </a:xfrm>
          <a:prstGeom prst="rect">
            <a:avLst/>
          </a:prstGeom>
          <a:noFill/>
          <a:ln w="0">
            <a:noFill/>
          </a:ln>
        </p:spPr>
        <p:txBody>
          <a:bodyPr lIns="91440" tIns="91440" rIns="91440" bIns="91440" anchor="t">
            <a:normAutofit fontScale="87027"/>
          </a:bodyPr>
          <a:p>
            <a:pPr indent="0">
              <a:lnSpc>
                <a:spcPct val="100000"/>
              </a:lnSpc>
              <a:buNone/>
              <a:tabLst>
                <a:tab pos="0" algn="l"/>
              </a:tabLst>
            </a:pPr>
            <a:r>
              <a:rPr lang="en-GB" sz="3000" b="0" strike="noStrike" spc="-1">
                <a:solidFill>
                  <a:schemeClr val="dk1"/>
                </a:solidFill>
                <a:latin typeface="Prata"/>
                <a:ea typeface="Prata"/>
              </a:rPr>
              <a:t>Objectives</a:t>
            </a:r>
            <a:endParaRPr lang="fr-FR" sz="3000" b="0" strike="noStrike" spc="-1">
              <a:solidFill>
                <a:schemeClr val="dk1"/>
              </a:solidFill>
              <a:latin typeface="Arial" panose="020B0604020202020204"/>
            </a:endParaRPr>
          </a:p>
        </p:txBody>
      </p:sp>
      <p:sp>
        <p:nvSpPr>
          <p:cNvPr id="146" name="PlaceHolder 2"/>
          <p:cNvSpPr>
            <a:spLocks noGrp="1"/>
          </p:cNvSpPr>
          <p:nvPr>
            <p:ph type="subTitle"/>
          </p:nvPr>
        </p:nvSpPr>
        <p:spPr>
          <a:xfrm>
            <a:off x="714240" y="1762200"/>
            <a:ext cx="4295520" cy="190476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Roboto"/>
                <a:ea typeface="Roboto"/>
              </a:rPr>
              <a:t>The primary objective is to score as many points as possible by collecting food items. Players aim to survive for as long as they can while navigating the game area, which becomes increasingly challenging as the snake grows.</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971640" y="781200"/>
            <a:ext cx="4876560" cy="1190160"/>
          </a:xfrm>
          <a:prstGeom prst="rect">
            <a:avLst/>
          </a:prstGeom>
          <a:noFill/>
          <a:ln w="0">
            <a:noFill/>
          </a:ln>
        </p:spPr>
        <p:txBody>
          <a:bodyPr lIns="91440" tIns="91440" rIns="91440" bIns="91440" anchor="b">
            <a:normAutofit/>
          </a:bodyPr>
          <a:p>
            <a:pPr indent="0">
              <a:lnSpc>
                <a:spcPct val="100000"/>
              </a:lnSpc>
              <a:buNone/>
              <a:tabLst>
                <a:tab pos="0" algn="l"/>
              </a:tabLst>
            </a:pPr>
            <a:r>
              <a:rPr lang="en-GB" sz="6000" b="0" strike="noStrike" spc="-1">
                <a:solidFill>
                  <a:schemeClr val="dk1"/>
                </a:solidFill>
                <a:latin typeface="Prata"/>
                <a:ea typeface="Prata"/>
              </a:rPr>
              <a:t>User Experience</a:t>
            </a:r>
            <a:endParaRPr lang="fr-FR" sz="6000" b="0" strike="noStrike" spc="-1">
              <a:solidFill>
                <a:schemeClr val="dk1"/>
              </a:solidFill>
              <a:latin typeface="Arial" panose="020B0604020202020204"/>
            </a:endParaRPr>
          </a:p>
        </p:txBody>
      </p:sp>
      <p:sp>
        <p:nvSpPr>
          <p:cNvPr id="148" name="PlaceHolder 2"/>
          <p:cNvSpPr>
            <a:spLocks noGrp="1"/>
          </p:cNvSpPr>
          <p:nvPr>
            <p:ph type="subTitle"/>
          </p:nvPr>
        </p:nvSpPr>
        <p:spPr>
          <a:xfrm>
            <a:off x="971640" y="2124000"/>
            <a:ext cx="4876560" cy="666360"/>
          </a:xfrm>
          <a:prstGeom prst="rect">
            <a:avLst/>
          </a:prstGeom>
          <a:noFill/>
          <a:ln w="0">
            <a:noFill/>
          </a:ln>
        </p:spPr>
        <p:txBody>
          <a:bodyPr lIns="91440" tIns="91440" rIns="91440" bIns="91440" anchor="t">
            <a:normAutofit fontScale="61923" lnSpcReduction="20000"/>
          </a:bodyPr>
          <a:p>
            <a:pPr indent="0">
              <a:lnSpc>
                <a:spcPct val="100000"/>
              </a:lnSpc>
              <a:buNone/>
              <a:tabLst>
                <a:tab pos="0" algn="l"/>
              </a:tabLst>
            </a:pPr>
            <a:r>
              <a:rPr lang="en-GB" sz="1600" b="0" strike="noStrike" spc="-1">
                <a:solidFill>
                  <a:schemeClr val="dk1"/>
                </a:solidFill>
                <a:latin typeface="Roboto"/>
                <a:ea typeface="Roboto"/>
              </a:rPr>
              <a:t>The game is designed to provide a seamless and engaging user experience. Players can easily navigate using keyboard controls, with intuitive mechanics that enhance playability. The game's design focuses on clarity and responsiveness, ensuring that actions feel immediate, which is critical in fast-paced gameplay.</a:t>
            </a:r>
            <a:endParaRPr lang="en-US" sz="16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790560" y="2809800"/>
            <a:ext cx="5067000" cy="1790280"/>
          </a:xfrm>
          <a:prstGeom prst="rect">
            <a:avLst/>
          </a:prstGeom>
          <a:noFill/>
          <a:ln w="0">
            <a:noFill/>
          </a:ln>
        </p:spPr>
        <p:txBody>
          <a:bodyPr lIns="91440" tIns="91440" rIns="91440" bIns="91440" anchor="t">
            <a:normAutofit/>
          </a:bodyPr>
          <a:p>
            <a:pPr indent="0">
              <a:lnSpc>
                <a:spcPct val="100000"/>
              </a:lnSpc>
              <a:buNone/>
              <a:tabLst>
                <a:tab pos="0" algn="l"/>
              </a:tabLst>
            </a:pPr>
            <a:r>
              <a:rPr lang="en-GB" sz="5000" b="0" strike="noStrike" spc="-1">
                <a:solidFill>
                  <a:schemeClr val="dk1"/>
                </a:solidFill>
                <a:latin typeface="Prata"/>
                <a:ea typeface="Prata"/>
              </a:rPr>
              <a:t>Django Implementation</a:t>
            </a:r>
            <a:endParaRPr lang="fr-FR" sz="5000" b="0" strike="noStrike" spc="-1">
              <a:solidFill>
                <a:schemeClr val="dk1"/>
              </a:solidFill>
              <a:latin typeface="Arial" panose="020B0604020202020204"/>
            </a:endParaRPr>
          </a:p>
        </p:txBody>
      </p:sp>
      <p:sp>
        <p:nvSpPr>
          <p:cNvPr id="150" name="PlaceHolder 2"/>
          <p:cNvSpPr>
            <a:spLocks noGrp="1"/>
          </p:cNvSpPr>
          <p:nvPr>
            <p:ph type="title"/>
          </p:nvPr>
        </p:nvSpPr>
        <p:spPr>
          <a:xfrm>
            <a:off x="866880" y="771480"/>
            <a:ext cx="1647360" cy="1371240"/>
          </a:xfrm>
          <a:prstGeom prst="rect">
            <a:avLst/>
          </a:prstGeom>
          <a:noFill/>
          <a:ln w="0">
            <a:noFill/>
          </a:ln>
        </p:spPr>
        <p:txBody>
          <a:bodyPr lIns="91440" tIns="91440" rIns="91440" bIns="91440" anchor="ctr">
            <a:normAutofit fontScale="98257"/>
          </a:bodyPr>
          <a:p>
            <a:pPr indent="0">
              <a:lnSpc>
                <a:spcPct val="100000"/>
              </a:lnSpc>
              <a:buNone/>
              <a:tabLst>
                <a:tab pos="0" algn="l"/>
              </a:tabLst>
            </a:pPr>
            <a:r>
              <a:rPr lang="en-GB" sz="8000" b="0" strike="noStrike" spc="-1">
                <a:solidFill>
                  <a:schemeClr val="dk2"/>
                </a:solidFill>
                <a:latin typeface="Prata"/>
                <a:ea typeface="Prata"/>
              </a:rPr>
              <a:t>02</a:t>
            </a:r>
            <a:endParaRPr lang="fr-FR" sz="8000" b="0" strike="noStrike" spc="-1">
              <a:solidFill>
                <a:schemeClr val="dk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723960" y="447840"/>
            <a:ext cx="7714800" cy="571320"/>
          </a:xfrm>
          <a:prstGeom prst="rect">
            <a:avLst/>
          </a:prstGeom>
          <a:noFill/>
          <a:ln w="0">
            <a:noFill/>
          </a:ln>
        </p:spPr>
        <p:txBody>
          <a:bodyPr lIns="91440" tIns="91440" rIns="91440" bIns="91440" anchor="t">
            <a:normAutofit fontScale="87027"/>
          </a:bodyPr>
          <a:p>
            <a:pPr indent="0">
              <a:lnSpc>
                <a:spcPct val="100000"/>
              </a:lnSpc>
              <a:buNone/>
              <a:tabLst>
                <a:tab pos="0" algn="l"/>
              </a:tabLst>
            </a:pPr>
            <a:r>
              <a:rPr lang="en-GB" sz="3000" b="0" strike="noStrike" spc="-1">
                <a:solidFill>
                  <a:schemeClr val="dk1"/>
                </a:solidFill>
                <a:latin typeface="Prata"/>
                <a:ea typeface="Prata"/>
              </a:rPr>
              <a:t>Project Structure</a:t>
            </a:r>
            <a:endParaRPr lang="fr-FR" sz="3000" b="0" strike="noStrike" spc="-1">
              <a:solidFill>
                <a:schemeClr val="dk1"/>
              </a:solidFill>
              <a:latin typeface="Arial" panose="020B0604020202020204"/>
            </a:endParaRPr>
          </a:p>
        </p:txBody>
      </p:sp>
      <p:sp>
        <p:nvSpPr>
          <p:cNvPr id="152" name="PlaceHolder 2"/>
          <p:cNvSpPr>
            <a:spLocks noGrp="1"/>
          </p:cNvSpPr>
          <p:nvPr>
            <p:ph type="subTitle"/>
          </p:nvPr>
        </p:nvSpPr>
        <p:spPr>
          <a:xfrm>
            <a:off x="714240" y="1762200"/>
            <a:ext cx="4295520" cy="190476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Roboto"/>
                <a:ea typeface="Roboto"/>
              </a:rPr>
              <a:t>The project follows a standard Django structure, comprising apps for game logic, user management, and frontend presentation. Key directories include 'models' for data handling, 'views' for game logic, and 'templates' for rendering HTML. This modular approach allows for easy maintenance and scalability.</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971640" y="781200"/>
            <a:ext cx="4876560" cy="1190160"/>
          </a:xfrm>
          <a:prstGeom prst="rect">
            <a:avLst/>
          </a:prstGeom>
          <a:noFill/>
          <a:ln w="0">
            <a:noFill/>
          </a:ln>
        </p:spPr>
        <p:txBody>
          <a:bodyPr lIns="91440" tIns="91440" rIns="91440" bIns="91440" anchor="b">
            <a:normAutofit fontScale="95151"/>
          </a:bodyPr>
          <a:p>
            <a:pPr indent="0">
              <a:lnSpc>
                <a:spcPct val="100000"/>
              </a:lnSpc>
              <a:buNone/>
              <a:tabLst>
                <a:tab pos="0" algn="l"/>
              </a:tabLst>
            </a:pPr>
            <a:r>
              <a:rPr lang="en-GB" sz="6000" b="0" strike="noStrike" spc="-1">
                <a:solidFill>
                  <a:schemeClr val="dk1"/>
                </a:solidFill>
                <a:latin typeface="Prata"/>
                <a:ea typeface="Prata"/>
              </a:rPr>
              <a:t>Key Code Snippets</a:t>
            </a:r>
            <a:endParaRPr lang="fr-FR" sz="6000" b="0" strike="noStrike" spc="-1">
              <a:solidFill>
                <a:schemeClr val="dk1"/>
              </a:solidFill>
              <a:latin typeface="Arial" panose="020B0604020202020204"/>
            </a:endParaRPr>
          </a:p>
        </p:txBody>
      </p:sp>
      <p:sp>
        <p:nvSpPr>
          <p:cNvPr id="154" name="PlaceHolder 2"/>
          <p:cNvSpPr>
            <a:spLocks noGrp="1"/>
          </p:cNvSpPr>
          <p:nvPr>
            <p:ph type="subTitle"/>
          </p:nvPr>
        </p:nvSpPr>
        <p:spPr>
          <a:xfrm>
            <a:off x="971640" y="2124000"/>
            <a:ext cx="4876560" cy="666360"/>
          </a:xfrm>
          <a:prstGeom prst="rect">
            <a:avLst/>
          </a:prstGeom>
          <a:noFill/>
          <a:ln w="0">
            <a:noFill/>
          </a:ln>
        </p:spPr>
        <p:txBody>
          <a:bodyPr lIns="91440" tIns="91440" rIns="91440" bIns="91440" anchor="t">
            <a:normAutofit fontScale="61923"/>
          </a:bodyPr>
          <a:p>
            <a:pPr indent="0">
              <a:lnSpc>
                <a:spcPct val="100000"/>
              </a:lnSpc>
              <a:buNone/>
              <a:tabLst>
                <a:tab pos="0" algn="l"/>
              </a:tabLst>
            </a:pPr>
            <a:r>
              <a:rPr lang="en-GB" sz="1600" b="0" strike="noStrike" spc="-1">
                <a:solidFill>
                  <a:schemeClr val="dk1"/>
                </a:solidFill>
                <a:latin typeface="Roboto"/>
                <a:ea typeface="Roboto"/>
              </a:rPr>
              <a:t>Significant code snippets include the game loop management within the views, handling player inputs, and updating the game state. Models define the snake's characteristics along with scoring mechanisms and persistent leaderboard functionalities, which enhance competitive play.</a:t>
            </a:r>
            <a:endParaRPr lang="en-US" sz="16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2463</Words>
  <Application>WPS Slides</Application>
  <PresentationFormat/>
  <Paragraphs>56</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32</vt:i4>
      </vt:variant>
      <vt:variant>
        <vt:lpstr>幻灯片标题</vt:lpstr>
      </vt:variant>
      <vt:variant>
        <vt:i4>13</vt:i4>
      </vt:variant>
    </vt:vector>
  </HeadingPairs>
  <TitlesOfParts>
    <vt:vector size="58" baseType="lpstr">
      <vt:lpstr>Arial</vt:lpstr>
      <vt:lpstr>SimSun</vt:lpstr>
      <vt:lpstr>Wingdings</vt:lpstr>
      <vt:lpstr>Arial</vt:lpstr>
      <vt:lpstr>Symbol</vt:lpstr>
      <vt:lpstr>OpenSymbol</vt:lpstr>
      <vt:lpstr>Prata</vt:lpstr>
      <vt:lpstr>Segoe Print</vt:lpstr>
      <vt:lpstr>Roboto</vt:lpstr>
      <vt:lpstr>Times New Roman</vt:lpstr>
      <vt:lpstr>Microsoft YaHei</vt:lpstr>
      <vt:lpstr>Arial Unicode MS</vt:lpstr>
      <vt:lpstr>Calibri</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Slidesgo Final Pages</vt:lpstr>
      <vt:lpstr>Slidesgo Final Pages</vt:lpstr>
      <vt:lpstr>Snake Game</vt:lpstr>
      <vt:lpstr>Introduction</vt:lpstr>
      <vt:lpstr>01</vt:lpstr>
      <vt:lpstr>Gameplay Mechanics</vt:lpstr>
      <vt:lpstr>Objectives</vt:lpstr>
      <vt:lpstr>User Experience</vt:lpstr>
      <vt:lpstr>02</vt:lpstr>
      <vt:lpstr>Project Structure</vt:lpstr>
      <vt:lpstr>Key Code Snippets</vt:lpstr>
      <vt:lpstr>Framework Utilization</vt:lpstr>
      <vt:lpstr>Conclusions</vt:lpstr>
      <vt:lpstr>Conclusions</vt:lpstr>
      <vt:lpstr>PowerPoint 演示文稿</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Game</dc:title>
  <dc:creator/>
  <cp:lastModifiedBy>ehsuser</cp:lastModifiedBy>
  <cp:revision>3</cp:revision>
  <dcterms:created xsi:type="dcterms:W3CDTF">2025-04-21T11:57:00Z</dcterms:created>
  <dcterms:modified xsi:type="dcterms:W3CDTF">2025-04-21T13:08:46Z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y fmtid="{D5CDD505-2E9C-101B-9397-08002B2CF9AE}" pid="3" name="ICV">
    <vt:lpwstr>819A4A792E24416FBA7BCEE3F2A207C8_13</vt:lpwstr>
  </property>
  <property fmtid="{D5CDD505-2E9C-101B-9397-08002B2CF9AE}" pid="4" name="KSOProductBuildVer">
    <vt:lpwstr>1033-12.2.0.20795</vt:lpwstr>
  </property>
</Properties>
</file>