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80" r:id="rId8"/>
    <p:sldId id="281" r:id="rId9"/>
    <p:sldId id="275" r:id="rId10"/>
    <p:sldId id="278" r:id="rId11"/>
    <p:sldId id="282" r:id="rId12"/>
    <p:sldId id="279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5D43D-BF6F-46C0-96FB-806A098E687A}" v="4" dt="2024-03-18T18:10:46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chan Yadav" userId="98c765ea04479aa3" providerId="LiveId" clId="{9085D43D-BF6F-46C0-96FB-806A098E687A}"/>
    <pc:docChg chg="custSel addSld modSld">
      <pc:chgData name="Kanchan Yadav" userId="98c765ea04479aa3" providerId="LiveId" clId="{9085D43D-BF6F-46C0-96FB-806A098E687A}" dt="2024-03-18T18:10:46.491" v="90" actId="20577"/>
      <pc:docMkLst>
        <pc:docMk/>
      </pc:docMkLst>
      <pc:sldChg chg="modSp new mod">
        <pc:chgData name="Kanchan Yadav" userId="98c765ea04479aa3" providerId="LiveId" clId="{9085D43D-BF6F-46C0-96FB-806A098E687A}" dt="2024-03-18T18:10:46.491" v="90" actId="20577"/>
        <pc:sldMkLst>
          <pc:docMk/>
          <pc:sldMk cId="4203944814" sldId="282"/>
        </pc:sldMkLst>
        <pc:spChg chg="mod">
          <ac:chgData name="Kanchan Yadav" userId="98c765ea04479aa3" providerId="LiveId" clId="{9085D43D-BF6F-46C0-96FB-806A098E687A}" dt="2024-03-18T18:09:18.162" v="28" actId="20577"/>
          <ac:spMkLst>
            <pc:docMk/>
            <pc:sldMk cId="4203944814" sldId="282"/>
            <ac:spMk id="2" creationId="{558F4DB4-2B0B-2650-01E0-6530CA20502F}"/>
          </ac:spMkLst>
        </pc:spChg>
        <pc:spChg chg="mod">
          <ac:chgData name="Kanchan Yadav" userId="98c765ea04479aa3" providerId="LiveId" clId="{9085D43D-BF6F-46C0-96FB-806A098E687A}" dt="2024-03-18T18:10:46.491" v="90" actId="20577"/>
          <ac:spMkLst>
            <pc:docMk/>
            <pc:sldMk cId="4203944814" sldId="282"/>
            <ac:spMk id="3" creationId="{ACA0152F-9F05-DA69-EB9A-3C2E1E4124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nning-churros-8a08b1.netlify.app/" TargetMode="External"/><Relationship Id="rId2" Type="http://schemas.openxmlformats.org/officeDocument/2006/relationships/hyperlink" Target="https://github.com/ydv-kanchan/Pet_Haven-Pet_Adoption_Websit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en-US/docs/Web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codecamp.org/" TargetMode="External"/><Relationship Id="rId5" Type="http://schemas.openxmlformats.org/officeDocument/2006/relationships/hyperlink" Target="https://in.pinterest.com/" TargetMode="External"/><Relationship Id="rId4" Type="http://schemas.openxmlformats.org/officeDocument/2006/relationships/hyperlink" Target="https://getbootstrap.com/docs/5.0/getting-started/introductio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4661" y="1086418"/>
            <a:ext cx="6794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Engineering-I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C7680-EB1C-6A8E-E379-799C84BA8C3C}"/>
              </a:ext>
            </a:extLst>
          </p:cNvPr>
          <p:cNvSpPr txBox="1"/>
          <p:nvPr/>
        </p:nvSpPr>
        <p:spPr>
          <a:xfrm>
            <a:off x="2290785" y="3382412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PetHaven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(Pet Adoption Website)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BA5EF-2967-69C2-A10B-CDED28F05C92}"/>
              </a:ext>
            </a:extLst>
          </p:cNvPr>
          <p:cNvSpPr txBox="1"/>
          <p:nvPr/>
        </p:nvSpPr>
        <p:spPr>
          <a:xfrm>
            <a:off x="1079613" y="4782794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: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Jasjeet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 (2210990442)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Kamaljeet Kaur(2210990470)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Kanchan Yadav(2210990471)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68B98-DCB1-AF61-1CFA-F3581E52FC63}"/>
              </a:ext>
            </a:extLst>
          </p:cNvPr>
          <p:cNvSpPr txBox="1"/>
          <p:nvPr/>
        </p:nvSpPr>
        <p:spPr>
          <a:xfrm>
            <a:off x="5940152" y="4921293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Mrs.Baljit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Mr.Vikas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22140-B597-C468-8810-0C7DE0BA3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66" y="1994357"/>
            <a:ext cx="1486668" cy="1551741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FBBA4F-9240-9A86-ACC4-D0A38BCEF274}"/>
              </a:ext>
            </a:extLst>
          </p:cNvPr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B03EB-77C2-7BE6-4563-6FA44618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5" y="1844824"/>
            <a:ext cx="8590735" cy="4452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6EC1A9-880E-6F64-22F4-D8CE1C294FF0}"/>
              </a:ext>
            </a:extLst>
          </p:cNvPr>
          <p:cNvSpPr txBox="1"/>
          <p:nvPr/>
        </p:nvSpPr>
        <p:spPr>
          <a:xfrm>
            <a:off x="460711" y="1196752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Care section 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4DB4-2B0B-2650-01E0-6530CA20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Repository &amp; Netlify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0152F-9F05-DA69-EB9A-3C2E1E412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Repository link: </a:t>
            </a:r>
          </a:p>
          <a:p>
            <a:pPr algn="l"/>
            <a:r>
              <a:rPr lang="en-IN" dirty="0">
                <a:solidFill>
                  <a:srgbClr val="00B0F0"/>
                </a:solidFill>
                <a:hlinkClick r:id="rId2"/>
              </a:rPr>
              <a:t>https://github.com/ydv-kanchan/Pet_Haven-Pet_Adoption_Website</a:t>
            </a:r>
            <a:endParaRPr lang="en-IN" dirty="0">
              <a:solidFill>
                <a:srgbClr val="00B0F0"/>
              </a:solidFill>
            </a:endParaRPr>
          </a:p>
          <a:p>
            <a:pPr algn="l"/>
            <a:endParaRPr lang="en-IN" dirty="0">
              <a:solidFill>
                <a:srgbClr val="00B0F0"/>
              </a:solidFill>
            </a:endParaRPr>
          </a:p>
          <a:p>
            <a:pPr algn="l"/>
            <a:r>
              <a:rPr lang="en-IN" dirty="0"/>
              <a:t>Netlify deployment link: </a:t>
            </a:r>
          </a:p>
          <a:p>
            <a:pPr algn="l"/>
            <a:r>
              <a:rPr lang="en-IN" dirty="0">
                <a:solidFill>
                  <a:srgbClr val="00B0F0"/>
                </a:solidFill>
                <a:hlinkClick r:id="rId3"/>
              </a:rPr>
              <a:t>https</a:t>
            </a:r>
            <a:r>
              <a:rPr lang="en-IN">
                <a:solidFill>
                  <a:srgbClr val="00B0F0"/>
                </a:solidFill>
                <a:hlinkClick r:id="rId3"/>
              </a:rPr>
              <a:t>://stunning-churros-8a08b1</a:t>
            </a:r>
            <a:r>
              <a:rPr lang="en-IN" dirty="0">
                <a:solidFill>
                  <a:srgbClr val="00B0F0"/>
                </a:solidFill>
                <a:hlinkClick r:id="rId3"/>
              </a:rPr>
              <a:t>.netlify.</a:t>
            </a:r>
            <a:r>
              <a:rPr lang="en-IN">
                <a:solidFill>
                  <a:srgbClr val="00B0F0"/>
                </a:solidFill>
                <a:hlinkClick r:id="rId3"/>
              </a:rPr>
              <a:t>app/</a:t>
            </a:r>
            <a:endParaRPr lang="en-IN">
              <a:solidFill>
                <a:srgbClr val="00B0F0"/>
              </a:solidFill>
            </a:endParaRPr>
          </a:p>
          <a:p>
            <a:pPr algn="l"/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944814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MDN Web Docs -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https://developer.mozilla.org/en-US/docs/Web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W3Schools -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https://www.w3schools.com/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Bootstrap- </a:t>
            </a:r>
            <a:r>
              <a:rPr lang="nl-NL" sz="2000" dirty="0">
                <a:hlinkClick r:id="rId4"/>
              </a:rPr>
              <a:t>Introduction · Bootstrap v5.0 (getbootstrap.com)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Pinterest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Pinterest – India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FreeCodeCamp 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freecodecamp.org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9E0B8-C96F-576F-6624-B5BE67B4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607078" cy="4958057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1268760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Table of content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7624" y="2204864"/>
            <a:ext cx="4680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9572" y="11663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8942" y="1268760"/>
            <a:ext cx="7987513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excited to present our project on a  Pet Adoption Website developed by our dedicated team using HTML, CSS, Bootstrap and JavaScript.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is a haven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home) for those looking to expand their family with a new furry, feathered, or fluffy friend. </a:t>
            </a:r>
          </a:p>
          <a:p>
            <a:pPr>
              <a:lnSpc>
                <a:spcPct val="150000"/>
              </a:lnSpc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PetHaven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believe that: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“Every pet deserves a loving home, and every home deserves the joy only a pet can bring.”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379" y="260648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and Solution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433"/>
            <a:ext cx="8136904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era where thousands of pets are in need of loving homes, prospective pet owners face challenges in finding the right animal companion due 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accessible, user-friendly, and informative platforms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PetHaven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address this gap by offering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easy to understand and engaging online environment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HTML, CSS, Bootstrap and JavaScript, facilitating the adoption process pets and ensuring these pets find suitable homes efficiently and effectively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136904" cy="5115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PetHaven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 using simple web tools: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up the basic structure, like the skeleton of the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style and makes it look nice, like choosing the outfit for the website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make few parts of the website, it helps in making the layout of the element and to make that element responsive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makes everything on the site work smoothly, like making sure all parts can move and interact properly.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combination helps people facilitate with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environment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search for pets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pets to adopt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user data in local storage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340768"/>
            <a:ext cx="81369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 Search Functionality: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search for pets by type, age, size, and other criteria to find the perfect match. 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Pet Profiles: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pet has its own profile with photos, descriptions, and important information like health status and temperament.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create accounts, and submit adoption applications.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PetCare</a:t>
            </a: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and guides on pet care, training, and health to help adopters.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website is designed to work smoothly on desktops, tablets, and smartphones.</a:t>
            </a: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980728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few Project snapshots for preview: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8BCEE-00A9-A298-9F7E-733967EA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1117"/>
            <a:ext cx="5560034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433C0-BF11-1202-C5F6-4E3B9DB81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6" y="1916832"/>
            <a:ext cx="8841728" cy="4634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087C2F-C37D-002C-142E-117B63B4F720}"/>
              </a:ext>
            </a:extLst>
          </p:cNvPr>
          <p:cNvSpPr txBox="1"/>
          <p:nvPr/>
        </p:nvSpPr>
        <p:spPr>
          <a:xfrm>
            <a:off x="295134" y="1455167"/>
            <a:ext cx="1652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12502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2B73AF-9BAD-F559-F97E-7ED48F57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6632"/>
            <a:ext cx="5560034" cy="8596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542E5E-8124-180E-E32A-84C5E51530DD}"/>
              </a:ext>
            </a:extLst>
          </p:cNvPr>
          <p:cNvSpPr txBox="1"/>
          <p:nvPr/>
        </p:nvSpPr>
        <p:spPr>
          <a:xfrm>
            <a:off x="467544" y="112474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Profile: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EB9F-3D71-75C7-3E50-ADCA3FF2C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" y="1734910"/>
            <a:ext cx="8946740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40333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1F89E-7147-97C9-F1F7-A504064CE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" y="1772816"/>
            <a:ext cx="8676456" cy="4494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097F6-1F2B-4D2B-7B02-479103EE512F}"/>
              </a:ext>
            </a:extLst>
          </p:cNvPr>
          <p:cNvSpPr txBox="1"/>
          <p:nvPr/>
        </p:nvSpPr>
        <p:spPr>
          <a:xfrm>
            <a:off x="258579" y="1186299"/>
            <a:ext cx="2622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Adoption Form: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550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Repository &amp; Netlify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Kanchan Yadav</cp:lastModifiedBy>
  <cp:revision>38</cp:revision>
  <dcterms:created xsi:type="dcterms:W3CDTF">2022-12-12T14:14:34Z</dcterms:created>
  <dcterms:modified xsi:type="dcterms:W3CDTF">2024-03-18T18:10:49Z</dcterms:modified>
</cp:coreProperties>
</file>