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6DFEAF-D66E-40CA-A0C8-5E89485E1414}"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9DF91B5-DF80-4AC5-8FC6-4750008221B5}" type="slidenum">
              <a:rPr lang="en-IN" smtClean="0"/>
              <a:t>‹#›</a:t>
            </a:fld>
            <a:endParaRPr lang="en-IN"/>
          </a:p>
        </p:txBody>
      </p:sp>
    </p:spTree>
    <p:extLst>
      <p:ext uri="{BB962C8B-B14F-4D97-AF65-F5344CB8AC3E}">
        <p14:creationId xmlns:p14="http://schemas.microsoft.com/office/powerpoint/2010/main" val="999047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6DFEAF-D66E-40CA-A0C8-5E89485E1414}"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DF91B5-DF80-4AC5-8FC6-4750008221B5}" type="slidenum">
              <a:rPr lang="en-IN" smtClean="0"/>
              <a:t>‹#›</a:t>
            </a:fld>
            <a:endParaRPr lang="en-IN"/>
          </a:p>
        </p:txBody>
      </p:sp>
    </p:spTree>
    <p:extLst>
      <p:ext uri="{BB962C8B-B14F-4D97-AF65-F5344CB8AC3E}">
        <p14:creationId xmlns:p14="http://schemas.microsoft.com/office/powerpoint/2010/main" val="194856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6DFEAF-D66E-40CA-A0C8-5E89485E1414}"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DF91B5-DF80-4AC5-8FC6-4750008221B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729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6DFEAF-D66E-40CA-A0C8-5E89485E1414}"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DF91B5-DF80-4AC5-8FC6-4750008221B5}" type="slidenum">
              <a:rPr lang="en-IN" smtClean="0"/>
              <a:t>‹#›</a:t>
            </a:fld>
            <a:endParaRPr lang="en-IN"/>
          </a:p>
        </p:txBody>
      </p:sp>
    </p:spTree>
    <p:extLst>
      <p:ext uri="{BB962C8B-B14F-4D97-AF65-F5344CB8AC3E}">
        <p14:creationId xmlns:p14="http://schemas.microsoft.com/office/powerpoint/2010/main" val="986433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6DFEAF-D66E-40CA-A0C8-5E89485E1414}"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DF91B5-DF80-4AC5-8FC6-4750008221B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2175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6DFEAF-D66E-40CA-A0C8-5E89485E1414}"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DF91B5-DF80-4AC5-8FC6-4750008221B5}" type="slidenum">
              <a:rPr lang="en-IN" smtClean="0"/>
              <a:t>‹#›</a:t>
            </a:fld>
            <a:endParaRPr lang="en-IN"/>
          </a:p>
        </p:txBody>
      </p:sp>
    </p:spTree>
    <p:extLst>
      <p:ext uri="{BB962C8B-B14F-4D97-AF65-F5344CB8AC3E}">
        <p14:creationId xmlns:p14="http://schemas.microsoft.com/office/powerpoint/2010/main" val="295024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6DFEAF-D66E-40CA-A0C8-5E89485E1414}"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DF91B5-DF80-4AC5-8FC6-4750008221B5}" type="slidenum">
              <a:rPr lang="en-IN" smtClean="0"/>
              <a:t>‹#›</a:t>
            </a:fld>
            <a:endParaRPr lang="en-IN"/>
          </a:p>
        </p:txBody>
      </p:sp>
    </p:spTree>
    <p:extLst>
      <p:ext uri="{BB962C8B-B14F-4D97-AF65-F5344CB8AC3E}">
        <p14:creationId xmlns:p14="http://schemas.microsoft.com/office/powerpoint/2010/main" val="2723666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6DFEAF-D66E-40CA-A0C8-5E89485E1414}"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DF91B5-DF80-4AC5-8FC6-4750008221B5}" type="slidenum">
              <a:rPr lang="en-IN" smtClean="0"/>
              <a:t>‹#›</a:t>
            </a:fld>
            <a:endParaRPr lang="en-IN"/>
          </a:p>
        </p:txBody>
      </p:sp>
    </p:spTree>
    <p:extLst>
      <p:ext uri="{BB962C8B-B14F-4D97-AF65-F5344CB8AC3E}">
        <p14:creationId xmlns:p14="http://schemas.microsoft.com/office/powerpoint/2010/main" val="203988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6DFEAF-D66E-40CA-A0C8-5E89485E1414}"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DF91B5-DF80-4AC5-8FC6-4750008221B5}" type="slidenum">
              <a:rPr lang="en-IN" smtClean="0"/>
              <a:t>‹#›</a:t>
            </a:fld>
            <a:endParaRPr lang="en-IN"/>
          </a:p>
        </p:txBody>
      </p:sp>
    </p:spTree>
    <p:extLst>
      <p:ext uri="{BB962C8B-B14F-4D97-AF65-F5344CB8AC3E}">
        <p14:creationId xmlns:p14="http://schemas.microsoft.com/office/powerpoint/2010/main" val="256083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6DFEAF-D66E-40CA-A0C8-5E89485E1414}"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DF91B5-DF80-4AC5-8FC6-4750008221B5}" type="slidenum">
              <a:rPr lang="en-IN" smtClean="0"/>
              <a:t>‹#›</a:t>
            </a:fld>
            <a:endParaRPr lang="en-IN"/>
          </a:p>
        </p:txBody>
      </p:sp>
    </p:spTree>
    <p:extLst>
      <p:ext uri="{BB962C8B-B14F-4D97-AF65-F5344CB8AC3E}">
        <p14:creationId xmlns:p14="http://schemas.microsoft.com/office/powerpoint/2010/main" val="80650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6DFEAF-D66E-40CA-A0C8-5E89485E1414}"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9DF91B5-DF80-4AC5-8FC6-4750008221B5}" type="slidenum">
              <a:rPr lang="en-IN" smtClean="0"/>
              <a:t>‹#›</a:t>
            </a:fld>
            <a:endParaRPr lang="en-IN"/>
          </a:p>
        </p:txBody>
      </p:sp>
    </p:spTree>
    <p:extLst>
      <p:ext uri="{BB962C8B-B14F-4D97-AF65-F5344CB8AC3E}">
        <p14:creationId xmlns:p14="http://schemas.microsoft.com/office/powerpoint/2010/main" val="207438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6DFEAF-D66E-40CA-A0C8-5E89485E1414}" type="datetimeFigureOut">
              <a:rPr lang="en-IN" smtClean="0"/>
              <a:t>19-05-2024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9DF91B5-DF80-4AC5-8FC6-4750008221B5}" type="slidenum">
              <a:rPr lang="en-IN" smtClean="0"/>
              <a:t>‹#›</a:t>
            </a:fld>
            <a:endParaRPr lang="en-IN"/>
          </a:p>
        </p:txBody>
      </p:sp>
    </p:spTree>
    <p:extLst>
      <p:ext uri="{BB962C8B-B14F-4D97-AF65-F5344CB8AC3E}">
        <p14:creationId xmlns:p14="http://schemas.microsoft.com/office/powerpoint/2010/main" val="54708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6DFEAF-D66E-40CA-A0C8-5E89485E1414}" type="datetimeFigureOut">
              <a:rPr lang="en-IN" smtClean="0"/>
              <a:t>19-05-2024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9DF91B5-DF80-4AC5-8FC6-4750008221B5}" type="slidenum">
              <a:rPr lang="en-IN" smtClean="0"/>
              <a:t>‹#›</a:t>
            </a:fld>
            <a:endParaRPr lang="en-IN"/>
          </a:p>
        </p:txBody>
      </p:sp>
    </p:spTree>
    <p:extLst>
      <p:ext uri="{BB962C8B-B14F-4D97-AF65-F5344CB8AC3E}">
        <p14:creationId xmlns:p14="http://schemas.microsoft.com/office/powerpoint/2010/main" val="165115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DFEAF-D66E-40CA-A0C8-5E89485E1414}" type="datetimeFigureOut">
              <a:rPr lang="en-IN" smtClean="0"/>
              <a:t>19-05-2024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9DF91B5-DF80-4AC5-8FC6-4750008221B5}" type="slidenum">
              <a:rPr lang="en-IN" smtClean="0"/>
              <a:t>‹#›</a:t>
            </a:fld>
            <a:endParaRPr lang="en-IN"/>
          </a:p>
        </p:txBody>
      </p:sp>
    </p:spTree>
    <p:extLst>
      <p:ext uri="{BB962C8B-B14F-4D97-AF65-F5344CB8AC3E}">
        <p14:creationId xmlns:p14="http://schemas.microsoft.com/office/powerpoint/2010/main" val="130441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6DFEAF-D66E-40CA-A0C8-5E89485E1414}"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9DF91B5-DF80-4AC5-8FC6-4750008221B5}" type="slidenum">
              <a:rPr lang="en-IN" smtClean="0"/>
              <a:t>‹#›</a:t>
            </a:fld>
            <a:endParaRPr lang="en-IN"/>
          </a:p>
        </p:txBody>
      </p:sp>
    </p:spTree>
    <p:extLst>
      <p:ext uri="{BB962C8B-B14F-4D97-AF65-F5344CB8AC3E}">
        <p14:creationId xmlns:p14="http://schemas.microsoft.com/office/powerpoint/2010/main" val="381878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6DFEAF-D66E-40CA-A0C8-5E89485E1414}"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DF91B5-DF80-4AC5-8FC6-4750008221B5}" type="slidenum">
              <a:rPr lang="en-IN" smtClean="0"/>
              <a:t>‹#›</a:t>
            </a:fld>
            <a:endParaRPr lang="en-IN"/>
          </a:p>
        </p:txBody>
      </p:sp>
    </p:spTree>
    <p:extLst>
      <p:ext uri="{BB962C8B-B14F-4D97-AF65-F5344CB8AC3E}">
        <p14:creationId xmlns:p14="http://schemas.microsoft.com/office/powerpoint/2010/main" val="236492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86DFEAF-D66E-40CA-A0C8-5E89485E1414}" type="datetimeFigureOut">
              <a:rPr lang="en-IN" smtClean="0"/>
              <a:t>19-05-2024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9DF91B5-DF80-4AC5-8FC6-4750008221B5}" type="slidenum">
              <a:rPr lang="en-IN" smtClean="0"/>
              <a:t>‹#›</a:t>
            </a:fld>
            <a:endParaRPr lang="en-IN"/>
          </a:p>
        </p:txBody>
      </p:sp>
    </p:spTree>
    <p:extLst>
      <p:ext uri="{BB962C8B-B14F-4D97-AF65-F5344CB8AC3E}">
        <p14:creationId xmlns:p14="http://schemas.microsoft.com/office/powerpoint/2010/main" val="33507742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B4C6-124A-95FD-44E6-8DF973A7BE2D}"/>
              </a:ext>
            </a:extLst>
          </p:cNvPr>
          <p:cNvSpPr>
            <a:spLocks noGrp="1"/>
          </p:cNvSpPr>
          <p:nvPr>
            <p:ph type="ctrTitle"/>
          </p:nvPr>
        </p:nvSpPr>
        <p:spPr/>
        <p:txBody>
          <a:bodyPr/>
          <a:lstStyle/>
          <a:p>
            <a:r>
              <a:rPr lang="en-IN" dirty="0"/>
              <a:t>Data analysis</a:t>
            </a:r>
          </a:p>
        </p:txBody>
      </p:sp>
      <p:sp>
        <p:nvSpPr>
          <p:cNvPr id="3" name="Subtitle 2">
            <a:extLst>
              <a:ext uri="{FF2B5EF4-FFF2-40B4-BE49-F238E27FC236}">
                <a16:creationId xmlns:a16="http://schemas.microsoft.com/office/drawing/2014/main" id="{DE9AC5C6-3132-9C48-78BA-051900639B6D}"/>
              </a:ext>
            </a:extLst>
          </p:cNvPr>
          <p:cNvSpPr>
            <a:spLocks noGrp="1"/>
          </p:cNvSpPr>
          <p:nvPr>
            <p:ph type="subTitle" idx="1"/>
          </p:nvPr>
        </p:nvSpPr>
        <p:spPr>
          <a:xfrm>
            <a:off x="7689773" y="5989638"/>
            <a:ext cx="4190082" cy="672507"/>
          </a:xfrm>
        </p:spPr>
        <p:txBody>
          <a:bodyPr/>
          <a:lstStyle/>
          <a:p>
            <a:r>
              <a:rPr lang="en-IN" dirty="0"/>
              <a:t>Janvi Ambaliya</a:t>
            </a:r>
          </a:p>
        </p:txBody>
      </p:sp>
    </p:spTree>
    <p:extLst>
      <p:ext uri="{BB962C8B-B14F-4D97-AF65-F5344CB8AC3E}">
        <p14:creationId xmlns:p14="http://schemas.microsoft.com/office/powerpoint/2010/main" val="171528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9D8A-BD09-76F4-FAE6-9E0BBEE0849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26198C3-246A-00C2-462A-663A9A5D9F87}"/>
              </a:ext>
            </a:extLst>
          </p:cNvPr>
          <p:cNvSpPr>
            <a:spLocks noGrp="1"/>
          </p:cNvSpPr>
          <p:nvPr>
            <p:ph idx="1"/>
          </p:nvPr>
        </p:nvSpPr>
        <p:spPr/>
        <p:txBody>
          <a:bodyPr>
            <a:normAutofit/>
          </a:bodyPr>
          <a:lstStyle/>
          <a:p>
            <a:r>
              <a:rPr lang="en-US" sz="3600" i="0" dirty="0">
                <a:solidFill>
                  <a:srgbClr val="0D0D0D"/>
                </a:solidFill>
                <a:effectLst/>
                <a:highlight>
                  <a:srgbClr val="FFFFFF"/>
                </a:highlight>
                <a:latin typeface="Söhne"/>
              </a:rPr>
              <a:t>Data analysis is used across various domains, including business, healthcare, social sciences, and engineering, to make informed decisions, identify trends, and uncover insights that can lead to actionable strategies and solutions.</a:t>
            </a:r>
            <a:endParaRPr lang="en-IN" sz="3600" dirty="0"/>
          </a:p>
        </p:txBody>
      </p:sp>
    </p:spTree>
    <p:extLst>
      <p:ext uri="{BB962C8B-B14F-4D97-AF65-F5344CB8AC3E}">
        <p14:creationId xmlns:p14="http://schemas.microsoft.com/office/powerpoint/2010/main" val="3731810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A939FE-7358-0AA5-18BC-1483D052D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12" y="176269"/>
            <a:ext cx="11080662" cy="6257582"/>
          </a:xfrm>
        </p:spPr>
      </p:pic>
    </p:spTree>
    <p:extLst>
      <p:ext uri="{BB962C8B-B14F-4D97-AF65-F5344CB8AC3E}">
        <p14:creationId xmlns:p14="http://schemas.microsoft.com/office/powerpoint/2010/main" val="353334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34ED-7E64-0916-7A48-5272919F0775}"/>
              </a:ext>
            </a:extLst>
          </p:cNvPr>
          <p:cNvSpPr>
            <a:spLocks noGrp="1"/>
          </p:cNvSpPr>
          <p:nvPr>
            <p:ph type="title"/>
          </p:nvPr>
        </p:nvSpPr>
        <p:spPr/>
        <p:txBody>
          <a:bodyPr/>
          <a:lstStyle/>
          <a:p>
            <a:r>
              <a:rPr lang="en-IN" dirty="0"/>
              <a:t>Why its useful </a:t>
            </a:r>
          </a:p>
        </p:txBody>
      </p:sp>
      <p:sp>
        <p:nvSpPr>
          <p:cNvPr id="4" name="Rectangle 1">
            <a:extLst>
              <a:ext uri="{FF2B5EF4-FFF2-40B4-BE49-F238E27FC236}">
                <a16:creationId xmlns:a16="http://schemas.microsoft.com/office/drawing/2014/main" id="{2438940E-A373-AB48-EA77-8923F6D56637}"/>
              </a:ext>
            </a:extLst>
          </p:cNvPr>
          <p:cNvSpPr>
            <a:spLocks noGrp="1" noChangeArrowheads="1"/>
          </p:cNvSpPr>
          <p:nvPr>
            <p:ph idx="1"/>
          </p:nvPr>
        </p:nvSpPr>
        <p:spPr bwMode="auto">
          <a:xfrm>
            <a:off x="736073" y="2725474"/>
            <a:ext cx="10719853"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D0D0D"/>
                </a:solidFill>
                <a:effectLst/>
                <a:latin typeface="Söhne"/>
              </a:rPr>
              <a:t>data analysis is a powerful tool that transforms raw data into valuable insights, facilitating better decision-making, efficiency, innovation, and overall success in various domains.</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777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F94C-DFE6-AE81-6052-C29AB13A6535}"/>
              </a:ext>
            </a:extLst>
          </p:cNvPr>
          <p:cNvSpPr>
            <a:spLocks noGrp="1"/>
          </p:cNvSpPr>
          <p:nvPr>
            <p:ph type="title"/>
          </p:nvPr>
        </p:nvSpPr>
        <p:spPr/>
        <p:txBody>
          <a:bodyPr/>
          <a:lstStyle/>
          <a:p>
            <a:r>
              <a:rPr lang="en-IN" dirty="0"/>
              <a:t>Main perspectives</a:t>
            </a:r>
          </a:p>
        </p:txBody>
      </p:sp>
      <p:pic>
        <p:nvPicPr>
          <p:cNvPr id="5" name="Content Placeholder 4">
            <a:extLst>
              <a:ext uri="{FF2B5EF4-FFF2-40B4-BE49-F238E27FC236}">
                <a16:creationId xmlns:a16="http://schemas.microsoft.com/office/drawing/2014/main" id="{9D8B5B58-6217-1773-AFBA-454B8DAE2F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3782" y="2133600"/>
            <a:ext cx="6106262" cy="3778250"/>
          </a:xfrm>
        </p:spPr>
      </p:pic>
    </p:spTree>
    <p:extLst>
      <p:ext uri="{BB962C8B-B14F-4D97-AF65-F5344CB8AC3E}">
        <p14:creationId xmlns:p14="http://schemas.microsoft.com/office/powerpoint/2010/main" val="18412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C7D2-DF50-FB36-2317-96181714015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FF48408-81CF-9AC8-BCD4-3371ACB1CC74}"/>
              </a:ext>
            </a:extLst>
          </p:cNvPr>
          <p:cNvSpPr>
            <a:spLocks noGrp="1"/>
          </p:cNvSpPr>
          <p:nvPr>
            <p:ph idx="1"/>
          </p:nvPr>
        </p:nvSpPr>
        <p:spPr/>
        <p:txBody>
          <a:bodyPr>
            <a:normAutofit lnSpcReduction="10000"/>
          </a:bodyPr>
          <a:lstStyle/>
          <a:p>
            <a:r>
              <a:rPr lang="en-US" sz="3200" b="0" i="0" dirty="0">
                <a:solidFill>
                  <a:srgbClr val="0D0D0D"/>
                </a:solidFill>
                <a:effectLst/>
                <a:highlight>
                  <a:srgbClr val="FFFFFF"/>
                </a:highlight>
                <a:latin typeface="Söhne"/>
              </a:rPr>
              <a:t>The ability to draw actionable conclusions from data not only provides a competitive edge but also supports the development of personalized solutions and the advancement of scientific research. Embracing data analysis is essential for anyone looking to make data-driven decisions and achieve strategic objectives in today's data-centric world.</a:t>
            </a:r>
            <a:endParaRPr lang="en-IN" sz="3200" dirty="0"/>
          </a:p>
        </p:txBody>
      </p:sp>
    </p:spTree>
    <p:extLst>
      <p:ext uri="{BB962C8B-B14F-4D97-AF65-F5344CB8AC3E}">
        <p14:creationId xmlns:p14="http://schemas.microsoft.com/office/powerpoint/2010/main" val="279573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81D6-C772-CFDD-39CA-ECF98A82A5E7}"/>
              </a:ext>
            </a:extLst>
          </p:cNvPr>
          <p:cNvSpPr>
            <a:spLocks noGrp="1"/>
          </p:cNvSpPr>
          <p:nvPr>
            <p:ph type="title"/>
          </p:nvPr>
        </p:nvSpPr>
        <p:spPr>
          <a:xfrm>
            <a:off x="4773975" y="2723920"/>
            <a:ext cx="2644049" cy="1167677"/>
          </a:xfrm>
        </p:spPr>
        <p:txBody>
          <a:bodyPr/>
          <a:lstStyle/>
          <a:p>
            <a:r>
              <a:rPr lang="en-IN" dirty="0"/>
              <a:t>Thank you</a:t>
            </a:r>
          </a:p>
        </p:txBody>
      </p:sp>
    </p:spTree>
    <p:extLst>
      <p:ext uri="{BB962C8B-B14F-4D97-AF65-F5344CB8AC3E}">
        <p14:creationId xmlns:p14="http://schemas.microsoft.com/office/powerpoint/2010/main" val="17033934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TotalTime>
  <Words>131</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Söhne</vt:lpstr>
      <vt:lpstr>Wingdings 3</vt:lpstr>
      <vt:lpstr>Wisp</vt:lpstr>
      <vt:lpstr>Data analysis</vt:lpstr>
      <vt:lpstr>introduction</vt:lpstr>
      <vt:lpstr>PowerPoint Presentation</vt:lpstr>
      <vt:lpstr>Why its useful </vt:lpstr>
      <vt:lpstr>Main perspectives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janvi ambaliya</dc:creator>
  <cp:lastModifiedBy>janvi ambaliya</cp:lastModifiedBy>
  <cp:revision>1</cp:revision>
  <dcterms:created xsi:type="dcterms:W3CDTF">2024-05-19T05:08:07Z</dcterms:created>
  <dcterms:modified xsi:type="dcterms:W3CDTF">2024-05-19T05:25:44Z</dcterms:modified>
</cp:coreProperties>
</file>