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3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8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8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1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7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69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3410-2AF5-49E6-8560-8AA6EE339388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DCECF8-8503-42D3-9B7C-1BFBAF0262F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9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6A6F-588A-CDBF-3E75-45442D66B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Data analysis on Airline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D0B14-B85B-6F85-0CDD-17A61707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6038" y="5202238"/>
            <a:ext cx="2890092" cy="1655762"/>
          </a:xfrm>
        </p:spPr>
        <p:txBody>
          <a:bodyPr/>
          <a:lstStyle/>
          <a:p>
            <a:r>
              <a:rPr lang="en-IN" dirty="0"/>
              <a:t>By Janvi ambaliya</a:t>
            </a:r>
          </a:p>
        </p:txBody>
      </p:sp>
    </p:spTree>
    <p:extLst>
      <p:ext uri="{BB962C8B-B14F-4D97-AF65-F5344CB8AC3E}">
        <p14:creationId xmlns:p14="http://schemas.microsoft.com/office/powerpoint/2010/main" val="239509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3FF0-4749-0FD8-0C53-31B30DE1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850" y="2766218"/>
            <a:ext cx="105156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013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A70E-F9CB-9251-A53B-CCCCEF15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21E0-C718-8DFC-EF1F-E0E1B3F4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I represent one data analysis project with bi tool. I used a airline data set for my presentation. I worked  with the many useful tools in power bi which I learned . Here is large data set about 7 continents and many  countries. The aim of this project is to showcase my knowledge about data cleaning, data processing and what insights I can find from my skills. </a:t>
            </a:r>
          </a:p>
        </p:txBody>
      </p:sp>
    </p:spTree>
    <p:extLst>
      <p:ext uri="{BB962C8B-B14F-4D97-AF65-F5344CB8AC3E}">
        <p14:creationId xmlns:p14="http://schemas.microsoft.com/office/powerpoint/2010/main" val="166576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560C-429B-DCA4-C4FC-2E6D086E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F098-6C93-3A4B-2435-FC10CDE9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of all I read data carefully. After that I watched few columns which are not useful for visualisation after that I removed that column from data set. After I merged some column and changed data types for some column. Then I load data from power query editor  with changes. After I thought  about measure and I add some measure. I used some aggregate and calculate function for that. Then after I put some card in report view to show the information. And I used matrix for showing report. </a:t>
            </a:r>
          </a:p>
        </p:txBody>
      </p:sp>
    </p:spTree>
    <p:extLst>
      <p:ext uri="{BB962C8B-B14F-4D97-AF65-F5344CB8AC3E}">
        <p14:creationId xmlns:p14="http://schemas.microsoft.com/office/powerpoint/2010/main" val="183117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8790E-A2E8-7093-0A0A-9E266BD88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5" y="204337"/>
            <a:ext cx="11784070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3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DE029-E303-9595-B492-183236F41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9" y="156706"/>
            <a:ext cx="11831701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4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75A1D-2A15-3747-5546-975933B25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6" y="47153"/>
            <a:ext cx="11631648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4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4790-BFA3-879E-9E75-EC506F6B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A948-5AC5-1512-7297-EDF0E67F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my report view we can say that around 99k passenger are travelling across the world by different different airline. Along with that 49 k passenger are only female travellers and rest of child and male travellers. </a:t>
            </a:r>
          </a:p>
          <a:p>
            <a:r>
              <a:rPr lang="en-IN" dirty="0"/>
              <a:t>  After that we can see the airport name where many flight are delayed. Then I divide all passenger with their continents. We can also see there are 48k young travellers from various countries. Also we can get monthly travelling report.</a:t>
            </a:r>
          </a:p>
        </p:txBody>
      </p:sp>
    </p:spTree>
    <p:extLst>
      <p:ext uri="{BB962C8B-B14F-4D97-AF65-F5344CB8AC3E}">
        <p14:creationId xmlns:p14="http://schemas.microsoft.com/office/powerpoint/2010/main" val="187929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F45C-F864-4FF1-F8B6-81C77E79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see highest travellers from north America and least passenger from south America followed by 32k and 10k.</a:t>
            </a:r>
          </a:p>
          <a:p>
            <a:r>
              <a:rPr lang="en-IN" dirty="0"/>
              <a:t>Also we can get particular country wise information by slicer. </a:t>
            </a:r>
          </a:p>
          <a:p>
            <a:r>
              <a:rPr lang="en-IN" dirty="0"/>
              <a:t>I used map function for getting  clear information by airport name.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21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D115-066E-3EBB-3805-95CAFFF8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B994-4424-EC95-2853-A2722705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my perspective I used many tools to visualise a data set. But we can also improve the result after day by day using. But this is just an example of my first power bi project. I can do more clear visualisation with experience.</a:t>
            </a:r>
          </a:p>
        </p:txBody>
      </p:sp>
    </p:spTree>
    <p:extLst>
      <p:ext uri="{BB962C8B-B14F-4D97-AF65-F5344CB8AC3E}">
        <p14:creationId xmlns:p14="http://schemas.microsoft.com/office/powerpoint/2010/main" val="6977452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</TotalTime>
  <Words>360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Data analysis on Airline</vt:lpstr>
      <vt:lpstr>Introduction </vt:lpstr>
      <vt:lpstr>Overview  </vt:lpstr>
      <vt:lpstr>PowerPoint Presentation</vt:lpstr>
      <vt:lpstr>PowerPoint Presentation</vt:lpstr>
      <vt:lpstr>PowerPoint Presentation</vt:lpstr>
      <vt:lpstr>visualisation</vt:lpstr>
      <vt:lpstr>PowerPoint Presentation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Airline</dc:title>
  <dc:creator>janvi ambaliya</dc:creator>
  <cp:lastModifiedBy>janvi ambaliya</cp:lastModifiedBy>
  <cp:revision>1</cp:revision>
  <dcterms:created xsi:type="dcterms:W3CDTF">2024-06-03T15:34:41Z</dcterms:created>
  <dcterms:modified xsi:type="dcterms:W3CDTF">2024-06-03T16:00:40Z</dcterms:modified>
</cp:coreProperties>
</file>