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7883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4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58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55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32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5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9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8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8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92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7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3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E-commerce Sales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20284" y="4998563"/>
            <a:ext cx="3982825" cy="1752600"/>
          </a:xfrm>
        </p:spPr>
        <p:txBody>
          <a:bodyPr/>
          <a:lstStyle/>
          <a:p>
            <a:pPr algn="l"/>
            <a:r>
              <a:rPr dirty="0"/>
              <a:t>By</a:t>
            </a:r>
            <a:r>
              <a:rPr lang="en-US" dirty="0"/>
              <a:t> :</a:t>
            </a:r>
            <a:r>
              <a:rPr dirty="0"/>
              <a:t> Janvi</a:t>
            </a:r>
            <a:r>
              <a:rPr lang="en-US" dirty="0"/>
              <a:t> Chaudhary</a:t>
            </a:r>
          </a:p>
          <a:p>
            <a:pPr algn="l"/>
            <a:r>
              <a:rPr lang="en-US" dirty="0"/>
              <a:t>Roll No. 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2367035009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dirty="0"/>
              <a:t>Date</a:t>
            </a:r>
            <a:r>
              <a:rPr lang="en-US" dirty="0"/>
              <a:t> </a:t>
            </a:r>
            <a:r>
              <a:rPr dirty="0"/>
              <a:t>:</a:t>
            </a:r>
            <a:r>
              <a:rPr lang="en-US" dirty="0"/>
              <a:t> 10</a:t>
            </a:r>
            <a:r>
              <a:rPr dirty="0"/>
              <a:t>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This dataset includes:</a:t>
            </a:r>
          </a:p>
          <a:p>
            <a:r>
              <a:t>- Transaction date</a:t>
            </a:r>
          </a:p>
          <a:p>
            <a:r>
              <a:t>- Product and category details</a:t>
            </a:r>
          </a:p>
          <a:p>
            <a:r>
              <a:t>- Region-wise revenue</a:t>
            </a:r>
          </a:p>
          <a:p>
            <a:r>
              <a:t>- Quantity sold</a:t>
            </a:r>
          </a:p>
          <a:p>
            <a:endParaRPr/>
          </a:p>
          <a:p>
            <a:r>
              <a:t>Objective: To analyze sales trends, product performance, and regional contributions.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083" y="-4711"/>
            <a:ext cx="7704667" cy="1981200"/>
          </a:xfrm>
        </p:spPr>
        <p:txBody>
          <a:bodyPr/>
          <a:lstStyle/>
          <a:p>
            <a:r>
              <a:rPr dirty="0"/>
              <a:t>Total Revenue by Category</a:t>
            </a:r>
          </a:p>
        </p:txBody>
      </p:sp>
      <p:pic>
        <p:nvPicPr>
          <p:cNvPr id="3" name="Picture 2" descr="revenue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51" y="1606327"/>
            <a:ext cx="68580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0899" y="6047297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Visualizes which categories drive the most revenue.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Over Time</a:t>
            </a:r>
          </a:p>
        </p:txBody>
      </p:sp>
      <p:pic>
        <p:nvPicPr>
          <p:cNvPr id="3" name="Picture 2" descr="sales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94" y="1097280"/>
            <a:ext cx="68580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29439" y="5303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Shows how revenue fluctuates over the timeline.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Quantity Sold by Product</a:t>
            </a:r>
          </a:p>
        </p:txBody>
      </p:sp>
      <p:pic>
        <p:nvPicPr>
          <p:cNvPr id="3" name="Picture 2" descr="quantity_by_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16" y="1097280"/>
            <a:ext cx="68580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4853" y="5303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Distribution of quantity sold for each product.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Revenue by Region</a:t>
            </a:r>
          </a:p>
        </p:txBody>
      </p:sp>
      <p:pic>
        <p:nvPicPr>
          <p:cNvPr id="3" name="Picture 2" descr="revenue_by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922" y="1097280"/>
            <a:ext cx="68580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81925" y="5303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Highlights the regional contributions to total revenue.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680" y="1097280"/>
            <a:ext cx="68580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4538" y="53035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Displays correlation between numeric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Key Insights:</a:t>
            </a:r>
          </a:p>
          <a:p>
            <a:r>
              <a:t>- Top-performing categories significantly influence revenue.</a:t>
            </a:r>
          </a:p>
          <a:p>
            <a:r>
              <a:t>- Sales trends show seasonal or periodic patterns.</a:t>
            </a:r>
          </a:p>
          <a:p>
            <a:r>
              <a:t>- Product performance varies widely in quantity sold.</a:t>
            </a:r>
          </a:p>
          <a:p>
            <a:r>
              <a:t>- Some regions are more profitable than others.</a:t>
            </a:r>
          </a:p>
          <a:p>
            <a:r>
              <a:t>- Strong correlations can help in predictive modeling.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</TotalTime>
  <Words>155</Words>
  <Application>Microsoft Office PowerPoint</Application>
  <PresentationFormat>On-screen Show (4:3)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E-commerce Sales Data Visualization</vt:lpstr>
      <vt:lpstr>Dataset Overview</vt:lpstr>
      <vt:lpstr>Total Revenue by Category</vt:lpstr>
      <vt:lpstr>Sales Trend Over Time</vt:lpstr>
      <vt:lpstr>Quantity Sold by Product</vt:lpstr>
      <vt:lpstr>Total Revenue by Region</vt:lpstr>
      <vt:lpstr>Correlation Heatmap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Ansh Tomar</cp:lastModifiedBy>
  <cp:revision>2</cp:revision>
  <dcterms:created xsi:type="dcterms:W3CDTF">2013-01-27T09:14:16Z</dcterms:created>
  <dcterms:modified xsi:type="dcterms:W3CDTF">2025-06-09T17:28:39Z</dcterms:modified>
  <cp:category/>
</cp:coreProperties>
</file>