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4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ETL Pipeline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</a:t>
            </a:r>
            <a:r>
              <a:rPr lang="en-US" dirty="0"/>
              <a:t>: JANVI CHAUDHARY AND ANSH TOMAR</a:t>
            </a:r>
            <a:endParaRPr dirty="0"/>
          </a:p>
          <a:p>
            <a:r>
              <a:rPr dirty="0"/>
              <a:t>Date</a:t>
            </a:r>
            <a:r>
              <a:rPr lang="en-US" dirty="0"/>
              <a:t> : 11 JUNE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279902"/>
            <a:ext cx="6571343" cy="1049235"/>
          </a:xfrm>
        </p:spPr>
        <p:txBody>
          <a:bodyPr/>
          <a:lstStyle/>
          <a:p>
            <a:r>
              <a:rPr dirty="0"/>
              <a:t>ETL Python Code Screenshot</a:t>
            </a:r>
          </a:p>
        </p:txBody>
      </p:sp>
      <p:pic>
        <p:nvPicPr>
          <p:cNvPr id="3" name="Picture 2" descr="etl_code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650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ETL stands for Extract, Transform, Load.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an ETL pipeline using Python to process student grades.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</a:t>
            </a:r>
          </a:p>
          <a:p>
            <a:r>
              <a:t>Pandas</a:t>
            </a:r>
          </a:p>
          <a:p>
            <a:r>
              <a:t>SQLite3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Reading student grades from a CSV file using pandas.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Removing missing data</a:t>
            </a:r>
          </a:p>
          <a:p>
            <a:r>
              <a:t>Calculating average grades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Loading final data into SQLite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stored in 'grades.db' with average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This project demonstrates an academic use of ETL.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98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ETL Pipeline Project</vt:lpstr>
      <vt:lpstr>Introduction</vt:lpstr>
      <vt:lpstr>Project Aim</vt:lpstr>
      <vt:lpstr>Tools Used</vt:lpstr>
      <vt:lpstr>Extract Phase</vt:lpstr>
      <vt:lpstr>Transform Phase</vt:lpstr>
      <vt:lpstr>Load Phase</vt:lpstr>
      <vt:lpstr>Results</vt:lpstr>
      <vt:lpstr>Conclusion</vt:lpstr>
      <vt:lpstr>ETL Python Code 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 Tomar</cp:lastModifiedBy>
  <cp:revision>2</cp:revision>
  <dcterms:created xsi:type="dcterms:W3CDTF">2013-01-27T09:14:16Z</dcterms:created>
  <dcterms:modified xsi:type="dcterms:W3CDTF">2025-06-11T05:40:08Z</dcterms:modified>
  <cp:category/>
</cp:coreProperties>
</file>