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778A-FF8E-456D-8397-49E28862C95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BD40-21F2-465C-AB37-ABAB971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BD40-21F2-465C-AB37-ABAB9710BE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0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204D5A-5068-461E-8B00-901EE3F15B7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027543-939D-4B55-8BB1-1CA4A948BC29}" type="datetimeFigureOut">
              <a:rPr lang="en-IN" smtClean="0"/>
              <a:t>04-04-2023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riding-in-java/" TargetMode="External"/><Relationship Id="rId2" Type="http://schemas.openxmlformats.org/officeDocument/2006/relationships/hyperlink" Target="https://www.geeksforgeeks.org/abstract-keyword-in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new-operator-jav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7543800" cy="2593975"/>
          </a:xfrm>
        </p:spPr>
        <p:txBody>
          <a:bodyPr/>
          <a:lstStyle/>
          <a:p>
            <a:r>
              <a:rPr lang="en-IN" dirty="0" smtClean="0"/>
              <a:t>Abstraction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88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of Multiple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Multiple inheritance</a:t>
            </a:r>
            <a:r>
              <a:rPr lang="en-US" dirty="0"/>
              <a:t> is a special type of inheritance in which a class can inherit properties of more than one parent class.</a:t>
            </a:r>
          </a:p>
          <a:p>
            <a:r>
              <a:rPr lang="en-US" dirty="0"/>
              <a:t>Java doesn't support multiple inheritance of classes due to the diamond problem ambiguity.</a:t>
            </a:r>
          </a:p>
          <a:p>
            <a:r>
              <a:rPr lang="en-US" b="1" dirty="0"/>
              <a:t>Diamond problem ambiguity</a:t>
            </a:r>
            <a:r>
              <a:rPr lang="en-US" dirty="0"/>
              <a:t> arises when the same signature exists in both the </a:t>
            </a:r>
            <a:r>
              <a:rPr lang="en-US" dirty="0" smtClean="0"/>
              <a:t>super classes </a:t>
            </a:r>
            <a:r>
              <a:rPr lang="en-US" dirty="0"/>
              <a:t>and the compiler cannot determine which signature to call in the subclass</a:t>
            </a:r>
            <a:r>
              <a:rPr lang="en-US" dirty="0" smtClean="0"/>
              <a:t>.</a:t>
            </a:r>
          </a:p>
          <a:p>
            <a:r>
              <a:rPr lang="en-US" dirty="0"/>
              <a:t>The solution to the diamond problem is </a:t>
            </a:r>
            <a:r>
              <a:rPr lang="en-US" b="1" dirty="0"/>
              <a:t>default methods</a:t>
            </a:r>
            <a:r>
              <a:rPr lang="en-US" dirty="0"/>
              <a:t> and </a:t>
            </a:r>
            <a:r>
              <a:rPr lang="en-US" b="1" dirty="0"/>
              <a:t>interfaces</a:t>
            </a:r>
            <a:r>
              <a:rPr lang="en-US" dirty="0"/>
              <a:t>.</a:t>
            </a:r>
          </a:p>
          <a:p>
            <a:r>
              <a:rPr lang="en-US" dirty="0" smtClean="0"/>
              <a:t>We can override the </a:t>
            </a:r>
            <a:r>
              <a:rPr lang="en-US" dirty="0"/>
              <a:t>default methods explicitly with its interface name.</a:t>
            </a:r>
          </a:p>
          <a:p>
            <a:r>
              <a:rPr lang="en-US" b="1" dirty="0" smtClean="0"/>
              <a:t>Multiple </a:t>
            </a:r>
            <a:r>
              <a:rPr lang="en-US" b="1" dirty="0"/>
              <a:t>inheritance</a:t>
            </a:r>
            <a:r>
              <a:rPr lang="en-US" dirty="0"/>
              <a:t> by interface occurs if a class implements multiple interfaces or also if an interface itself extends multiple interfaces.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Abstraction </a:t>
            </a:r>
            <a:r>
              <a:rPr lang="en-IN" sz="4000" dirty="0" smtClean="0"/>
              <a:t>is </a:t>
            </a:r>
            <a:r>
              <a:rPr lang="en-IN" sz="4000" dirty="0"/>
              <a:t>the process of hiding certain details and showing only essential information to the user</a:t>
            </a:r>
            <a:r>
              <a:rPr lang="en-IN" sz="4000" dirty="0" smtClean="0"/>
              <a:t>.</a:t>
            </a:r>
          </a:p>
          <a:p>
            <a:r>
              <a:rPr lang="en-IN" sz="4000" dirty="0"/>
              <a:t>Abstraction can be achieved with either </a:t>
            </a:r>
            <a:r>
              <a:rPr lang="en-IN" sz="4000" b="1" dirty="0"/>
              <a:t>abstract classes</a:t>
            </a:r>
            <a:r>
              <a:rPr lang="en-IN" sz="4000" dirty="0"/>
              <a:t> or </a:t>
            </a:r>
            <a:r>
              <a:rPr lang="en-IN" sz="4000" b="1" dirty="0"/>
              <a:t>interfaces.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Classes and Method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/>
              <a:t>Abstract class:</a:t>
            </a:r>
            <a:r>
              <a:rPr lang="en-IN" sz="3200" dirty="0"/>
              <a:t> is a restricted class that cannot be used to create objects (to access it, it must be inherited from another class).</a:t>
            </a:r>
            <a:br>
              <a:rPr lang="en-IN" sz="3200" dirty="0"/>
            </a:br>
            <a:endParaRPr lang="en-IN" sz="3200" dirty="0"/>
          </a:p>
          <a:p>
            <a:pPr lvl="0"/>
            <a:r>
              <a:rPr lang="en-IN" sz="3200" b="1" dirty="0"/>
              <a:t>Abstract method:</a:t>
            </a:r>
            <a:r>
              <a:rPr lang="en-IN" sz="3200" dirty="0"/>
              <a:t> can only be used in an abstract class, and it does not have a body. The body is provided by the subclass (inherited from).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362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 of the Example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6768752" cy="4248472"/>
          </a:xfrm>
        </p:spPr>
      </p:pic>
    </p:spTree>
    <p:extLst>
      <p:ext uri="{BB962C8B-B14F-4D97-AF65-F5344CB8AC3E}">
        <p14:creationId xmlns:p14="http://schemas.microsoft.com/office/powerpoint/2010/main" val="11998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An abstract class is a class that is declared with an </a:t>
            </a:r>
            <a:r>
              <a:rPr lang="en-IN" dirty="0">
                <a:hlinkClick r:id="rId2"/>
              </a:rPr>
              <a:t>abstract keyword.</a:t>
            </a:r>
            <a:endParaRPr lang="en-IN" dirty="0"/>
          </a:p>
          <a:p>
            <a:pPr lvl="0"/>
            <a:r>
              <a:rPr lang="en-IN" dirty="0"/>
              <a:t>An abstract method is a method that is declared without implementation.</a:t>
            </a:r>
          </a:p>
          <a:p>
            <a:pPr lvl="0"/>
            <a:r>
              <a:rPr lang="en-IN" dirty="0"/>
              <a:t>An abstract class may or may not have all abstract methods. Some of them can be concrete methods</a:t>
            </a:r>
          </a:p>
          <a:p>
            <a:pPr lvl="0"/>
            <a:r>
              <a:rPr lang="en-IN" dirty="0"/>
              <a:t>A method-defined abstract must always be redefined in the subclass, thus making </a:t>
            </a:r>
            <a:r>
              <a:rPr lang="en-IN" dirty="0">
                <a:hlinkClick r:id="rId3"/>
              </a:rPr>
              <a:t>overriding</a:t>
            </a:r>
            <a:r>
              <a:rPr lang="en-IN" dirty="0"/>
              <a:t> compulsory or making the subclass itself abstract.</a:t>
            </a:r>
          </a:p>
          <a:p>
            <a:pPr lvl="0"/>
            <a:r>
              <a:rPr lang="en-IN" dirty="0"/>
              <a:t>Any class that contains one or more abstract methods must also be declared with an abstract keyword.</a:t>
            </a:r>
          </a:p>
          <a:p>
            <a:pPr lvl="0"/>
            <a:r>
              <a:rPr lang="en-IN" dirty="0"/>
              <a:t>There can be no object of an abstract class. That is, an abstract class cannot be directly instantiated with the </a:t>
            </a:r>
            <a:r>
              <a:rPr lang="en-IN" dirty="0">
                <a:hlinkClick r:id="rId4"/>
              </a:rPr>
              <a:t>new operator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An abstract class can have parameterized constructors and the default constructor is always present in an abstract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1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</a:t>
            </a:r>
            <a:r>
              <a:rPr lang="en-IN" sz="4000" dirty="0" smtClean="0"/>
              <a:t>n </a:t>
            </a:r>
            <a:r>
              <a:rPr lang="en-IN" sz="4000" dirty="0"/>
              <a:t>abstract type used to define the behaviour of a class or is a blueprint of the class. There can be only abstract methods in the Java interface, not method body. </a:t>
            </a:r>
          </a:p>
        </p:txBody>
      </p:sp>
    </p:spTree>
    <p:extLst>
      <p:ext uri="{BB962C8B-B14F-4D97-AF65-F5344CB8AC3E}">
        <p14:creationId xmlns:p14="http://schemas.microsoft.com/office/powerpoint/2010/main" val="29649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use Interfaces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840760" cy="5210114"/>
          </a:xfrm>
        </p:spPr>
      </p:pic>
    </p:spTree>
    <p:extLst>
      <p:ext uri="{BB962C8B-B14F-4D97-AF65-F5344CB8AC3E}">
        <p14:creationId xmlns:p14="http://schemas.microsoft.com/office/powerpoint/2010/main" val="253473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dirty="0"/>
              <a:t>Like abstract classes, interfaces cannot be used to create Interface .methods do not have a body - the body is provided by the "implement" class.</a:t>
            </a:r>
          </a:p>
          <a:p>
            <a:pPr lvl="0"/>
            <a:r>
              <a:rPr lang="en-IN" sz="2800" dirty="0"/>
              <a:t>On implementation of an interface, you must override all of its methods.</a:t>
            </a:r>
          </a:p>
          <a:p>
            <a:pPr lvl="0"/>
            <a:r>
              <a:rPr lang="en-IN" sz="2800" dirty="0"/>
              <a:t>Interface methods </a:t>
            </a:r>
            <a:r>
              <a:rPr lang="en-IN" sz="2800" dirty="0" smtClean="0"/>
              <a:t>are by default</a:t>
            </a:r>
            <a:r>
              <a:rPr lang="en-IN" sz="2800" dirty="0"/>
              <a:t> abstract and public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Interface attributes are by </a:t>
            </a:r>
            <a:r>
              <a:rPr lang="en-IN" sz="2800" dirty="0" smtClean="0"/>
              <a:t>    default</a:t>
            </a:r>
            <a:r>
              <a:rPr lang="en-IN" sz="2800" dirty="0"/>
              <a:t> public, static and final</a:t>
            </a:r>
            <a:r>
              <a:rPr lang="en-IN" sz="2800" dirty="0" smtClean="0"/>
              <a:t>.</a:t>
            </a:r>
            <a:endParaRPr lang="en-IN" sz="2800" dirty="0"/>
          </a:p>
          <a:p>
            <a:pPr lvl="0"/>
            <a:r>
              <a:rPr lang="en-IN" sz="2800" dirty="0" smtClean="0"/>
              <a:t>An </a:t>
            </a:r>
            <a:r>
              <a:rPr lang="en-IN" sz="2800" dirty="0"/>
              <a:t>interface cannot contain a constructor.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12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22949"/>
              </p:ext>
            </p:extLst>
          </p:nvPr>
        </p:nvGraphicFramePr>
        <p:xfrm>
          <a:off x="683568" y="1340768"/>
          <a:ext cx="7281899" cy="5132042"/>
        </p:xfrm>
        <a:graphic>
          <a:graphicData uri="http://schemas.openxmlformats.org/drawingml/2006/table">
            <a:tbl>
              <a:tblPr/>
              <a:tblGrid>
                <a:gridCol w="2345526"/>
                <a:gridCol w="2345526"/>
                <a:gridCol w="2590847"/>
              </a:tblGrid>
              <a:tr h="353934"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Parameter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Abstract Classes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Interfaces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384"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Keyword 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1600" b="0" i="1">
                          <a:effectLst/>
                        </a:rPr>
                        <a:t>abstract </a:t>
                      </a:r>
                      <a:r>
                        <a:rPr lang="en-IN" sz="1600" b="0">
                          <a:effectLst/>
                        </a:rPr>
                        <a:t>keyword is used.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1600" b="0" i="1">
                          <a:effectLst/>
                        </a:rPr>
                        <a:t>interface </a:t>
                      </a:r>
                      <a:r>
                        <a:rPr lang="en-IN" sz="1600" b="0">
                          <a:effectLst/>
                        </a:rPr>
                        <a:t>keyword is used. 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835"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Type of variables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Can handle final, non-final, static, and non-static variables.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Can only have static and final variables defined by default. 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835"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Final variables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May or may not have final variables declared within it.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Variables by default are declared as final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835"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Access modifiers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Can have all any of the modifiers – private, public, static, etc. 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Can only have the public access modifier. 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835"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Types of methods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Can have both abstract and non-abstract methods.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>
                          <a:effectLst/>
                        </a:rPr>
                        <a:t>Can only have abstract methods. 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384">
                <a:tc>
                  <a:txBody>
                    <a:bodyPr/>
                    <a:lstStyle/>
                    <a:p>
                      <a:pPr latinLnBrk="0"/>
                      <a:r>
                        <a:rPr lang="en-IN" sz="1600" b="1">
                          <a:effectLst/>
                        </a:rPr>
                        <a:t>Speed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1600" b="0">
                          <a:effectLst/>
                        </a:rPr>
                        <a:t>Fast</a:t>
                      </a:r>
                      <a:endParaRPr lang="en-IN" sz="160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b="0" dirty="0">
                          <a:effectLst/>
                        </a:rPr>
                        <a:t>Slow, as it requires extra indirection. </a:t>
                      </a:r>
                      <a:endParaRPr lang="en-US" sz="1600" dirty="0">
                        <a:effectLst/>
                      </a:endParaRPr>
                    </a:p>
                  </a:txBody>
                  <a:tcPr marL="82769" marR="82769" marT="41384" marB="41384" anchor="ctr">
                    <a:lnL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676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0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223</TotalTime>
  <Words>210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Abstraction</vt:lpstr>
      <vt:lpstr>What is Abstraction</vt:lpstr>
      <vt:lpstr>Abstract Classes and Method  </vt:lpstr>
      <vt:lpstr>Flow chart of the Example  </vt:lpstr>
      <vt:lpstr>Important Points</vt:lpstr>
      <vt:lpstr>What are Interfaces</vt:lpstr>
      <vt:lpstr>Why we use Interfaces</vt:lpstr>
      <vt:lpstr>Important Points</vt:lpstr>
      <vt:lpstr>Difference</vt:lpstr>
      <vt:lpstr>Problem of Multiple 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hp</dc:creator>
  <cp:lastModifiedBy>hp</cp:lastModifiedBy>
  <cp:revision>6</cp:revision>
  <dcterms:created xsi:type="dcterms:W3CDTF">2023-04-03T06:13:09Z</dcterms:created>
  <dcterms:modified xsi:type="dcterms:W3CDTF">2023-04-04T08:13:29Z</dcterms:modified>
</cp:coreProperties>
</file>