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1ebd1e1ff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1ebd1e1ff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bd1e1ff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ebd1e1ff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ebd1e1ff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1ebd1e1ff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ebd1e1ff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ebd1e1ff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ebd1e1ff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ebd1e1ff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ebd1e1ff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1ebd1e1ff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ebd1e1ff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1ebd1e1ff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1ebd1e1ff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1ebd1e1ff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1ebd1e1ff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1ebd1e1ff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1ebd1e1ff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1ebd1e1ff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n7.org/linux/man-pages/man2/clone.2.html" TargetMode="External"/><Relationship Id="rId4" Type="http://schemas.openxmlformats.org/officeDocument/2006/relationships/hyperlink" Target="https://man7.org/linux/man-pages/man2/unshare.2.html" TargetMode="External"/><Relationship Id="rId5" Type="http://schemas.openxmlformats.org/officeDocument/2006/relationships/hyperlink" Target="https://man7.org/linux/man-pages/man2/clone.2.html" TargetMode="External"/><Relationship Id="rId6" Type="http://schemas.openxmlformats.org/officeDocument/2006/relationships/hyperlink" Target="https://man7.org/linux/man-pages/man2/unshare.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Namespace Overview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457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Presented &amp; Created By : Janvi 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377300"/>
            <a:ext cx="75057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6. Inter Process Communication (IPC)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996575"/>
            <a:ext cx="75057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IPC namespace provides isolation for the process communication mechanism such as semaphores , message queues , shared memory segments and more.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processes inside an IPC namespace can’t see or interact with  the IPC resources of the upper namespace.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isolates the processes from SysV style inter-process communication.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When an IPC namespace is destroyed , all IPC objects in the namespace are automatically destroyed.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IPC namespaces require a kernel configured with CONFIG_IPC_NS option. 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401725"/>
            <a:ext cx="750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7. Control Groups (Cgroups)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262125"/>
            <a:ext cx="75057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Cgroups provide isolation for resource management solution (handling groups)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using cgroups, system administrators gain fine-grained control over allocating, prioritizing, denying, managing, and monitoring system resources. Hardware resources can be appropriately divided up among tasks and users, increasing overall efficiency.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cgroup modules are not located in one folder but scattered in the kernel tree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process creates a new cgroup namespace using clone or unshare with the CLONE_NEWCGROUP flag , its current cgroup directory becomes the cgroup root directories of the new namespace.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712450"/>
            <a:ext cx="75057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Namespace in Linux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31150"/>
            <a:ext cx="75057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Namespaces are the feature of the linux kernel that partitions kernel resources such that one set of processes sees one set of resources and another set of processes sees a different set of resources. The feature works by having the same namespace for a group of resources and processes , but those namespaces refer to distinct resources.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Types of Namespaces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09000"/>
            <a:ext cx="75057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Process Isolation ( PID namespace 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Network Interfaces ( net namespace 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Unix Timesharing System ( uts namespace 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 namespace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Mount ( mnt namespace 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Interprocess Communication ( IPC 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CGroups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Let’s now discuss each one of these in detail….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64775"/>
            <a:ext cx="75057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System calls in Namespace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264075"/>
            <a:ext cx="75057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clone() - this creates a new process and a new namespace.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Process creation and termination methods , fork() and exit() are patched to handle the new namespace clone_new* flags.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unshare() - This does not create a process , it creates a new namespace and attaches the current processes to it.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setns() - a new system call was added , for joining an existing namespace.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55100"/>
            <a:ext cx="7505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AutoNum type="arabicPeriod"/>
            </a:pPr>
            <a:r>
              <a:rPr lang="en">
                <a:solidFill>
                  <a:schemeClr val="accent5"/>
                </a:solidFill>
              </a:rPr>
              <a:t>Process Isolation ( PID Namespace 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065200"/>
            <a:ext cx="75057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PID namespace isolates the process ID number space , means the processes in different PID namespaces can have same PID.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Each PID namespace has its own numbering starting at 1 which is unique per process namespace that means that if PID 1 goes away the whole namespace is deleted.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PID namespace allow containers to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provide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such as suspending /resuming the set of processes in the container.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PID namespace requires a kernel that is configured with CONFIG_PID_NS. PID namespaces are nested.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 uses CLONE_NEWPID flag.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99500"/>
            <a:ext cx="7505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2. </a:t>
            </a:r>
            <a:r>
              <a:rPr lang="en">
                <a:solidFill>
                  <a:schemeClr val="accent5"/>
                </a:solidFill>
              </a:rPr>
              <a:t>Network Namespace ( net namespace 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065200"/>
            <a:ext cx="75057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Isolation of the system resources associated with networking : networking devices , IPv4 , IPv6 protocol stacks , IP routing tables , firewall rules, port numbers , various files under proc sysnet etc.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 terms of devices , a physical network device can live in exactly one network namespace while a virtual network device provides a pipe-like abstraction that can be used to create tunnels between network namespaces which is done using a bridge.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Network namespaces requires a kernel that is configured with the CONFIG_NET_NS </a:t>
            </a:r>
            <a:r>
              <a:rPr lang="en" sz="1900"/>
              <a:t>option</a:t>
            </a:r>
            <a:r>
              <a:rPr lang="en" sz="1900"/>
              <a:t>. 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421700"/>
            <a:ext cx="7505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accent5"/>
                </a:solidFill>
              </a:rPr>
              <a:t>3. UNIX Timesharing System (uts)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242875"/>
            <a:ext cx="75057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Isolation of Hostname and domainname.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Changes made to these two are visible to all other processes in the same UTS namespace , but are not visible to processes in other UTS namespaces.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UTS namespaces requires a kernel that is configured with the CONFIG_UTS_NS option.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create a new UTS namespace with the CLONE_NEWUTS flag , the hostname and domain of the new UTS namespace are copied from the corresponding values in the caller’s UTS namespace. </a:t>
            </a:r>
            <a:endParaRPr sz="19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377300"/>
            <a:ext cx="75057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4. User Namespace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930225"/>
            <a:ext cx="75057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Feature to provide privilege isolation and user identification segregation across multiple sets of processes.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User namespace are nested and each new user namespace is considered to be a child of the user namespace that created it.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user namespace contains a mapping table converting user IDs from the container’s point of view to the system’s point of view.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user namespace allows a process to have root privileges within the namespace , without giving it that access to processes outside of the namespace.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User namespace uses the CLONE_NEWUSER flag to create the new parent or new child process. 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421700"/>
            <a:ext cx="7505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5. Mount (mnt namespace)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979100"/>
            <a:ext cx="75057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Mount namespaces provide isolation of the list of mounts seen by the processes in each namespace instance. 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310" lvl="0" marL="457200" rtl="0" algn="just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9369"/>
              <a:buFont typeface="Times New Roman"/>
              <a:buChar char="●"/>
            </a:pP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new mount namespace is created using either</a:t>
            </a: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clon</a:t>
            </a: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 or </a:t>
            </a: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unshare(2)</a:t>
            </a: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the </a:t>
            </a:r>
            <a:r>
              <a:rPr b="1" lang="en" sz="747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CLONE_NEWNS </a:t>
            </a: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flag. When a new mount namespace is created, its mount list is initialized as follows:</a:t>
            </a:r>
            <a:endParaRPr sz="747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 If the namespace is created using</a:t>
            </a: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clone</a:t>
            </a: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the mount list of the child's namespace is a copy of the mount list in the parent process's mount namespace.</a:t>
            </a:r>
            <a:endParaRPr sz="747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 If the namespace is created using</a:t>
            </a: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unshare</a:t>
            </a:r>
            <a:r>
              <a:rPr lang="en" sz="747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the mount list of the new namespace is a copy of the mount list in the caller's previous mount namespace.</a:t>
            </a:r>
            <a:endParaRPr sz="747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76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