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5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F5AF-7107-4A69-81A4-28CF48D06ADF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51BDA-ECFA-4BED-AAAF-1CF09A7B6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7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51BDA-ECFA-4BED-AAAF-1CF09A7B62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0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DD8-26D8-4D07-B3C3-01F3725B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5B21F-4029-4BDD-AAB3-B2F74BB9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CABE-FA9D-4F12-BCE3-C5B4A1DC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984C-E8E3-43B9-A5E6-E7A7849D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B9E6-3338-4DB1-8F7B-E73934B8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3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2087-D055-4B39-9B59-6CE95C32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0307F-32F8-483F-87B5-10B979313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CA64-FBDD-4AAE-A556-DEB7EA90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637F-3113-4740-9B23-D45ECDF7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C049-E475-4B71-966A-5243E083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8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B97BB-3824-452E-A493-5FD8912D9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150CB-4165-4A96-9B4F-B4387B42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6278-ADE9-4C01-9FE4-D7ED451C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7514-6EAC-4C97-9FA8-0B93C79F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919-F690-43B9-B2EC-E135D7C5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6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2C17-2116-435E-B414-CE81BE05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B22C-D27A-4154-8353-1C4586CF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8465-0ACC-4D0A-8DB8-F4BE1681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EA3F-C242-4C1F-B3E7-BF21674D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7928-CAF7-466D-BAD6-FA3E2A87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60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B395-3F75-4248-A4CB-8AA6BA01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644D4-8F7D-4C09-B129-FF33684C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2DBF-C0A9-4094-A9E3-3F49BCB6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BBF8-BA24-4279-921B-F4BDFF05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E7F4-98D6-49A3-9975-5B7F881B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6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B2CE-501D-4967-BFDF-8CFF6CAB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3F46-0CD9-47F6-ADDF-B7C74821C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EE9A3-679F-4EB3-B737-9DACC257D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11B9-C2E2-4C15-BB55-909709BD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6AAB-7B5D-499D-88D5-4F197F33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81C8C-3BE6-4A71-84D5-CD8E7987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5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5B91-FC39-4A30-BD21-71C4BAB9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18D5-99B0-4679-A1F7-690E11D7F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74AD5-319B-41E3-B95C-CCC1DF403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4370C-EF64-4995-BA51-28ADB0FA9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7E3F4-E420-46CF-B3B8-B3F89C158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DF88E-C1E0-463F-A96F-B6BD766D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154-E1D0-4AAD-938C-69A73A1B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6A976-C7F0-406A-99CF-BC29DCB9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4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15E-4D88-45DB-9495-D7F46D0E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854E2-4C52-4E84-89DF-61F67FD3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5A3-1B04-49A0-ABCB-5773FB89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C1FBE-61AD-456A-9EBA-0F98FCDF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1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406C0-CD84-4761-99F9-96135A0C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747D5-E997-4FA7-B9A1-28D6EAAC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B67F-B144-4331-B0CC-BD550682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908B-5450-4535-BE04-2593D33E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52A8-170C-410C-AB60-2A1FEF7D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0832A-DB66-4F1C-8E81-D64A15E7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17DC3-8894-4693-B1E6-3F5CDA5B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7281-4406-4992-9F51-DC3687B2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9ABD-83CB-4126-B234-444B6853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3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4438-3E69-489C-9FBA-BC7B607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1A2B0-A381-44B7-AA0E-0E6AA27CF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79143-5394-48ED-A320-27678693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DB8A-7BCD-422E-88FD-5FBC7971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D850-4347-4393-A9F9-441EF83C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70BA-A017-4E61-AC38-6AA3657C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2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220C1-439B-444D-B49D-52C79CC8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273CB-BF2D-48DF-B796-DBA08C15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3D2B-C4F8-4065-AB4A-0C52C086F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F0F6A-44D3-48A5-9173-35CE102A23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6FF7C-070D-416F-94D3-93192063F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2F340-0C42-46D4-83C3-7D274FBE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FBB2-E245-4D4A-9326-A5E3A6130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70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pbox light">
            <a:extLst>
              <a:ext uri="{FF2B5EF4-FFF2-40B4-BE49-F238E27FC236}">
                <a16:creationId xmlns:a16="http://schemas.microsoft.com/office/drawing/2014/main" id="{5CDB6D6F-8CEE-4A3A-8543-66F95D6C4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2"/>
          <a:stretch/>
        </p:blipFill>
        <p:spPr bwMode="auto">
          <a:xfrm>
            <a:off x="3125230" y="460397"/>
            <a:ext cx="9062650" cy="641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3F57869-ED80-4F6E-9C1F-F3FD2701F85D}"/>
              </a:ext>
            </a:extLst>
          </p:cNvPr>
          <p:cNvGrpSpPr/>
          <p:nvPr/>
        </p:nvGrpSpPr>
        <p:grpSpPr>
          <a:xfrm>
            <a:off x="197774" y="563321"/>
            <a:ext cx="681256" cy="672329"/>
            <a:chOff x="248489" y="482724"/>
            <a:chExt cx="681256" cy="672329"/>
          </a:xfrm>
        </p:grpSpPr>
        <p:sp>
          <p:nvSpPr>
            <p:cNvPr id="6" name="Ovaal 16">
              <a:extLst>
                <a:ext uri="{FF2B5EF4-FFF2-40B4-BE49-F238E27FC236}">
                  <a16:creationId xmlns:a16="http://schemas.microsoft.com/office/drawing/2014/main" id="{A1ACEAED-89E9-4D3E-83C8-DC0B15206C18}"/>
                </a:ext>
              </a:extLst>
            </p:cNvPr>
            <p:cNvSpPr/>
            <p:nvPr/>
          </p:nvSpPr>
          <p:spPr>
            <a:xfrm>
              <a:off x="257416" y="482724"/>
              <a:ext cx="672329" cy="6309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 err="1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4332E8-B879-40C8-84FC-0A83286C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489" y="482724"/>
              <a:ext cx="672329" cy="67232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E7ABD0-EAEA-45A7-9BEA-794C5FC7C531}"/>
              </a:ext>
            </a:extLst>
          </p:cNvPr>
          <p:cNvGrpSpPr/>
          <p:nvPr/>
        </p:nvGrpSpPr>
        <p:grpSpPr>
          <a:xfrm>
            <a:off x="183590" y="1987284"/>
            <a:ext cx="727452" cy="671255"/>
            <a:chOff x="219709" y="1939455"/>
            <a:chExt cx="727452" cy="671255"/>
          </a:xfrm>
        </p:grpSpPr>
        <p:sp>
          <p:nvSpPr>
            <p:cNvPr id="38" name="Ovaal 16">
              <a:extLst>
                <a:ext uri="{FF2B5EF4-FFF2-40B4-BE49-F238E27FC236}">
                  <a16:creationId xmlns:a16="http://schemas.microsoft.com/office/drawing/2014/main" id="{D41FCDAC-72B2-48D3-8AA1-9BD42AF9C9D8}"/>
                </a:ext>
              </a:extLst>
            </p:cNvPr>
            <p:cNvSpPr/>
            <p:nvPr/>
          </p:nvSpPr>
          <p:spPr>
            <a:xfrm>
              <a:off x="219709" y="1949484"/>
              <a:ext cx="672329" cy="6309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 err="1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0305BA-E48A-4997-8D12-924A7A4ED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994" y="1939455"/>
              <a:ext cx="707167" cy="671255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A554D-6F29-481F-A399-C08E5C96C7F7}"/>
              </a:ext>
            </a:extLst>
          </p:cNvPr>
          <p:cNvSpPr/>
          <p:nvPr/>
        </p:nvSpPr>
        <p:spPr>
          <a:xfrm>
            <a:off x="21567" y="-331479"/>
            <a:ext cx="12192000" cy="7674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CO2 Footprint Tool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81F466-C5AD-4437-9F16-514D9166C732}"/>
              </a:ext>
            </a:extLst>
          </p:cNvPr>
          <p:cNvSpPr/>
          <p:nvPr/>
        </p:nvSpPr>
        <p:spPr>
          <a:xfrm>
            <a:off x="225210" y="6382356"/>
            <a:ext cx="2692400" cy="2116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36067E-AC94-41A6-A660-527CB53BCA4F}"/>
              </a:ext>
            </a:extLst>
          </p:cNvPr>
          <p:cNvSpPr/>
          <p:nvPr/>
        </p:nvSpPr>
        <p:spPr>
          <a:xfrm>
            <a:off x="225210" y="5970089"/>
            <a:ext cx="2692400" cy="2116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5CABE-4D5C-4F7B-9574-7A36B04F0BD6}"/>
              </a:ext>
            </a:extLst>
          </p:cNvPr>
          <p:cNvSpPr/>
          <p:nvPr/>
        </p:nvSpPr>
        <p:spPr>
          <a:xfrm>
            <a:off x="225210" y="5560298"/>
            <a:ext cx="2692400" cy="2116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0F1CEF-491F-4930-AA9E-77D81E6FD46E}"/>
              </a:ext>
            </a:extLst>
          </p:cNvPr>
          <p:cNvSpPr txBox="1"/>
          <p:nvPr/>
        </p:nvSpPr>
        <p:spPr>
          <a:xfrm>
            <a:off x="1061809" y="567662"/>
            <a:ext cx="18822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tons CO2 emission / month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EBEF09-9564-4C89-B61F-245AAC0D7D41}"/>
              </a:ext>
            </a:extLst>
          </p:cNvPr>
          <p:cNvSpPr txBox="1"/>
          <p:nvPr/>
        </p:nvSpPr>
        <p:spPr>
          <a:xfrm>
            <a:off x="1070148" y="1268599"/>
            <a:ext cx="15359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€ energy cost / month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818D09-69F3-4944-927B-7F2698EFACE6}"/>
              </a:ext>
            </a:extLst>
          </p:cNvPr>
          <p:cNvSpPr txBox="1"/>
          <p:nvPr/>
        </p:nvSpPr>
        <p:spPr>
          <a:xfrm>
            <a:off x="1062390" y="1997313"/>
            <a:ext cx="886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m3 / month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84522-5BA9-47C9-89CA-08A16C2625BE}"/>
              </a:ext>
            </a:extLst>
          </p:cNvPr>
          <p:cNvSpPr txBox="1"/>
          <p:nvPr/>
        </p:nvSpPr>
        <p:spPr>
          <a:xfrm>
            <a:off x="1061809" y="2737979"/>
            <a:ext cx="8675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796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CF4A8-C709-40BD-AE1E-2DA4EAEC648D}"/>
              </a:ext>
            </a:extLst>
          </p:cNvPr>
          <p:cNvSpPr txBox="1"/>
          <p:nvPr/>
        </p:nvSpPr>
        <p:spPr>
          <a:xfrm>
            <a:off x="120686" y="508717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Option Select</a:t>
            </a:r>
          </a:p>
        </p:txBody>
      </p:sp>
      <p:sp>
        <p:nvSpPr>
          <p:cNvPr id="45" name="Ovaal 16">
            <a:extLst>
              <a:ext uri="{FF2B5EF4-FFF2-40B4-BE49-F238E27FC236}">
                <a16:creationId xmlns:a16="http://schemas.microsoft.com/office/drawing/2014/main" id="{D25FB330-531D-41BE-AF3C-527B0EE16175}"/>
              </a:ext>
            </a:extLst>
          </p:cNvPr>
          <p:cNvSpPr/>
          <p:nvPr/>
        </p:nvSpPr>
        <p:spPr>
          <a:xfrm>
            <a:off x="179449" y="3452324"/>
            <a:ext cx="672329" cy="63094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Energy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1D7B7B-402F-4580-A578-EE28B9DAF9BE}"/>
              </a:ext>
            </a:extLst>
          </p:cNvPr>
          <p:cNvSpPr txBox="1"/>
          <p:nvPr/>
        </p:nvSpPr>
        <p:spPr>
          <a:xfrm>
            <a:off x="1062932" y="3449268"/>
            <a:ext cx="9348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2315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kWh/ month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1B6B2D-3CF7-4302-90D5-C14450AD405C}"/>
              </a:ext>
            </a:extLst>
          </p:cNvPr>
          <p:cNvSpPr txBox="1"/>
          <p:nvPr/>
        </p:nvSpPr>
        <p:spPr>
          <a:xfrm>
            <a:off x="1070605" y="4194881"/>
            <a:ext cx="17379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kW of installed solar PV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742A04-E984-4799-97DB-9F5E0D0DAEF4}"/>
              </a:ext>
            </a:extLst>
          </p:cNvPr>
          <p:cNvGrpSpPr/>
          <p:nvPr/>
        </p:nvGrpSpPr>
        <p:grpSpPr>
          <a:xfrm>
            <a:off x="180202" y="1223085"/>
            <a:ext cx="746699" cy="710721"/>
            <a:chOff x="213651" y="1116472"/>
            <a:chExt cx="746699" cy="710721"/>
          </a:xfrm>
        </p:grpSpPr>
        <p:sp>
          <p:nvSpPr>
            <p:cNvPr id="35" name="Ovaal 16">
              <a:extLst>
                <a:ext uri="{FF2B5EF4-FFF2-40B4-BE49-F238E27FC236}">
                  <a16:creationId xmlns:a16="http://schemas.microsoft.com/office/drawing/2014/main" id="{3E75DF5A-0B17-4904-B1C6-10E6C6DDD5AC}"/>
                </a:ext>
              </a:extLst>
            </p:cNvPr>
            <p:cNvSpPr/>
            <p:nvPr/>
          </p:nvSpPr>
          <p:spPr>
            <a:xfrm>
              <a:off x="257416" y="1166122"/>
              <a:ext cx="672329" cy="6309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 err="1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3FB24FD-AA5F-4C7A-A9E6-0885DFDD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651" y="1116472"/>
              <a:ext cx="746699" cy="710721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A9DC1CC-7B81-4D6E-8872-2987513170BF}"/>
              </a:ext>
            </a:extLst>
          </p:cNvPr>
          <p:cNvSpPr/>
          <p:nvPr/>
        </p:nvSpPr>
        <p:spPr>
          <a:xfrm>
            <a:off x="9352297" y="641876"/>
            <a:ext cx="2692400" cy="21166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5D8030D-E54E-4E96-9287-8433EDC5565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7" b="12054"/>
          <a:stretch/>
        </p:blipFill>
        <p:spPr>
          <a:xfrm>
            <a:off x="1000" y="-326502"/>
            <a:ext cx="786179" cy="758590"/>
          </a:xfrm>
          <a:prstGeom prst="rect">
            <a:avLst/>
          </a:prstGeom>
        </p:spPr>
      </p:pic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E516A349-4C85-4029-902D-C6C517291C02}"/>
              </a:ext>
            </a:extLst>
          </p:cNvPr>
          <p:cNvSpPr/>
          <p:nvPr/>
        </p:nvSpPr>
        <p:spPr>
          <a:xfrm>
            <a:off x="2172720" y="3307952"/>
            <a:ext cx="779661" cy="243956"/>
          </a:xfrm>
          <a:prstGeom prst="wedgeRoundRectCallout">
            <a:avLst>
              <a:gd name="adj1" fmla="val -89271"/>
              <a:gd name="adj2" fmla="val 54449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Popup explanation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0D7DDE-99E3-45BC-8DA4-052C0AE2F29B}"/>
              </a:ext>
            </a:extLst>
          </p:cNvPr>
          <p:cNvGrpSpPr/>
          <p:nvPr/>
        </p:nvGrpSpPr>
        <p:grpSpPr>
          <a:xfrm>
            <a:off x="120686" y="2616966"/>
            <a:ext cx="821367" cy="779655"/>
            <a:chOff x="182895" y="2631062"/>
            <a:chExt cx="821367" cy="779655"/>
          </a:xfrm>
        </p:grpSpPr>
        <p:sp>
          <p:nvSpPr>
            <p:cNvPr id="41" name="Ovaal 16">
              <a:extLst>
                <a:ext uri="{FF2B5EF4-FFF2-40B4-BE49-F238E27FC236}">
                  <a16:creationId xmlns:a16="http://schemas.microsoft.com/office/drawing/2014/main" id="{6A4950DD-9E61-42E3-8666-EE9768FD96CA}"/>
                </a:ext>
              </a:extLst>
            </p:cNvPr>
            <p:cNvSpPr/>
            <p:nvPr/>
          </p:nvSpPr>
          <p:spPr>
            <a:xfrm>
              <a:off x="248489" y="2736033"/>
              <a:ext cx="672329" cy="6309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 err="1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DD6CE6-3B12-4186-9857-AD53249FD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895" y="2631062"/>
              <a:ext cx="821367" cy="77965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9B8E4-1D9F-4A08-B49D-B5CB2D8BE803}"/>
              </a:ext>
            </a:extLst>
          </p:cNvPr>
          <p:cNvGrpSpPr/>
          <p:nvPr/>
        </p:nvGrpSpPr>
        <p:grpSpPr>
          <a:xfrm>
            <a:off x="188064" y="4174122"/>
            <a:ext cx="741238" cy="703595"/>
            <a:chOff x="196015" y="4392379"/>
            <a:chExt cx="741238" cy="703595"/>
          </a:xfrm>
        </p:grpSpPr>
        <p:sp>
          <p:nvSpPr>
            <p:cNvPr id="48" name="Ovaal 16">
              <a:extLst>
                <a:ext uri="{FF2B5EF4-FFF2-40B4-BE49-F238E27FC236}">
                  <a16:creationId xmlns:a16="http://schemas.microsoft.com/office/drawing/2014/main" id="{9C682935-1492-44FB-9BDA-69E4F446AAA6}"/>
                </a:ext>
              </a:extLst>
            </p:cNvPr>
            <p:cNvSpPr/>
            <p:nvPr/>
          </p:nvSpPr>
          <p:spPr>
            <a:xfrm>
              <a:off x="248489" y="4415465"/>
              <a:ext cx="672329" cy="6309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 err="1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2B87A10-84F7-4134-99AB-A8310A073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6015" y="4392379"/>
              <a:ext cx="741238" cy="703595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036B12-DC81-4945-B9DA-282FD542F6B2}"/>
              </a:ext>
            </a:extLst>
          </p:cNvPr>
          <p:cNvSpPr/>
          <p:nvPr/>
        </p:nvSpPr>
        <p:spPr>
          <a:xfrm>
            <a:off x="1514523" y="5557822"/>
            <a:ext cx="150080" cy="2116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1680DC-594D-4497-A892-EA4D54F0D7CE}"/>
              </a:ext>
            </a:extLst>
          </p:cNvPr>
          <p:cNvSpPr/>
          <p:nvPr/>
        </p:nvSpPr>
        <p:spPr>
          <a:xfrm>
            <a:off x="2196348" y="5964556"/>
            <a:ext cx="150080" cy="2116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FE364E-BB94-4F9B-8A71-FF09AAA508F4}"/>
              </a:ext>
            </a:extLst>
          </p:cNvPr>
          <p:cNvSpPr/>
          <p:nvPr/>
        </p:nvSpPr>
        <p:spPr>
          <a:xfrm>
            <a:off x="911129" y="6382357"/>
            <a:ext cx="150080" cy="2116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94CF7E-1821-43C7-8B36-194091F5C69A}"/>
              </a:ext>
            </a:extLst>
          </p:cNvPr>
          <p:cNvCxnSpPr>
            <a:cxnSpLocks/>
          </p:cNvCxnSpPr>
          <p:nvPr/>
        </p:nvCxnSpPr>
        <p:spPr>
          <a:xfrm>
            <a:off x="0" y="432088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B026A9-B169-424D-8EA0-0D233518BD65}"/>
              </a:ext>
            </a:extLst>
          </p:cNvPr>
          <p:cNvCxnSpPr>
            <a:cxnSpLocks/>
          </p:cNvCxnSpPr>
          <p:nvPr/>
        </p:nvCxnSpPr>
        <p:spPr>
          <a:xfrm flipH="1" flipV="1">
            <a:off x="787179" y="-331478"/>
            <a:ext cx="8927" cy="7714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682F4B-042D-4031-A58D-0986739DED6F}"/>
              </a:ext>
            </a:extLst>
          </p:cNvPr>
          <p:cNvCxnSpPr>
            <a:cxnSpLocks/>
          </p:cNvCxnSpPr>
          <p:nvPr/>
        </p:nvCxnSpPr>
        <p:spPr>
          <a:xfrm flipV="1">
            <a:off x="3099107" y="436766"/>
            <a:ext cx="4120" cy="64212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20DDA-1F5A-497E-974F-243C1BADC43D}"/>
              </a:ext>
            </a:extLst>
          </p:cNvPr>
          <p:cNvCxnSpPr>
            <a:cxnSpLocks/>
          </p:cNvCxnSpPr>
          <p:nvPr/>
        </p:nvCxnSpPr>
        <p:spPr>
          <a:xfrm>
            <a:off x="-1000" y="4981559"/>
            <a:ext cx="31001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Vollersen, Jan F SDO-HRD/GDOHA</dc:creator>
  <cp:lastModifiedBy>Vollersen, Jan F SDO-HRD/GDOHA</cp:lastModifiedBy>
  <cp:revision>15</cp:revision>
  <dcterms:created xsi:type="dcterms:W3CDTF">2019-07-24T09:10:49Z</dcterms:created>
  <dcterms:modified xsi:type="dcterms:W3CDTF">2019-07-24T14:55:10Z</dcterms:modified>
</cp:coreProperties>
</file>