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09" r:id="rId1"/>
    <p:sldMasterId id="2147485409" r:id="rId2"/>
    <p:sldMasterId id="2147485526" r:id="rId3"/>
    <p:sldMasterId id="2147485547" r:id="rId4"/>
    <p:sldMasterId id="2147485556" r:id="rId5"/>
  </p:sldMasterIdLst>
  <p:notesMasterIdLst>
    <p:notesMasterId r:id="rId14"/>
  </p:notesMasterIdLst>
  <p:handoutMasterIdLst>
    <p:handoutMasterId r:id="rId15"/>
  </p:handoutMasterIdLst>
  <p:sldIdLst>
    <p:sldId id="1034" r:id="rId6"/>
    <p:sldId id="1037" r:id="rId7"/>
    <p:sldId id="1038" r:id="rId8"/>
    <p:sldId id="1039" r:id="rId9"/>
    <p:sldId id="1041" r:id="rId10"/>
    <p:sldId id="1040" r:id="rId11"/>
    <p:sldId id="1035" r:id="rId12"/>
    <p:sldId id="1036" r:id="rId13"/>
  </p:sldIdLst>
  <p:sldSz cx="9144000" cy="6858000" type="screen4x3"/>
  <p:notesSz cx="6794500" cy="9931400"/>
  <p:defaultTextStyle>
    <a:defPPr>
      <a:defRPr lang="de-DE"/>
    </a:defPPr>
    <a:lvl1pPr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2319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09398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64891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1970" indent="3175" algn="l" defTabSz="909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398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2478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199557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6637" algn="l" defTabSz="91415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1EEF24E-4F57-4074-87A4-8F2248BAD621}">
          <p14:sldIdLst>
            <p14:sldId id="1034"/>
            <p14:sldId id="1037"/>
            <p14:sldId id="1038"/>
            <p14:sldId id="1039"/>
            <p14:sldId id="1041"/>
            <p14:sldId id="1040"/>
            <p14:sldId id="1035"/>
            <p14:sldId id="10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orient="horz" pos="2614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46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6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1" autoAdjust="0"/>
    <p:restoredTop sz="82930" autoAdjust="0"/>
  </p:normalViewPr>
  <p:slideViewPr>
    <p:cSldViewPr showGuides="1">
      <p:cViewPr varScale="1">
        <p:scale>
          <a:sx n="127" d="100"/>
          <a:sy n="127" d="100"/>
        </p:scale>
        <p:origin x="3088" y="184"/>
      </p:cViewPr>
      <p:guideLst>
        <p:guide orient="horz" pos="1616"/>
        <p:guide orient="horz" pos="2614"/>
        <p:guide pos="385"/>
        <p:guide pos="4649"/>
      </p:guideLst>
    </p:cSldViewPr>
  </p:slideViewPr>
  <p:outlineViewPr>
    <p:cViewPr>
      <p:scale>
        <a:sx n="33" d="100"/>
        <a:sy n="33" d="100"/>
      </p:scale>
      <p:origin x="0" y="18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1392" y="21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813" cy="496888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2" y="0"/>
            <a:ext cx="2944813" cy="496888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17B76E4E-D7F9-4B05-BE83-511CBDA385B1}" type="datetimeFigureOut">
              <a:rPr lang="de-CH" smtClean="0"/>
              <a:t>08.10.19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32925"/>
            <a:ext cx="2944813" cy="496888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2" y="9432925"/>
            <a:ext cx="2944813" cy="496888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D5E07B7C-9C49-469F-91CD-C472F1AEA01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87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4486" cy="496031"/>
          </a:xfrm>
          <a:prstGeom prst="rect">
            <a:avLst/>
          </a:prstGeom>
        </p:spPr>
        <p:txBody>
          <a:bodyPr vert="horz" lIns="95557" tIns="47780" rIns="95557" bIns="47780" rtlCol="0"/>
          <a:lstStyle>
            <a:lvl1pPr algn="l" defTabSz="952567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498" y="2"/>
            <a:ext cx="2944486" cy="496031"/>
          </a:xfrm>
          <a:prstGeom prst="rect">
            <a:avLst/>
          </a:prstGeom>
        </p:spPr>
        <p:txBody>
          <a:bodyPr vert="horz" lIns="95557" tIns="47780" rIns="95557" bIns="47780" rtlCol="0"/>
          <a:lstStyle>
            <a:lvl1pPr algn="r" defTabSz="952567">
              <a:defRPr sz="1300"/>
            </a:lvl1pPr>
          </a:lstStyle>
          <a:p>
            <a:pPr>
              <a:defRPr/>
            </a:pPr>
            <a:fld id="{2C43F845-1591-4AF8-BAA8-A73E4B84E42F}" type="datetimeFigureOut">
              <a:rPr lang="de-DE"/>
              <a:pPr>
                <a:defRPr/>
              </a:pPr>
              <a:t>08.10.19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80" rIns="95557" bIns="477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49" y="4716914"/>
            <a:ext cx="5436208" cy="4468899"/>
          </a:xfrm>
          <a:prstGeom prst="rect">
            <a:avLst/>
          </a:prstGeom>
        </p:spPr>
        <p:txBody>
          <a:bodyPr vert="horz" lIns="95557" tIns="47780" rIns="95557" bIns="4778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831"/>
            <a:ext cx="2944486" cy="496031"/>
          </a:xfrm>
          <a:prstGeom prst="rect">
            <a:avLst/>
          </a:prstGeom>
        </p:spPr>
        <p:txBody>
          <a:bodyPr vert="horz" lIns="95557" tIns="47780" rIns="95557" bIns="47780" rtlCol="0" anchor="b"/>
          <a:lstStyle>
            <a:lvl1pPr algn="l" defTabSz="952567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498" y="9433831"/>
            <a:ext cx="2944486" cy="496031"/>
          </a:xfrm>
          <a:prstGeom prst="rect">
            <a:avLst/>
          </a:prstGeom>
        </p:spPr>
        <p:txBody>
          <a:bodyPr vert="horz" lIns="95557" tIns="47780" rIns="95557" bIns="47780" rtlCol="0" anchor="b"/>
          <a:lstStyle>
            <a:lvl1pPr algn="r" defTabSz="952567">
              <a:defRPr sz="1300"/>
            </a:lvl1pPr>
          </a:lstStyle>
          <a:p>
            <a:pPr>
              <a:defRPr/>
            </a:pPr>
            <a:fld id="{8A4B190D-9A22-4872-8233-47E4A8030E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6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390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98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4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35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046" algn="l" defTabSz="9124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256" algn="l" defTabSz="9124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465" algn="l" defTabSz="9124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9673" algn="l" defTabSz="9124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76200" y="-76201"/>
            <a:ext cx="9315450" cy="700087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6671" y="2511708"/>
            <a:ext cx="5869279" cy="3965969"/>
            <a:chOff x="-495300" y="2228850"/>
            <a:chExt cx="5878288" cy="3960000"/>
          </a:xfrm>
        </p:grpSpPr>
        <p:sp>
          <p:nvSpPr>
            <p:cNvPr id="99" name="Ellipse 98"/>
            <p:cNvSpPr/>
            <p:nvPr userDrawn="1"/>
          </p:nvSpPr>
          <p:spPr>
            <a:xfrm>
              <a:off x="1409699" y="2228850"/>
              <a:ext cx="3973289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>
          <a:xfrm>
            <a:off x="3660750" y="62400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782818" y="5274693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6007818" y="6003056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>
          <a:xfrm flipH="1">
            <a:off x="7244723" y="4198685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>
          <a:xfrm>
            <a:off x="5873594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6822907" y="530747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08.10.19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30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5" y="398112"/>
            <a:ext cx="2680495" cy="1531712"/>
          </a:xfrm>
          <a:prstGeom prst="rect">
            <a:avLst/>
          </a:prstGeom>
        </p:spPr>
      </p:pic>
      <p:pic>
        <p:nvPicPr>
          <p:cNvPr id="114" name="Grafik 1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" y="402594"/>
            <a:ext cx="1520088" cy="15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B3AA4DF8-6E05-47BC-B745-00AB9FBF00D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5" name="Picture 4" descr="images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308" l="1258" r="987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58683" y="522995"/>
            <a:ext cx="1666428" cy="833214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0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4" y="-99392"/>
            <a:ext cx="8106002" cy="801688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81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070" y="-99392"/>
            <a:ext cx="8106002" cy="8016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876" y="1268764"/>
            <a:ext cx="8981628" cy="5256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xfrm>
            <a:off x="8069490" y="6642940"/>
            <a:ext cx="1036637" cy="179387"/>
          </a:xfrm>
          <a:prstGeom prst="rect">
            <a:avLst/>
          </a:prstGeom>
        </p:spPr>
        <p:txBody>
          <a:bodyPr lIns="91416" tIns="45708" rIns="91416" bIns="45708"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DF5C91D3-D39B-4765-B2EA-C740C980B1D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xfrm>
            <a:off x="251524" y="6619421"/>
            <a:ext cx="2895600" cy="160337"/>
          </a:xfrm>
          <a:prstGeom prst="rect">
            <a:avLst/>
          </a:prstGeom>
        </p:spPr>
        <p:txBody>
          <a:bodyPr lIns="91416" tIns="45708" rIns="91416" bIns="45708"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4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32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999" y="2996952"/>
            <a:ext cx="8106002" cy="801688"/>
          </a:xfr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518999" y="2636912"/>
            <a:ext cx="810600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GB" sz="4400" b="1" kern="1200" dirty="0" smtClean="0">
                <a:solidFill>
                  <a:srgbClr val="0070C0"/>
                </a:solidFill>
                <a:latin typeface="Comic Sans MS" pitchFamily="66" charset="0"/>
                <a:ea typeface="+mn-ea"/>
                <a:cs typeface="+mn-cs"/>
              </a:defRPr>
            </a:lvl1pPr>
            <a:lvl2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2pPr>
            <a:lvl3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3pPr>
            <a:lvl4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4pPr>
            <a:lvl5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5pPr>
            <a:lvl6pPr marL="2200351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6pPr>
            <a:lvl7pPr marL="260041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7pPr>
            <a:lvl8pPr marL="3000479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8pPr>
            <a:lvl9pPr marL="340054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endParaRPr lang="de-CH" sz="14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429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16" tIns="45708" rIns="91416" bIns="45708"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16" tIns="45708" rIns="91416" bIns="45708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16" tIns="45708" rIns="91416" bIns="45708"/>
          <a:lstStyle/>
          <a:p>
            <a:fld id="{CE6961BB-7811-6446-847E-39ABAF122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0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892" y="1268761"/>
            <a:ext cx="8981628" cy="5256584"/>
          </a:xfrm>
        </p:spPr>
        <p:txBody>
          <a:bodyPr/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xfrm>
            <a:off x="8069490" y="6642937"/>
            <a:ext cx="1036637" cy="179387"/>
          </a:xfrm>
          <a:prstGeom prst="rect">
            <a:avLst/>
          </a:prstGeom>
        </p:spPr>
        <p:txBody>
          <a:bodyPr/>
          <a:lstStyle>
            <a:lvl1pPr defTabSz="91226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702" algn="l"/>
                <a:tab pos="784798" algn="l"/>
                <a:tab pos="1177889" algn="l"/>
                <a:tab pos="1570982" algn="l"/>
                <a:tab pos="1964074" algn="l"/>
                <a:tab pos="2357164" algn="l"/>
                <a:tab pos="2750257" algn="l"/>
                <a:tab pos="3143353" algn="l"/>
                <a:tab pos="3536442" algn="l"/>
                <a:tab pos="3929536" algn="l"/>
                <a:tab pos="4322627" algn="l"/>
                <a:tab pos="4715721" algn="l"/>
                <a:tab pos="5108814" algn="l"/>
                <a:tab pos="5501905" algn="l"/>
                <a:tab pos="5894999" algn="l"/>
                <a:tab pos="6288090" algn="l"/>
                <a:tab pos="6681186" algn="l"/>
                <a:tab pos="7074275" algn="l"/>
                <a:tab pos="7467368" algn="l"/>
                <a:tab pos="7860461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DF5C91D3-D39B-4765-B2EA-C740C980B1D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>
          <a:xfrm>
            <a:off x="251521" y="6619421"/>
            <a:ext cx="2895600" cy="160337"/>
          </a:xfrm>
          <a:prstGeom prst="rect">
            <a:avLst/>
          </a:prstGeom>
        </p:spPr>
        <p:txBody>
          <a:bodyPr/>
          <a:lstStyle>
            <a:lvl1pPr defTabSz="91226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702" algn="l"/>
                <a:tab pos="784798" algn="l"/>
                <a:tab pos="1177889" algn="l"/>
                <a:tab pos="1570982" algn="l"/>
                <a:tab pos="1964074" algn="l"/>
                <a:tab pos="2357164" algn="l"/>
                <a:tab pos="2750257" algn="l"/>
                <a:tab pos="3143353" algn="l"/>
                <a:tab pos="3536442" algn="l"/>
                <a:tab pos="3929536" algn="l"/>
                <a:tab pos="4322627" algn="l"/>
                <a:tab pos="4715721" algn="l"/>
                <a:tab pos="5108814" algn="l"/>
                <a:tab pos="5501905" algn="l"/>
                <a:tab pos="5894999" algn="l"/>
                <a:tab pos="6288090" algn="l"/>
                <a:tab pos="6681186" algn="l"/>
                <a:tab pos="7074275" algn="l"/>
                <a:tab pos="7467368" algn="l"/>
                <a:tab pos="7860461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7" name="Picture 6" descr="images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308" l="1258" r="987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58683" y="522995"/>
            <a:ext cx="1666428" cy="833214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5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89235" y="6462041"/>
            <a:ext cx="1038474" cy="17566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0B0FD5-EFA1-4724-A918-1EA1EC840A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1168809" y="6462041"/>
            <a:ext cx="2896867" cy="16270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76190"/>
      </p:ext>
    </p:extLst>
  </p:cSld>
  <p:clrMapOvr>
    <a:masterClrMapping/>
  </p:clrMapOvr>
  <p:transition spd="med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23" y="0"/>
            <a:ext cx="9144000" cy="6859588"/>
          </a:xfrm>
          <a:prstGeom prst="rect">
            <a:avLst/>
          </a:prstGeom>
        </p:spPr>
      </p:pic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0D8108BD-7D0C-4083-9AA9-105ADDF9F55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ur Tite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0D8108BD-7D0C-4083-9AA9-105ADDF9F55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71840" y="58614"/>
            <a:ext cx="1595300" cy="1196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1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892" y="1268764"/>
            <a:ext cx="8981628" cy="5256584"/>
          </a:xfrm>
        </p:spPr>
        <p:txBody>
          <a:bodyPr/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DF5C91D3-D39B-4765-B2EA-C740C980B1D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23" y="0"/>
            <a:ext cx="9144000" cy="6859588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595"/>
            <a:ext cx="9144000" cy="6859588"/>
          </a:xfrm>
          <a:prstGeom prst="rect">
            <a:avLst/>
          </a:prstGeom>
        </p:spPr>
      </p:pic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B3AA4DF8-6E05-47BC-B745-00AB9FBF00D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6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9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928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625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203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944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12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7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17488" y="1050929"/>
            <a:ext cx="8242944" cy="5402857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2pPr>
              <a:defRPr lang="en-US" sz="1800" kern="1200" dirty="0" smtClean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2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8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198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7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999" y="2996952"/>
            <a:ext cx="8106002" cy="801688"/>
          </a:xfr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518999" y="2636912"/>
            <a:ext cx="810600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GB" sz="4400" b="1" kern="1200" dirty="0" smtClean="0">
                <a:solidFill>
                  <a:srgbClr val="0070C0"/>
                </a:solidFill>
                <a:latin typeface="Comic Sans MS" pitchFamily="66" charset="0"/>
                <a:ea typeface="+mn-ea"/>
                <a:cs typeface="+mn-cs"/>
              </a:defRPr>
            </a:lvl1pPr>
            <a:lvl2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2pPr>
            <a:lvl3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3pPr>
            <a:lvl4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4pPr>
            <a:lvl5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5pPr>
            <a:lvl6pPr marL="2200351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6pPr>
            <a:lvl7pPr marL="260041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7pPr>
            <a:lvl8pPr marL="3000479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8pPr>
            <a:lvl9pPr marL="340054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endParaRPr lang="de-CH" sz="14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7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zhaw_LO__e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400" y="227496"/>
            <a:ext cx="658379" cy="9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8793" y="570180"/>
            <a:ext cx="5846675" cy="1141801"/>
          </a:xfrm>
        </p:spPr>
        <p:txBody>
          <a:bodyPr/>
          <a:lstStyle>
            <a:lvl1pPr>
              <a:lnSpc>
                <a:spcPts val="2651"/>
              </a:lnSpc>
              <a:spcAft>
                <a:spcPts val="1368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8878" y="1860284"/>
            <a:ext cx="7710498" cy="3916389"/>
          </a:xfrm>
        </p:spPr>
        <p:txBody>
          <a:bodyPr/>
          <a:lstStyle>
            <a:lvl1pPr marL="0" indent="0">
              <a:buFontTx/>
              <a:buNone/>
              <a:defRPr sz="2394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89233" y="6462041"/>
            <a:ext cx="1038474" cy="175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DD7E9-21EC-44AC-8512-7C11E1BAFFB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168878" y="6462041"/>
            <a:ext cx="2896867" cy="1627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92" y="195999"/>
            <a:ext cx="7378560" cy="7171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105A7-BE74-4C52-AFFB-E2B417E3C2E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60294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0D8108BD-7D0C-4083-9AA9-105ADDF9F55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6" name="Picture 5" descr="images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308" l="1258" r="987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58683" y="522995"/>
            <a:ext cx="1666428" cy="83321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892" y="1268764"/>
            <a:ext cx="8981628" cy="5256584"/>
          </a:xfrm>
        </p:spPr>
        <p:txBody>
          <a:bodyPr/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DF5C91D3-D39B-4765-B2EA-C740C980B1D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208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391625" algn="l"/>
                <a:tab pos="784642" algn="l"/>
                <a:tab pos="1177657" algn="l"/>
                <a:tab pos="1570673" algn="l"/>
                <a:tab pos="1963687" algn="l"/>
                <a:tab pos="2356699" algn="l"/>
                <a:tab pos="2749714" algn="l"/>
                <a:tab pos="3142733" algn="l"/>
                <a:tab pos="3535746" algn="l"/>
                <a:tab pos="3928761" algn="l"/>
                <a:tab pos="4321775" algn="l"/>
                <a:tab pos="4714790" algn="l"/>
                <a:tab pos="5107806" algn="l"/>
                <a:tab pos="5500819" algn="l"/>
                <a:tab pos="5893835" algn="l"/>
                <a:tab pos="6286849" algn="l"/>
                <a:tab pos="6679868" algn="l"/>
                <a:tab pos="7072877" algn="l"/>
                <a:tab pos="7465894" algn="l"/>
                <a:tab pos="7858909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7" name="Picture 6" descr="images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89308" l="1258" r="987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58683" y="522995"/>
            <a:ext cx="1666428" cy="833214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lvl="0" algn="l" defTabSz="3904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4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9641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5C44-C63F-6746-B100-3643D5BD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6" r:id="rId1"/>
    <p:sldLayoutId id="2147485521" r:id="rId2"/>
    <p:sldLayoutId id="2147485539" r:id="rId3"/>
    <p:sldLayoutId id="2147485524" r:id="rId4"/>
    <p:sldLayoutId id="2147485522" r:id="rId5"/>
    <p:sldLayoutId id="2147485552" r:id="rId6"/>
    <p:sldLayoutId id="2147485555" r:id="rId7"/>
  </p:sldLayoutIdLst>
  <p:hf hdr="0" ftr="0" dt="0"/>
  <p:txStyles>
    <p:titleStyle>
      <a:lvl1pPr algn="l" defTabSz="457080" rtl="0" eaLnBrk="1" latinLnBrk="0" hangingPunct="1">
        <a:spcBef>
          <a:spcPct val="0"/>
        </a:spcBef>
        <a:buNone/>
        <a:defRPr lang="en-GB" sz="2400" b="1" kern="1200" dirty="0">
          <a:solidFill>
            <a:srgbClr val="0070C0"/>
          </a:solidFill>
          <a:latin typeface="Comic Sans MS" pitchFamily="66" charset="0"/>
          <a:ea typeface="+mn-ea"/>
          <a:cs typeface="+mn-cs"/>
        </a:defRPr>
      </a:lvl1pPr>
    </p:titleStyle>
    <p:bodyStyle>
      <a:lvl1pPr marL="342810" indent="-34281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754" indent="-285674" algn="l" defTabSz="45708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2700" indent="-228540" algn="l" defTabSz="45708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599780" indent="-228540" algn="l" defTabSz="45708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6858" indent="-228540" algn="l" defTabSz="45708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393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 userDrawn="1"/>
        </p:nvSpPr>
        <p:spPr bwMode="auto">
          <a:xfrm>
            <a:off x="0" y="0"/>
            <a:ext cx="9145588" cy="685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9991" tIns="39995" rIns="79991" bIns="39995" anchor="ctr"/>
          <a:lstStyle/>
          <a:p>
            <a:pPr defTabSz="39042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1196979"/>
            <a:ext cx="9145588" cy="54723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9991" tIns="39995" rIns="79991" bIns="39995" anchor="ctr"/>
          <a:lstStyle/>
          <a:p>
            <a:pPr defTabSz="39042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5768" y="19848"/>
            <a:ext cx="810600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um das Format des </a:t>
            </a:r>
            <a:r>
              <a:rPr lang="en-GB" dirty="0" err="1"/>
              <a:t>Titeltextes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54958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Gliederungstextes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Sechste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Siebente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Achte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Neunte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069490" y="6642940"/>
            <a:ext cx="1036637" cy="179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0835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425AB8D-E01D-4EBF-A4D6-C130D728E44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251524" y="6619421"/>
            <a:ext cx="2895600" cy="160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0835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9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3" r:id="rId2"/>
    <p:sldLayoutId id="2147485411" r:id="rId3"/>
  </p:sldLayoutIdLst>
  <p:hf hdr="0" ftr="0" dt="0"/>
  <p:txStyles>
    <p:titleStyle>
      <a:lvl1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lang="en-GB" sz="2400" b="1" kern="1200" dirty="0" smtClean="0">
          <a:solidFill>
            <a:srgbClr val="0070C0"/>
          </a:solidFill>
          <a:latin typeface="Comic Sans MS" pitchFamily="66" charset="0"/>
          <a:ea typeface="+mn-ea"/>
          <a:cs typeface="+mn-cs"/>
        </a:defRPr>
      </a:lvl1pPr>
      <a:lvl2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2pPr>
      <a:lvl3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3pPr>
      <a:lvl4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4pPr>
      <a:lvl5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5pPr>
      <a:lvl6pPr marL="2199771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6pPr>
      <a:lvl7pPr marL="2599732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7pPr>
      <a:lvl8pPr marL="2999690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8pPr>
      <a:lvl9pPr marL="3399651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9pPr>
    </p:titleStyle>
    <p:bodyStyle>
      <a:lvl1pPr marL="296787" indent="-296787" algn="l" defTabSz="390423" rtl="0" eaLnBrk="0" fontAlgn="base" hangingPunct="0">
        <a:lnSpc>
          <a:spcPct val="120000"/>
        </a:lnSpc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47532" indent="-245999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</a:defRPr>
      </a:lvl2pPr>
      <a:lvl3pPr marL="998274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3pPr>
      <a:lvl4pPr marL="1396632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4pPr>
      <a:lvl5pPr marL="1798164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5pPr>
      <a:lvl6pPr marL="2199771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6pPr>
      <a:lvl7pPr marL="2599732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7pPr>
      <a:lvl8pPr marL="2999690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8pPr>
      <a:lvl9pPr marL="3399651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9pPr>
    </p:bodyStyle>
    <p:otherStyle>
      <a:defPPr>
        <a:defRPr lang="de-DE"/>
      </a:defPPr>
      <a:lvl1pPr marL="0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954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913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5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2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749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2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6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>
            <a:alphaModFix amt="5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02630"/>
            <a:ext cx="8229600" cy="56207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lvl="0" algn="l" defTabSz="3904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4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0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9" r:id="rId2"/>
    <p:sldLayoutId id="2147485528" r:id="rId3"/>
    <p:sldLayoutId id="2147485530" r:id="rId4"/>
    <p:sldLayoutId id="2147485531" r:id="rId5"/>
    <p:sldLayoutId id="2147485544" r:id="rId6"/>
    <p:sldLayoutId id="2147485568" r:id="rId7"/>
  </p:sldLayoutIdLst>
  <p:hf hdr="0" ftr="0" dt="0"/>
  <p:txStyles>
    <p:titleStyle>
      <a:lvl1pPr algn="l" defTabSz="457080" rtl="0" eaLnBrk="1" latinLnBrk="0" hangingPunct="1">
        <a:spcBef>
          <a:spcPct val="0"/>
        </a:spcBef>
        <a:buNone/>
        <a:defRPr lang="en-GB" sz="2400" b="1" kern="1200" dirty="0">
          <a:solidFill>
            <a:srgbClr val="0070C0"/>
          </a:solidFill>
          <a:latin typeface="Comic Sans MS" pitchFamily="66" charset="0"/>
          <a:ea typeface="+mn-ea"/>
          <a:cs typeface="+mn-cs"/>
        </a:defRPr>
      </a:lvl1pPr>
    </p:titleStyle>
    <p:bodyStyle>
      <a:lvl1pPr marL="342810" indent="-342810" algn="l" defTabSz="4570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urier New"/>
          <a:ea typeface="+mn-ea"/>
          <a:cs typeface="Courier New"/>
        </a:defRPr>
      </a:lvl1pPr>
      <a:lvl2pPr marL="742754" indent="-285674" algn="l" defTabSz="457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urier New"/>
          <a:ea typeface="+mn-ea"/>
          <a:cs typeface="Courier New"/>
        </a:defRPr>
      </a:lvl2pPr>
      <a:lvl3pPr marL="1142700" indent="-228540" algn="l" defTabSz="4570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urier New"/>
          <a:ea typeface="+mn-ea"/>
          <a:cs typeface="Courier New"/>
        </a:defRPr>
      </a:lvl3pPr>
      <a:lvl4pPr marL="1599780" indent="-228540" algn="l" defTabSz="4570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urier New"/>
          <a:ea typeface="+mn-ea"/>
          <a:cs typeface="Courier New"/>
        </a:defRPr>
      </a:lvl4pPr>
      <a:lvl5pPr marL="2056858" indent="-228540" algn="l" defTabSz="4570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urier New"/>
          <a:ea typeface="+mn-ea"/>
          <a:cs typeface="Courier New"/>
        </a:defRPr>
      </a:lvl5pPr>
      <a:lvl6pPr marL="251393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7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8" indent="-228540" algn="l" defTabSz="4570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0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9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8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7" algn="l" defTabSz="457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3823" y="0"/>
            <a:ext cx="9144000" cy="6859588"/>
          </a:xfrm>
          <a:prstGeom prst="rect">
            <a:avLst/>
          </a:prstGeom>
        </p:spPr>
      </p:pic>
      <p:sp>
        <p:nvSpPr>
          <p:cNvPr id="1026" name="Rectangle 1"/>
          <p:cNvSpPr>
            <a:spLocks noChangeArrowheads="1"/>
          </p:cNvSpPr>
          <p:nvPr userDrawn="1"/>
        </p:nvSpPr>
        <p:spPr bwMode="auto">
          <a:xfrm>
            <a:off x="0" y="0"/>
            <a:ext cx="9145588" cy="685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9991" tIns="39995" rIns="79991" bIns="39995" anchor="ctr"/>
          <a:lstStyle/>
          <a:p>
            <a:pPr defTabSz="39042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1196979"/>
            <a:ext cx="9145588" cy="54723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9991" tIns="39995" rIns="79991" bIns="39995" anchor="ctr"/>
          <a:lstStyle/>
          <a:p>
            <a:pPr defTabSz="390423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823" y="27215"/>
            <a:ext cx="810600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um das Format des </a:t>
            </a:r>
            <a:r>
              <a:rPr lang="en-GB" dirty="0" err="1"/>
              <a:t>Titeltextes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54958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Gliederungstextes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Sechste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Siebente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Achte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Neunte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069490" y="6642940"/>
            <a:ext cx="1036637" cy="179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0835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425AB8D-E01D-4EBF-A4D6-C130D728E44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251524" y="6619421"/>
            <a:ext cx="2895600" cy="160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0835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36512" y="-27384"/>
            <a:ext cx="91440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8" r:id="rId1"/>
    <p:sldLayoutId id="2147485569" r:id="rId2"/>
    <p:sldLayoutId id="2147485549" r:id="rId3"/>
    <p:sldLayoutId id="2147485550" r:id="rId4"/>
  </p:sldLayoutIdLst>
  <p:hf hdr="0" ftr="0" dt="0"/>
  <p:txStyles>
    <p:titleStyle>
      <a:lvl1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lang="en-GB" sz="2400" b="1" kern="1200" dirty="0" smtClean="0">
          <a:solidFill>
            <a:schemeClr val="bg1"/>
          </a:solidFill>
          <a:latin typeface="Comic Sans MS" pitchFamily="66" charset="0"/>
          <a:ea typeface="+mn-ea"/>
          <a:cs typeface="+mn-cs"/>
        </a:defRPr>
      </a:lvl1pPr>
      <a:lvl2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2pPr>
      <a:lvl3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3pPr>
      <a:lvl4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4pPr>
      <a:lvl5pPr algn="l" defTabSz="3904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5pPr>
      <a:lvl6pPr marL="2199771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6pPr>
      <a:lvl7pPr marL="2599732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7pPr>
      <a:lvl8pPr marL="2999690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8pPr>
      <a:lvl9pPr marL="3399651" indent="-199978" algn="l" defTabSz="39301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0000"/>
          </a:solidFill>
          <a:latin typeface="Arial" pitchFamily="34" charset="0"/>
        </a:defRPr>
      </a:lvl9pPr>
    </p:titleStyle>
    <p:bodyStyle>
      <a:lvl1pPr marL="296787" indent="-296787" algn="l" defTabSz="390423" rtl="0" eaLnBrk="0" fontAlgn="base" hangingPunct="0">
        <a:lnSpc>
          <a:spcPct val="120000"/>
        </a:lnSpc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chemeClr val="bg1"/>
          </a:solidFill>
          <a:latin typeface="+mn-lt"/>
          <a:ea typeface="+mn-ea"/>
          <a:cs typeface="+mn-cs"/>
        </a:defRPr>
      </a:lvl1pPr>
      <a:lvl2pPr marL="647532" indent="-245999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chemeClr val="bg1"/>
          </a:solidFill>
          <a:latin typeface="+mn-lt"/>
        </a:defRPr>
      </a:lvl2pPr>
      <a:lvl3pPr marL="998274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chemeClr val="bg1"/>
          </a:solidFill>
          <a:latin typeface="+mn-lt"/>
        </a:defRPr>
      </a:lvl3pPr>
      <a:lvl4pPr marL="1396632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chemeClr val="bg1"/>
          </a:solidFill>
          <a:latin typeface="+mn-lt"/>
        </a:defRPr>
      </a:lvl4pPr>
      <a:lvl5pPr marL="1798164" indent="-196798" algn="l" defTabSz="390423" rtl="0" eaLnBrk="0" fontAlgn="base" hangingPunct="0">
        <a:spcBef>
          <a:spcPts val="46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chemeClr val="bg1"/>
          </a:solidFill>
          <a:latin typeface="+mn-lt"/>
        </a:defRPr>
      </a:lvl5pPr>
      <a:lvl6pPr marL="2199771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6pPr>
      <a:lvl7pPr marL="2599732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7pPr>
      <a:lvl8pPr marL="2999690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8pPr>
      <a:lvl9pPr marL="3399651" indent="-199978" algn="l" defTabSz="393015" rtl="0" fontAlgn="base">
        <a:spcBef>
          <a:spcPts val="46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78AED4"/>
          </a:solidFill>
          <a:latin typeface="+mn-lt"/>
        </a:defRPr>
      </a:lvl9pPr>
    </p:bodyStyle>
    <p:otherStyle>
      <a:defPPr>
        <a:defRPr lang="de-DE"/>
      </a:defPPr>
      <a:lvl1pPr marL="0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954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913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5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2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749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2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6" algn="l" defTabSz="7999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980728"/>
            <a:ext cx="835292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7DDA-667E-9244-A8F0-055BCD59B4E4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0A9D-779C-7D42-A39A-9D6F5209D048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229600" cy="56207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lvl="0" algn="l" defTabSz="3904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7" r:id="rId1"/>
    <p:sldLayoutId id="2147485558" r:id="rId2"/>
    <p:sldLayoutId id="2147485559" r:id="rId3"/>
    <p:sldLayoutId id="2147485560" r:id="rId4"/>
    <p:sldLayoutId id="2147485561" r:id="rId5"/>
    <p:sldLayoutId id="2147485562" r:id="rId6"/>
    <p:sldLayoutId id="2147485563" r:id="rId7"/>
    <p:sldLayoutId id="2147485564" r:id="rId8"/>
    <p:sldLayoutId id="2147485565" r:id="rId9"/>
    <p:sldLayoutId id="2147485566" r:id="rId10"/>
    <p:sldLayoutId id="21474855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8787/" TargetMode="External"/><Relationship Id="rId2" Type="http://schemas.openxmlformats.org/officeDocument/2006/relationships/hyperlink" Target="http://localhost:8787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8787/" TargetMode="External"/><Relationship Id="rId2" Type="http://schemas.openxmlformats.org/officeDocument/2006/relationships/hyperlink" Target="http://localhost:8787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1444623" y="2786592"/>
            <a:ext cx="6178552" cy="2010560"/>
          </a:xfrm>
        </p:spPr>
        <p:txBody>
          <a:bodyPr>
            <a:normAutofit/>
          </a:bodyPr>
          <a:lstStyle/>
          <a:p>
            <a:r>
              <a:rPr lang="en-US" dirty="0" err="1"/>
              <a:t>Benutzung</a:t>
            </a:r>
            <a:r>
              <a:rPr lang="en-US" dirty="0"/>
              <a:t> von Docker </a:t>
            </a:r>
          </a:p>
          <a:p>
            <a:endParaRPr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Prof. Dr. Oliver Dürr</a:t>
            </a:r>
          </a:p>
        </p:txBody>
      </p:sp>
    </p:spTree>
    <p:extLst>
      <p:ext uri="{BB962C8B-B14F-4D97-AF65-F5344CB8AC3E}">
        <p14:creationId xmlns:p14="http://schemas.microsoft.com/office/powerpoint/2010/main" val="54585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Anlegen eines neuen Ordners </a:t>
            </a:r>
            <a:r>
              <a:rPr lang="de-DE" dirty="0" err="1"/>
              <a:t>r_files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15C44-C63F-6746-B100-3643D5BD7DD6}" type="slidenum">
              <a:rPr lang="en-US" smtClean="0"/>
              <a:t>2</a:t>
            </a:fld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210550" cy="47815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5536" y="6084004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diesen Ordner werden nachher die Dateien geschrieben</a:t>
            </a:r>
          </a:p>
        </p:txBody>
      </p:sp>
    </p:spTree>
    <p:extLst>
      <p:ext uri="{BB962C8B-B14F-4D97-AF65-F5344CB8AC3E}">
        <p14:creationId xmlns:p14="http://schemas.microsoft.com/office/powerpoint/2010/main" val="351998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von Docker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15C44-C63F-6746-B100-3643D5BD7DD6}" type="slidenum">
              <a:rPr lang="en-US" smtClean="0"/>
              <a:t>3</a:t>
            </a:fld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904875" cy="8191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63688" y="1124744"/>
            <a:ext cx="19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Desktop aus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5441"/>
            <a:ext cx="3459899" cy="370028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7544" y="230393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Nach dem Start etwas warten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49" y="3920921"/>
            <a:ext cx="3729383" cy="256843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076115" y="359181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drive</a:t>
            </a:r>
            <a:r>
              <a:rPr lang="de-DE" dirty="0"/>
              <a:t> c sollte </a:t>
            </a:r>
            <a:r>
              <a:rPr lang="de-DE" dirty="0" err="1"/>
              <a:t>geshared</a:t>
            </a:r>
            <a:r>
              <a:rPr lang="de-DE" dirty="0"/>
              <a:t> werden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44F3D-491F-CC4A-B9B5-68077B50B45D}"/>
              </a:ext>
            </a:extLst>
          </p:cNvPr>
          <p:cNvSpPr txBox="1"/>
          <p:nvPr/>
        </p:nvSpPr>
        <p:spPr>
          <a:xfrm>
            <a:off x="4716016" y="2956527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richtig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/>
              <a:t>sollten </a:t>
            </a:r>
            <a:r>
              <a:rPr lang="en-US" dirty="0"/>
              <a:t>Linux Container sein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7A7525-2648-D741-80F2-4545ADF03F0D}"/>
              </a:ext>
            </a:extLst>
          </p:cNvPr>
          <p:cNvCxnSpPr/>
          <p:nvPr/>
        </p:nvCxnSpPr>
        <p:spPr>
          <a:xfrm flipH="1">
            <a:off x="2267744" y="3356992"/>
            <a:ext cx="2376264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6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Starten des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containters</a:t>
            </a:r>
            <a:r>
              <a:rPr lang="de-DE" dirty="0"/>
              <a:t> in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15C44-C63F-6746-B100-3643D5BD7DD6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0" y="764704"/>
            <a:ext cx="7734300" cy="381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143889" y="5013176"/>
            <a:ext cx="902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-v c:/Users/oduerr/r_files:/home/rstudio  -p 8787:8787 -e PASSWORD=egal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rocker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2531" y="5525507"/>
            <a:ext cx="907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-v c:/Users/oduerr/r_files:/home/rstudio  Files nach in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o_duerr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r_files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61527" y="5945505"/>
            <a:ext cx="4751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 8787:8787  Zugriff mit dem Browser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des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9187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Öffnen der Umgebung im Browser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15C44-C63F-6746-B100-3643D5BD7DD6}" type="slidenum">
              <a:rPr lang="en-US" smtClean="0"/>
              <a:t>5</a:t>
            </a:fld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-180528" y="836712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>
                <a:hlinkClick r:id="rId2"/>
              </a:rPr>
              <a:t>http://localhost:8787/</a:t>
            </a:r>
            <a:endParaRPr lang="de-DE" dirty="0"/>
          </a:p>
          <a:p>
            <a:pPr lvl="1"/>
            <a:r>
              <a:rPr lang="de-DE" dirty="0"/>
              <a:t>Alternative: </a:t>
            </a:r>
            <a:r>
              <a:rPr lang="de-DE" dirty="0">
                <a:hlinkClick r:id="rId3"/>
              </a:rPr>
              <a:t>http://192.168.99.100:8787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14" y="1813478"/>
            <a:ext cx="7174012" cy="48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</p:spPr>
        <p:txBody>
          <a:bodyPr/>
          <a:lstStyle/>
          <a:p>
            <a:fld id="{68F15C44-C63F-6746-B100-3643D5BD7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9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Installing</a:t>
            </a:r>
            <a:r>
              <a:rPr lang="de-DE"/>
              <a:t> </a:t>
            </a:r>
            <a:r>
              <a:rPr lang="de-DE" err="1"/>
              <a:t>docker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Start </a:t>
            </a:r>
            <a:r>
              <a:rPr lang="de-DE" dirty="0" err="1"/>
              <a:t>docker</a:t>
            </a:r>
            <a:r>
              <a:rPr lang="de-DE" dirty="0"/>
              <a:t> (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while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desktop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linux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powershell</a:t>
            </a:r>
            <a:endParaRPr lang="de-DE" dirty="0"/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--</a:t>
            </a:r>
            <a:r>
              <a:rPr lang="de-DE" dirty="0" err="1"/>
              <a:t>rm</a:t>
            </a:r>
            <a:r>
              <a:rPr lang="de-DE" dirty="0"/>
              <a:t> -p 8787:8787 -e PASSWORD=egal </a:t>
            </a:r>
            <a:r>
              <a:rPr lang="de-DE" dirty="0" err="1"/>
              <a:t>rocker</a:t>
            </a:r>
            <a:r>
              <a:rPr lang="de-DE" dirty="0"/>
              <a:t>/</a:t>
            </a:r>
            <a:r>
              <a:rPr lang="de-DE" dirty="0" err="1"/>
              <a:t>rstudio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)</a:t>
            </a:r>
          </a:p>
          <a:p>
            <a:pPr lvl="1"/>
            <a:r>
              <a:rPr lang="de-DE" sz="1400" dirty="0"/>
              <a:t>Mit </a:t>
            </a:r>
            <a:r>
              <a:rPr lang="de-DE" sz="1400" dirty="0" err="1"/>
              <a:t>file</a:t>
            </a:r>
            <a:r>
              <a:rPr lang="de-DE" sz="1400" dirty="0"/>
              <a:t> </a:t>
            </a:r>
            <a:r>
              <a:rPr lang="de-DE" sz="1400" dirty="0" err="1"/>
              <a:t>system</a:t>
            </a:r>
            <a:endParaRPr lang="de-DE" sz="1400" dirty="0"/>
          </a:p>
          <a:p>
            <a:pPr lvl="1"/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run</a:t>
            </a:r>
            <a:r>
              <a:rPr lang="de-DE" sz="1400" dirty="0"/>
              <a:t> --</a:t>
            </a:r>
            <a:r>
              <a:rPr lang="de-DE" sz="1400" dirty="0" err="1"/>
              <a:t>rm</a:t>
            </a:r>
            <a:r>
              <a:rPr lang="de-DE" sz="1400" dirty="0"/>
              <a:t> -v c:/Users:/rocker/rstudio  -p 8787:8787 -e PASSWORD=egal  </a:t>
            </a:r>
            <a:r>
              <a:rPr lang="de-DE" sz="1400" dirty="0" err="1"/>
              <a:t>rocker</a:t>
            </a:r>
            <a:r>
              <a:rPr lang="de-DE" sz="1400" dirty="0"/>
              <a:t>/</a:t>
            </a:r>
            <a:r>
              <a:rPr lang="de-DE" sz="1400" dirty="0" err="1"/>
              <a:t>rstudio</a:t>
            </a:r>
            <a:endParaRPr lang="de-DE" sz="1400" dirty="0"/>
          </a:p>
          <a:p>
            <a:r>
              <a:rPr lang="de-DE" dirty="0"/>
              <a:t>Open </a:t>
            </a:r>
            <a:r>
              <a:rPr lang="de-DE" dirty="0" err="1"/>
              <a:t>browser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http://localhost:8787/</a:t>
            </a:r>
            <a:endParaRPr lang="de-DE" dirty="0"/>
          </a:p>
          <a:p>
            <a:pPr lvl="1"/>
            <a:r>
              <a:rPr lang="de-DE" dirty="0"/>
              <a:t>Alternative: </a:t>
            </a:r>
            <a:r>
              <a:rPr lang="de-DE" dirty="0">
                <a:hlinkClick r:id="rId3"/>
              </a:rPr>
              <a:t>http://192.168.99.100:8787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Trouble </a:t>
            </a:r>
            <a:r>
              <a:rPr lang="de-DE" dirty="0" err="1"/>
              <a:t>shooting</a:t>
            </a:r>
            <a:r>
              <a:rPr lang="de-DE" dirty="0"/>
              <a:t> (falls </a:t>
            </a:r>
            <a:r>
              <a:rPr lang="de-DE" dirty="0" err="1"/>
              <a:t>port</a:t>
            </a:r>
            <a:r>
              <a:rPr lang="de-DE" dirty="0"/>
              <a:t> belegt)</a:t>
            </a:r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--</a:t>
            </a:r>
            <a:r>
              <a:rPr lang="de-DE" dirty="0" err="1"/>
              <a:t>rm</a:t>
            </a:r>
            <a:r>
              <a:rPr lang="de-DE" dirty="0"/>
              <a:t> -p 8888:8787 -e PASSWORD=XXX </a:t>
            </a:r>
            <a:r>
              <a:rPr lang="de-DE" dirty="0" err="1"/>
              <a:t>rocker</a:t>
            </a:r>
            <a:r>
              <a:rPr lang="de-DE" dirty="0"/>
              <a:t>/</a:t>
            </a:r>
            <a:r>
              <a:rPr lang="de-DE" dirty="0" err="1"/>
              <a:t>rstudio</a:t>
            </a:r>
            <a:endParaRPr lang="de-DE" dirty="0"/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--</a:t>
            </a:r>
            <a:r>
              <a:rPr lang="de-DE" dirty="0" err="1"/>
              <a:t>rm</a:t>
            </a:r>
            <a:r>
              <a:rPr lang="de-DE" dirty="0"/>
              <a:t> -p 8787:8787 -e PASSWORD=egal –v Z:\:/home/rstudio </a:t>
            </a:r>
            <a:r>
              <a:rPr lang="de-DE" dirty="0" err="1"/>
              <a:t>rocker</a:t>
            </a:r>
            <a:r>
              <a:rPr lang="de-DE" dirty="0"/>
              <a:t>/</a:t>
            </a:r>
            <a:r>
              <a:rPr lang="de-DE" dirty="0" err="1"/>
              <a:t>rstudio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F5C91D3-D39B-4765-B2EA-C740C980B1DC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129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Windows </a:t>
            </a:r>
            <a:r>
              <a:rPr lang="de-DE" err="1"/>
              <a:t>folie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4294967295"/>
          </p:nvPr>
        </p:nvSpPr>
        <p:spPr>
          <a:xfrm>
            <a:off x="8107363" y="6643688"/>
            <a:ext cx="1036637" cy="179387"/>
          </a:xfrm>
        </p:spPr>
        <p:txBody>
          <a:bodyPr/>
          <a:lstStyle/>
          <a:p>
            <a:pPr>
              <a:defRPr/>
            </a:pPr>
            <a:fld id="{DF5C91D3-D39B-4765-B2EA-C740C980B1DC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6712"/>
            <a:ext cx="6626696" cy="48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70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Übungsaufgab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 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Übungsaufgab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281</Words>
  <Application>Microsoft Macintosh PowerPoint</Application>
  <PresentationFormat>On-screen Show (4:3)</PresentationFormat>
  <Paragraphs>45</Paragraphs>
  <Slides>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Courier New</vt:lpstr>
      <vt:lpstr>Times New Roman</vt:lpstr>
      <vt:lpstr>Custom Design</vt:lpstr>
      <vt:lpstr>Übungsaufgabe</vt:lpstr>
      <vt:lpstr>R Code</vt:lpstr>
      <vt:lpstr>1_Übungsaufgabe</vt:lpstr>
      <vt:lpstr>1_Custom Design</vt:lpstr>
      <vt:lpstr>PowerPoint Presentation</vt:lpstr>
      <vt:lpstr>Anlegen eines neuen Ordners r_files</vt:lpstr>
      <vt:lpstr>Starten von Docker </vt:lpstr>
      <vt:lpstr>Starten des docker containters in windows powershell</vt:lpstr>
      <vt:lpstr>Öffnen der Umgebung im Browser</vt:lpstr>
      <vt:lpstr>Backup</vt:lpstr>
      <vt:lpstr>Installing docker</vt:lpstr>
      <vt:lpstr>Windows folie</vt:lpstr>
    </vt:vector>
  </TitlesOfParts>
  <Company>zhaw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Beate Sick</dc:creator>
  <cp:lastModifiedBy>oliver dürr</cp:lastModifiedBy>
  <cp:revision>3644</cp:revision>
  <cp:lastPrinted>2019-10-08T13:03:49Z</cp:lastPrinted>
  <dcterms:created xsi:type="dcterms:W3CDTF">2009-10-16T08:34:09Z</dcterms:created>
  <dcterms:modified xsi:type="dcterms:W3CDTF">2019-10-08T18:06:16Z</dcterms:modified>
</cp:coreProperties>
</file>