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b91c9256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b91c925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91c9256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91c9256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91c9256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91c9256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91c9256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91c9256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91c9256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91c9256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91c9256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91c925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91c9256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91c9256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91c9256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91c9256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utorialspoint.com/python/python_gui_programming.htm" TargetMode="External"/><Relationship Id="rId4" Type="http://schemas.openxmlformats.org/officeDocument/2006/relationships/hyperlink" Target="https://www.pygame.org/docs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40" Type="http://schemas.openxmlformats.org/officeDocument/2006/relationships/hyperlink" Target="https://www.pygame.org/docs/ref/pygame.html#module-pygame.version" TargetMode="External"/><Relationship Id="rId20" Type="http://schemas.openxmlformats.org/officeDocument/2006/relationships/hyperlink" Target="https://www.pygame.org/docs/ref/mask.html" TargetMode="External"/><Relationship Id="rId22" Type="http://schemas.openxmlformats.org/officeDocument/2006/relationships/hyperlink" Target="https://www.pygame.org/docs/ref/transform.html" TargetMode="External"/><Relationship Id="rId21" Type="http://schemas.openxmlformats.org/officeDocument/2006/relationships/hyperlink" Target="https://www.pygame.org/docs/ref/sprite.html" TargetMode="External"/><Relationship Id="rId24" Type="http://schemas.openxmlformats.org/officeDocument/2006/relationships/hyperlink" Target="https://www.pygame.org/docs/ref/freetype.html" TargetMode="External"/><Relationship Id="rId23" Type="http://schemas.openxmlformats.org/officeDocument/2006/relationships/hyperlink" Target="https://www.pygame.org/docs/ref/bufferproxy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game.org/docs/ref/color.html" TargetMode="External"/><Relationship Id="rId4" Type="http://schemas.openxmlformats.org/officeDocument/2006/relationships/hyperlink" Target="https://www.pygame.org/docs/ref/display.html" TargetMode="External"/><Relationship Id="rId9" Type="http://schemas.openxmlformats.org/officeDocument/2006/relationships/hyperlink" Target="https://www.pygame.org/docs/ref/key.html" TargetMode="External"/><Relationship Id="rId26" Type="http://schemas.openxmlformats.org/officeDocument/2006/relationships/hyperlink" Target="https://www.pygame.org/docs/ref/midi.html" TargetMode="External"/><Relationship Id="rId25" Type="http://schemas.openxmlformats.org/officeDocument/2006/relationships/hyperlink" Target="https://www.pygame.org/docs/ref/gfxdraw.html" TargetMode="External"/><Relationship Id="rId28" Type="http://schemas.openxmlformats.org/officeDocument/2006/relationships/hyperlink" Target="https://www.pygame.org/docs/ref/pixelarray.html" TargetMode="External"/><Relationship Id="rId27" Type="http://schemas.openxmlformats.org/officeDocument/2006/relationships/hyperlink" Target="https://www.pygame.org/docs/ref/overlay.html" TargetMode="External"/><Relationship Id="rId5" Type="http://schemas.openxmlformats.org/officeDocument/2006/relationships/hyperlink" Target="https://www.pygame.org/docs/ref/draw.html" TargetMode="External"/><Relationship Id="rId6" Type="http://schemas.openxmlformats.org/officeDocument/2006/relationships/hyperlink" Target="https://www.pygame.org/docs/ref/event.html" TargetMode="External"/><Relationship Id="rId29" Type="http://schemas.openxmlformats.org/officeDocument/2006/relationships/hyperlink" Target="https://www.pygame.org/docs/ref/pixelcopy.html" TargetMode="External"/><Relationship Id="rId7" Type="http://schemas.openxmlformats.org/officeDocument/2006/relationships/hyperlink" Target="https://www.pygame.org/docs/ref/font.html" TargetMode="External"/><Relationship Id="rId8" Type="http://schemas.openxmlformats.org/officeDocument/2006/relationships/hyperlink" Target="https://www.pygame.org/docs/ref/image.html" TargetMode="External"/><Relationship Id="rId31" Type="http://schemas.openxmlformats.org/officeDocument/2006/relationships/hyperlink" Target="https://www.pygame.org/docs/ref/surfarray.html" TargetMode="External"/><Relationship Id="rId30" Type="http://schemas.openxmlformats.org/officeDocument/2006/relationships/hyperlink" Target="https://www.pygame.org/docs/ref/sndarray.html" TargetMode="External"/><Relationship Id="rId11" Type="http://schemas.openxmlformats.org/officeDocument/2006/relationships/hyperlink" Target="https://www.pygame.org/docs/ref/mixer.html" TargetMode="External"/><Relationship Id="rId33" Type="http://schemas.openxmlformats.org/officeDocument/2006/relationships/hyperlink" Target="https://www.pygame.org/docs/ref/camera.html" TargetMode="External"/><Relationship Id="rId10" Type="http://schemas.openxmlformats.org/officeDocument/2006/relationships/hyperlink" Target="https://www.pygame.org/docs/ref/locals.html" TargetMode="External"/><Relationship Id="rId32" Type="http://schemas.openxmlformats.org/officeDocument/2006/relationships/hyperlink" Target="https://www.pygame.org/docs/ref/math.html" TargetMode="External"/><Relationship Id="rId13" Type="http://schemas.openxmlformats.org/officeDocument/2006/relationships/hyperlink" Target="https://www.pygame.org/docs/ref/rect.html" TargetMode="External"/><Relationship Id="rId35" Type="http://schemas.openxmlformats.org/officeDocument/2006/relationships/hyperlink" Target="https://www.pygame.org/docs/ref/examples.html" TargetMode="External"/><Relationship Id="rId12" Type="http://schemas.openxmlformats.org/officeDocument/2006/relationships/hyperlink" Target="https://www.pygame.org/docs/ref/mouse.html" TargetMode="External"/><Relationship Id="rId34" Type="http://schemas.openxmlformats.org/officeDocument/2006/relationships/hyperlink" Target="https://www.pygame.org/docs/ref/cdrom.html" TargetMode="External"/><Relationship Id="rId15" Type="http://schemas.openxmlformats.org/officeDocument/2006/relationships/hyperlink" Target="https://www.pygame.org/docs/ref/time.html" TargetMode="External"/><Relationship Id="rId37" Type="http://schemas.openxmlformats.org/officeDocument/2006/relationships/hyperlink" Target="https://www.pygame.org/docs/ref/scrap.html" TargetMode="External"/><Relationship Id="rId14" Type="http://schemas.openxmlformats.org/officeDocument/2006/relationships/hyperlink" Target="https://www.pygame.org/docs/ref/surface.html" TargetMode="External"/><Relationship Id="rId36" Type="http://schemas.openxmlformats.org/officeDocument/2006/relationships/hyperlink" Target="https://www.pygame.org/docs/ref/fastevent.html" TargetMode="External"/><Relationship Id="rId17" Type="http://schemas.openxmlformats.org/officeDocument/2006/relationships/hyperlink" Target="https://www.pygame.org/docs/ref/pygame.html" TargetMode="External"/><Relationship Id="rId39" Type="http://schemas.openxmlformats.org/officeDocument/2006/relationships/hyperlink" Target="https://www.pygame.org/docs/ref/touch.html" TargetMode="External"/><Relationship Id="rId16" Type="http://schemas.openxmlformats.org/officeDocument/2006/relationships/hyperlink" Target="https://www.pygame.org/docs/ref/music.html" TargetMode="External"/><Relationship Id="rId38" Type="http://schemas.openxmlformats.org/officeDocument/2006/relationships/hyperlink" Target="https://www.pygame.org/docs/ref/tests.html" TargetMode="External"/><Relationship Id="rId19" Type="http://schemas.openxmlformats.org/officeDocument/2006/relationships/hyperlink" Target="https://www.pygame.org/docs/ref/joystick.html" TargetMode="External"/><Relationship Id="rId18" Type="http://schemas.openxmlformats.org/officeDocument/2006/relationships/hyperlink" Target="https://www.pygame.org/docs/ref/cursor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 vs. Pygame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Janabelle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GUI Programming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Easier to learn and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Documentation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https://www.tutorialspoint.com/python/python_gui_programming.htm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Complex and a lot of moving parts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More flexibility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 do anything you want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Documentation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https://www.pygame.org/docs/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Usually used for 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7562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6314" l="0" r="0" t="0"/>
          <a:stretch/>
        </p:blipFill>
        <p:spPr>
          <a:xfrm>
            <a:off x="4914675" y="3312775"/>
            <a:ext cx="3867150" cy="1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8600" y="3214400"/>
            <a:ext cx="2098497" cy="15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list of all the widgets that we introduced and used in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Easy and clear for the player or user to navigate around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Not always the prettiest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50" y="2310838"/>
            <a:ext cx="4845450" cy="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350" y="2963344"/>
            <a:ext cx="4218550" cy="198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rot="10800000">
            <a:off x="930125" y="2571650"/>
            <a:ext cx="93000" cy="46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865000" y="3032150"/>
            <a:ext cx="651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 rot="10800000">
            <a:off x="1863825" y="2608375"/>
            <a:ext cx="93000" cy="46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1798700" y="3068875"/>
            <a:ext cx="651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Entry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5"/>
          <p:cNvCxnSpPr>
            <a:stCxn id="88" idx="0"/>
          </p:cNvCxnSpPr>
          <p:nvPr/>
        </p:nvCxnSpPr>
        <p:spPr>
          <a:xfrm flipH="1" rot="10800000">
            <a:off x="3164250" y="2528450"/>
            <a:ext cx="638400" cy="50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2732400" y="3032150"/>
            <a:ext cx="863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Button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5"/>
          <p:cNvCxnSpPr>
            <a:stCxn id="90" idx="1"/>
            <a:endCxn id="81" idx="3"/>
          </p:cNvCxnSpPr>
          <p:nvPr/>
        </p:nvCxnSpPr>
        <p:spPr>
          <a:xfrm flipH="1">
            <a:off x="5452925" y="2264825"/>
            <a:ext cx="750900" cy="30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6203825" y="2074175"/>
            <a:ext cx="130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Radiobuttons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772900" y="4187425"/>
            <a:ext cx="130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 flipH="1" rot="10800000">
            <a:off x="3540288" y="3816925"/>
            <a:ext cx="687000" cy="57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 flipH="1">
            <a:off x="5975900" y="2781025"/>
            <a:ext cx="384600" cy="25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6193425" y="2458400"/>
            <a:ext cx="130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Spinbox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575025" y="2074175"/>
            <a:ext cx="130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Listbox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 flipH="1">
            <a:off x="7589700" y="2474100"/>
            <a:ext cx="232500" cy="8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/>
          <p:nvPr/>
        </p:nvCxnSpPr>
        <p:spPr>
          <a:xfrm flipH="1">
            <a:off x="8250400" y="2753125"/>
            <a:ext cx="353100" cy="66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8298900" y="2381100"/>
            <a:ext cx="130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ScrollBar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87900" y="1489825"/>
            <a:ext cx="83682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lot more freedom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Usually made for games so a lot prettier looking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lot more useful game related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en">
                <a:solidFill>
                  <a:srgbClr val="FFFFFF"/>
                </a:solidFill>
              </a:rPr>
              <a:t>Most useful stuff</a:t>
            </a:r>
            <a:r>
              <a:rPr lang="en">
                <a:solidFill>
                  <a:srgbClr val="FFFFFF"/>
                </a:solidFill>
              </a:rPr>
              <a:t>: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u="sng">
                <a:solidFill>
                  <a:srgbClr val="FFFFFF"/>
                </a:solidFill>
                <a:hlinkClick r:id="rId3"/>
              </a:rPr>
              <a:t>Color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chemeClr val="accent2"/>
                </a:solidFill>
                <a:hlinkClick r:id="rId4"/>
              </a:rPr>
              <a:t>display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chemeClr val="accent2"/>
                </a:solidFill>
                <a:hlinkClick r:id="rId5"/>
              </a:rPr>
              <a:t>draw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6"/>
              </a:rPr>
              <a:t>event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7"/>
              </a:rPr>
              <a:t>font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chemeClr val="accent2"/>
                </a:solidFill>
                <a:hlinkClick r:id="rId8"/>
              </a:rPr>
              <a:t>image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chemeClr val="accent2"/>
                </a:solidFill>
                <a:hlinkClick r:id="rId9"/>
              </a:rPr>
              <a:t>key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10"/>
              </a:rPr>
              <a:t>locals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11"/>
              </a:rPr>
              <a:t>mixer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12"/>
              </a:rPr>
              <a:t>mouse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13"/>
              </a:rPr>
              <a:t>Rect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14"/>
              </a:rPr>
              <a:t>Surface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15"/>
              </a:rPr>
              <a:t>time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chemeClr val="accent2"/>
                </a:solidFill>
                <a:hlinkClick r:id="rId16"/>
              </a:rPr>
              <a:t>music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17"/>
              </a:rPr>
              <a:t>pygame</a:t>
            </a:r>
            <a:endParaRPr u="sng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en">
                <a:solidFill>
                  <a:srgbClr val="FFFFFF"/>
                </a:solidFill>
              </a:rPr>
              <a:t>Advanced stuff</a:t>
            </a:r>
            <a:r>
              <a:rPr lang="en">
                <a:solidFill>
                  <a:srgbClr val="FFFFFF"/>
                </a:solidFill>
              </a:rPr>
              <a:t>: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u="sng">
                <a:solidFill>
                  <a:srgbClr val="FFFFFF"/>
                </a:solidFill>
                <a:hlinkClick r:id="rId18"/>
              </a:rPr>
              <a:t>cursors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19"/>
              </a:rPr>
              <a:t>joystick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20"/>
              </a:rPr>
              <a:t>mask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21"/>
              </a:rPr>
              <a:t>sprite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22"/>
              </a:rPr>
              <a:t>transform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23"/>
              </a:rPr>
              <a:t>BufferProxy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24"/>
              </a:rPr>
              <a:t>freetype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25"/>
              </a:rPr>
              <a:t>gfxdraw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26"/>
              </a:rPr>
              <a:t>midi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27"/>
              </a:rPr>
              <a:t>Overlay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28"/>
              </a:rPr>
              <a:t>PixelArray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29"/>
              </a:rPr>
              <a:t>pixelcopy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30"/>
              </a:rPr>
              <a:t>sndarray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31"/>
              </a:rPr>
              <a:t>surfarray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32"/>
              </a:rPr>
              <a:t>math</a:t>
            </a:r>
            <a:endParaRPr u="sng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en">
                <a:solidFill>
                  <a:srgbClr val="FFFFFF"/>
                </a:solidFill>
              </a:rPr>
              <a:t>Other</a:t>
            </a:r>
            <a:r>
              <a:rPr lang="en">
                <a:solidFill>
                  <a:srgbClr val="FFFFFF"/>
                </a:solidFill>
              </a:rPr>
              <a:t>: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u="sng">
                <a:solidFill>
                  <a:schemeClr val="accent2"/>
                </a:solidFill>
                <a:hlinkClick r:id="rId33"/>
              </a:rPr>
              <a:t>camera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34"/>
              </a:rPr>
              <a:t>cdrom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35"/>
              </a:rPr>
              <a:t>examples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36"/>
              </a:rPr>
              <a:t>fastevent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37"/>
              </a:rPr>
              <a:t>scrap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38"/>
              </a:rPr>
              <a:t>tests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39"/>
              </a:rPr>
              <a:t>touch</a:t>
            </a:r>
            <a:r>
              <a:rPr lang="en">
                <a:solidFill>
                  <a:srgbClr val="FFFFFF"/>
                </a:solidFill>
              </a:rPr>
              <a:t> | </a:t>
            </a:r>
            <a:r>
              <a:rPr lang="en" u="sng">
                <a:solidFill>
                  <a:srgbClr val="FFFFFF"/>
                </a:solidFill>
                <a:hlinkClick r:id="rId40"/>
              </a:rPr>
              <a:t>version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(Australian Fire)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Sometimes they are very similar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Tkinter: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root = Tk()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root.geometry("</a:t>
            </a: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1000x800</a:t>
            </a: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root.title(</a:t>
            </a: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"Australian Fires")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Pygame: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pg.init()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window = pg.display.set_mode((1000, 800))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pg.display.set_caption("Australian Fires")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(Australian Fire)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Similar Drawing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Tkinter: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canvas.create_rectangle(0, 0, 300, 250, fill="red", outline="red")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Pygame: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tree_scale_rect = tree_scale.get_rect(topleft=(x, y_global))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These are the same for all the other shapes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Tkinter:</a:t>
            </a:r>
            <a:endParaRPr/>
          </a:p>
          <a:p>
            <a:pPr indent="-298450" lvl="1" marL="914400" marR="76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canvas.create_text(100,10,fill=</a:t>
            </a: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"black",</a:t>
            </a: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font="Times 20 italic bold", text="Herro")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Pygame: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largeText = pg.font.Font('freesansbold.ttf', fontsize)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textSurface = largeText.render(text, True, (0, 0, 0))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textRect = textSurface.get_rect()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(Australian Fire)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Did not need to import PIL library, ImageTk, and Image to display images and resizing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Tkinter: 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image1 = Image.open("key.jpeg")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resized1 = image1.resize((300, 250))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img1 = ImageTk.PhotoImage(resized1)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Pygame includes functions to deal with images and resizing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Pygame: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fire_load = pg.image.load("fire.jpeg")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 = pg.transform.scale(fire_load, (1000, 800))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(Australian Fire)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One example of game-related function is collidepoint()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Tkinter (from flappyBird)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 ((data.birdX + data.birdWidth &gt; x) and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(data.birdX &lt; (x + data.asteroidWidth)) and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(data.birdY + data.birdHeight &gt; y) and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(data.birdY &lt; (y + data.asteroidHeight))):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Pygame (from australianFires)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tree_rect.collidepoint(mouse_x, mouse_y)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Char char="■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Returns true if collided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Char char="■"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 if is not collided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87900" y="18025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