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dbe552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dbe552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dbe552a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dbe552a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elif else statements changes the flow of the code and in our case it changes our storyline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gives you what the user inputs as answer and you decide what you want to do with that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picks a random number or item in your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sys and putting sys.exit(0) make sure your code exits correctly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dbe552a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dbe552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dbe552a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dbe552a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Own Fate!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00" y="1146150"/>
            <a:ext cx="62780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Recap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If-elif-else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User inputs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</a:t>
            </a:r>
            <a:r>
              <a:rPr lang="en"/>
              <a:t>ys and sys.exit(0)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37370"/>
            <a:ext cx="4852650" cy="21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i="1" lang="en"/>
              <a:t>import time</a:t>
            </a:r>
            <a:r>
              <a:rPr lang="en"/>
              <a:t> at the top of your python file, you include the time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For this game we will be using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</a:t>
            </a:r>
            <a:r>
              <a:rPr lang="en"/>
              <a:t>ime.sleep( NUM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stop the program from running for the NUM of seconds you put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reason we need this for this game, so we make the story flow better and with suspense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We talked about random last week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random.choice( [1,2,3,4,5]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NEW: random.randint (1, 20)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returns a random number from 1 to 20, inclusive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381175" y="252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Your turn!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Make your own adventure story from scratch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to think of a short story like mine (person goes in cave, meets zombie, come out dead or alive)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Remember to make sure you give your user choices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You can use my code for 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