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78f19153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78f19153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78f19153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78f19153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78f19153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78f19153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8f19153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8f19153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78f19153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78f19153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78f19153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78f19153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78f19153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78f19153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Pong Game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Janabelle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929400"/>
            <a:ext cx="4245126" cy="3297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 Graph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12602"/>
          <a:stretch/>
        </p:blipFill>
        <p:spPr>
          <a:xfrm>
            <a:off x="4644675" y="600403"/>
            <a:ext cx="4082050" cy="394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 Paddles and Ball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572000" y="300300"/>
            <a:ext cx="4166400" cy="45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Using turtle library, so include “import turtle” at the top of the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</a:t>
            </a:r>
            <a:r>
              <a:rPr lang="en"/>
              <a:t>addle_a = turtle.Turtle()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Creating an object in the game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Do this four times, paddle_a, paddle_b, ball, 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paddle_a.speed(0)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How fast it moves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In this case we want it to only move when we press buttons, so speed is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paddle_a.shape(“</a:t>
            </a:r>
            <a:r>
              <a:rPr lang="en"/>
              <a:t>square</a:t>
            </a:r>
            <a:r>
              <a:rPr lang="en"/>
              <a:t>”)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The object is a square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paddle_a.color(“white”)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The object’s color is white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paddle_a.shapesize(stretch_wid=5, stretch_len=1)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Changes the dimensions of the objects (changes it into a rectangle)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paddle_a.penup()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Pull the pen up, so no drawing when moving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paddle_a.goto(-350,0)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The position of the object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800" y="1586076"/>
            <a:ext cx="2184351" cy="1696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6"/>
          <p:cNvCxnSpPr/>
          <p:nvPr/>
        </p:nvCxnSpPr>
        <p:spPr>
          <a:xfrm>
            <a:off x="2645700" y="1018250"/>
            <a:ext cx="417900" cy="136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/>
          <p:nvPr/>
        </p:nvCxnSpPr>
        <p:spPr>
          <a:xfrm>
            <a:off x="1127125" y="1450725"/>
            <a:ext cx="1092300" cy="76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 Text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Very similar to the slides before, but there are few new things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pen = turtle.Turtle()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If we set the text in the game as the variable 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pen.hideturtle()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This makes your turtle invisible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pen.write(“text”)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This puts text at your object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100" y="2571750"/>
            <a:ext cx="4803550" cy="12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800" y="1586076"/>
            <a:ext cx="2184351" cy="1696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7"/>
          <p:cNvCxnSpPr/>
          <p:nvPr/>
        </p:nvCxnSpPr>
        <p:spPr>
          <a:xfrm>
            <a:off x="1801525" y="1061775"/>
            <a:ext cx="208800" cy="60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paddle_a_up()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paddle_a_down()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paddle_b_up()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paddle_b_down()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These functions are to move the paddles up or down depending on what key you press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paddle_a,ycor()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Gets the y coordinates of paddle_a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paddle_a.sety(y)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Move the object’s y coordinates to variable 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475" y="2309500"/>
            <a:ext cx="33528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wn.listen()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wn.onkeypress()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wn.listen()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Makes sure the program is constantly listening or waiting for commands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Like key presses or mouse presses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wn.onkeypress(paddle_a_up, ‘Up’)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So when we press the up arrow, we will call the function that moves paddle_a up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game loop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644675" y="119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while True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We want the game to continue to run until the player stops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How do we move the ball?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How do we check top and bottom border? What do we want the ball to do when it hits the top and bottom borders?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What about checking left and right?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We need to check two things. What are they?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000" y="1054075"/>
            <a:ext cx="2635849" cy="5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000" y="2322275"/>
            <a:ext cx="1217678" cy="5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0025" y="3426575"/>
            <a:ext cx="4823974" cy="764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0025" y="4294725"/>
            <a:ext cx="4823976" cy="39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