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2a77a0e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2a77a0e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2a77a0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2a77a0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2a77a0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2a77a0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2a77a0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2a77a0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2a77a0e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32a77a0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2a77a0e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2a77a0e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2a77a0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2a77a0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2a77a0e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2a77a0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2a77a0e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2a77a0e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 Cont.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00" y="1662113"/>
            <a:ext cx="2292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Asteroids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71900" y="1919075"/>
            <a:ext cx="82221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Similar to the last two functions we remove by for looping through our list of asteroids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But how do we make sure when to remove?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Only when the position of the asteroids hit the left side of the canvas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means x-coordinates of the asteroid/rectangle is 0 or negative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removeAsteroids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data.asteroids: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x, y, speed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(x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data.asteroids.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remove(asteroid)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931200" y="2940600"/>
            <a:ext cx="7677300" cy="200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HW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Did you guys do the animation HW from last week?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Let’s get 3-4 people to share!!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Recap of HW: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Change the color of your bird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Change the size of your bird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Recap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init(data)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mousePressed(event,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keyPressed(event,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timerFired(data)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drawBird(canvas,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</a:t>
            </a:r>
            <a:r>
              <a:rPr lang="en"/>
              <a:t>rawText(canvas, data)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</a:t>
            </a:r>
            <a:r>
              <a:rPr lang="en"/>
              <a:t>Asteroids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Many different asteroids that were flying from one side to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do we keep track of each one of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used a List!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1629" l="0" r="0" t="0"/>
          <a:stretch/>
        </p:blipFill>
        <p:spPr>
          <a:xfrm>
            <a:off x="5477800" y="2515975"/>
            <a:ext cx="2476500" cy="23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005300" y="2615750"/>
            <a:ext cx="2603400" cy="53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Python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list in python is very similar to a list of objects you use in essays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When you write a list of fruits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Apples, Banana, Orange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Now imagine I want to add another fruit: strawberry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812125" y="29285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833800" y="3502475"/>
            <a:ext cx="40497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833800" y="2906950"/>
            <a:ext cx="40497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850725" y="29285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183725" y="29285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3631525" y="29285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7" y="2968988"/>
            <a:ext cx="513593" cy="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64" y="2969000"/>
            <a:ext cx="532125" cy="4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725" y="2906950"/>
            <a:ext cx="617125" cy="61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822963" y="39580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844638" y="4531975"/>
            <a:ext cx="5230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844638" y="3936450"/>
            <a:ext cx="5197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4861563" y="39580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2194563" y="39580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3642363" y="39580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64" y="3998488"/>
            <a:ext cx="513593" cy="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02" y="3998500"/>
            <a:ext cx="532125" cy="4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563" y="3936450"/>
            <a:ext cx="617125" cy="61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6080763" y="39580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810" y="3958050"/>
            <a:ext cx="776744" cy="5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append() and remove()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These methods does exactly what the name says it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Like the previous slide, we can add an item to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can also remove items from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our specific game, when do we want to add or remove asteroids?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Let’s say every 2 seconds we want a new asteroid flying from the right side of our canvas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Remove when it hits the left side of the canvas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931250" y="3276275"/>
            <a:ext cx="7762800" cy="53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71900" y="1919075"/>
            <a:ext cx="82221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Does anyone know what a for loop 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It is a loop that performs the same task for each of the elements in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myFruits      =  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If I want to take a bite out of each fruit, how do I do that?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 a for loop!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</a:t>
            </a:r>
            <a:r>
              <a:rPr lang="en"/>
              <a:t>or fruits in myFruits: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take_a_bite()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454863" y="269112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2476538" y="3265050"/>
            <a:ext cx="5230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2476538" y="2669525"/>
            <a:ext cx="5197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493463" y="269112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3826463" y="269112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5274263" y="269112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864" y="2731563"/>
            <a:ext cx="513593" cy="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302" y="2731575"/>
            <a:ext cx="532125" cy="4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463" y="2669525"/>
            <a:ext cx="617125" cy="61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7712663" y="2691125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710" y="2691125"/>
            <a:ext cx="776744" cy="5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for our asteroids?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do we draw each asteroid?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have information about each asteroid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Draw using these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drawAsteroid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data.asteroids: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x, y, speed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canvas.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create_rectangle(x, y, x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data.asteroidWidth,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y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data.asteroidHeight,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Asteroids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71900" y="1919075"/>
            <a:ext cx="82221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Loop through each of the asteroids to move and update the position of the </a:t>
            </a:r>
            <a:r>
              <a:rPr lang="en"/>
              <a:t>asteroids</a:t>
            </a:r>
            <a:r>
              <a:rPr lang="en"/>
              <a:t> from right to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Remember what we talked about the canvas in tkinter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y-axis does not matter, no movement up and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do we do with the x-axis of the asteroids?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moveAsteroids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data.asteroids: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x, y, speed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asteroid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x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speed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data.asteroids.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remove(asteroid)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data.asteroids.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append((x, y, speed))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31200" y="3590700"/>
            <a:ext cx="4114800" cy="142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