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ce3007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ce3007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ce3007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ce3007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e7e03f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2e7e03f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795142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795142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795142c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795142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ce2fc0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ce2fc0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795142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795142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795142c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795142c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795142c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795142c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795142c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795142c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795142c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795142c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 Bird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  <p:pic>
        <p:nvPicPr>
          <p:cNvPr descr="Cartoon happy little bird flying Royalty Free Vector Image" id="130" name="Google Shape;130;p13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3480700" y="390550"/>
            <a:ext cx="2182600" cy="17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19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50" y="719650"/>
            <a:ext cx="2622599" cy="421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175" y="719650"/>
            <a:ext cx="3539601" cy="42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19150" y="21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Part 2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75" y="696925"/>
            <a:ext cx="4037073" cy="424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21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Part 3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8" y="872875"/>
            <a:ext cx="4118658" cy="36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695" y="872875"/>
            <a:ext cx="4475660" cy="36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1506" r="0" t="0"/>
          <a:stretch/>
        </p:blipFill>
        <p:spPr>
          <a:xfrm>
            <a:off x="872900" y="1627525"/>
            <a:ext cx="3524125" cy="18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25" y="1637225"/>
            <a:ext cx="3524125" cy="1869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4"/>
          <p:cNvCxnSpPr/>
          <p:nvPr/>
        </p:nvCxnSpPr>
        <p:spPr>
          <a:xfrm rot="10800000">
            <a:off x="6061925" y="2826775"/>
            <a:ext cx="1030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4"/>
          <p:cNvCxnSpPr/>
          <p:nvPr/>
        </p:nvCxnSpPr>
        <p:spPr>
          <a:xfrm rot="10800000">
            <a:off x="6623275" y="2449350"/>
            <a:ext cx="551100" cy="12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7049175" y="3674225"/>
            <a:ext cx="9156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FF00"/>
                </a:solidFill>
              </a:rPr>
              <a:t>Asteroids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141" name="Google Shape;141;p14"/>
          <p:cNvCxnSpPr/>
          <p:nvPr/>
        </p:nvCxnSpPr>
        <p:spPr>
          <a:xfrm rot="10800000">
            <a:off x="2663675" y="2765600"/>
            <a:ext cx="163200" cy="10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659525" y="3740600"/>
            <a:ext cx="4932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Bird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Python package, so we can create </a:t>
            </a:r>
            <a:r>
              <a:rPr lang="en"/>
              <a:t>graphical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Mainly focus on how to use Tkinter to create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Graph is different from what you have seen before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350" y="270100"/>
            <a:ext cx="3711475" cy="35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775" y="2316625"/>
            <a:ext cx="4186576" cy="25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Check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Alrighty! Everyone open a new file and type in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Import tkinter</a:t>
            </a:r>
            <a:endParaRPr sz="90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tkinter._test()</a:t>
            </a:r>
            <a:endParaRPr sz="90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When you run it, a popup window should show up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25" y="2355800"/>
            <a:ext cx="3332330" cy="22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init(data)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This function deals with the initial state of the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of the bird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Size of the bird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Size of the asteroids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high the bird flaps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1408350" y="1800200"/>
            <a:ext cx="18573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keyPressed(event, data)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mousePressed(event, data)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990725"/>
            <a:ext cx="75057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keyPressed detects what button you pressed on the keyboard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 to detect pressed ‘r’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(event.keysym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init(data)</a:t>
            </a:r>
            <a:endParaRPr sz="900">
              <a:solidFill>
                <a:srgbClr val="EBBB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 to detect pressed ‘space’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90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(event.keysym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“space"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jump(data)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mousePressed detects when you click your mouse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Detects where you click on the canvas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Coordinates of where you click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event.x and event.y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796150" y="2943200"/>
            <a:ext cx="1990200" cy="83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timerFired(data)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Think about the game as a collection of pictures, one picture after another it will look like your games is moving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bird is flapping up and falling down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asteroids are moving to the left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Called every second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36560" l="0" r="25711" t="0"/>
          <a:stretch/>
        </p:blipFill>
        <p:spPr>
          <a:xfrm>
            <a:off x="4357700" y="2983750"/>
            <a:ext cx="2900648" cy="154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36321" l="0" r="25816" t="0"/>
          <a:stretch/>
        </p:blipFill>
        <p:spPr>
          <a:xfrm>
            <a:off x="1471700" y="2983750"/>
            <a:ext cx="2885998" cy="15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532950" y="2645225"/>
            <a:ext cx="763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5426275" y="2645225"/>
            <a:ext cx="763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drawBird(canvas, data)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Draw a rectangle on the canvas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canvas.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create_rectangle(data.birdX, data.birdY,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data.birdX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data.birdWidth,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data.birdY 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data.birdHeight,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canvas.create_rectangle (top left x location, top left y location, bottom right x location, </a:t>
            </a:r>
            <a:r>
              <a:rPr lang="en"/>
              <a:t>bottom right y location, fill=’color’)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624275" y="3572525"/>
            <a:ext cx="1857300" cy="8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654725" y="3282700"/>
            <a:ext cx="107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 left (x, y)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112850" y="4363900"/>
            <a:ext cx="1521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Bottom right</a:t>
            </a:r>
            <a:r>
              <a:rPr lang="en"/>
              <a:t> (x, 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drawText(canvas, data)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Draw/write text box on the canvas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canvas.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create_text (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anchor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instruction, </a:t>
            </a:r>
            <a:r>
              <a:rPr lang="en" sz="900">
                <a:solidFill>
                  <a:srgbClr val="FFC58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90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D1F1A9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90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canvas.create_text (x, y, text, fill=’color’)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