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6fa9f2d3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6fa9f2d3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6fa9f2d3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6fa9f2d3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6fa9f2d3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6fa9f2d3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fa9f2d3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fa9f2d3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fa9f2d3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fa9f2d3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fa9f2d3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fa9f2d3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Tic-Tac-Toe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Janabelle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938" y="1071031"/>
            <a:ext cx="4138125" cy="36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Variable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5207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 variable available to all your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Be careful because any function can change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So keep track of when you are changing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The tic-tac-toe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Uses a dictionary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The numbers are the keys and X and O are the values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50" y="3283825"/>
            <a:ext cx="60007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325" y="1147225"/>
            <a:ext cx="35433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nstruction()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072825"/>
            <a:ext cx="4821900" cy="1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The instruction for the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Tells you each box number and that’s the numbers you put in when you choose a position</a:t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01875" y="2571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display_board()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3282625"/>
            <a:ext cx="4821900" cy="1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Prints the board out the current status of the board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000" y="737725"/>
            <a:ext cx="35433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000" y="3176800"/>
            <a:ext cx="3543300" cy="170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check_winner()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25225"/>
            <a:ext cx="4977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 bunch of if-elif-else statements to check if there is a winner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What are all the possibilities for a win?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How to check the status of the board?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We learned that to get the value for a key theBoard[‘1’]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000" y="737725"/>
            <a:ext cx="35433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000" y="3176800"/>
            <a:ext cx="3543300" cy="170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76800"/>
            <a:ext cx="4780324" cy="5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play()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Has a for loop that’s loops 9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There can ever be 9 different turns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Calls instruction() and display_board()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Each turn instructions remind the players and board is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While loop to loop until valid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break: jumps out of the loop immediately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50" y="3059728"/>
            <a:ext cx="6271500" cy="17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play() cont.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After the players put in a valid number, call check_winner() to check if we have a winner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If yes, then break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If no, then change to the next player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If we played the whole board and still no winner, then we know its a tie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2858525"/>
            <a:ext cx="36766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