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68008"/>
    <a:srgbClr val="B7E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A5FE-5853-0631-96E6-F414E5D7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8F1F-B478-93B6-5A71-93083D3F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A71-1C86-C56C-B213-32EE427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53C-9858-F652-3C65-641F813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BBE-6A26-D307-9DA0-1B893D5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03BF-81B5-7C9D-2746-41BA246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EEF9-7A1C-4993-D109-01EBFE2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5950-F6C2-ED42-5195-D6BF57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AB9D-DC3A-B00C-106C-909F7CD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5DA-0291-2E89-3F23-B9259D5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3CA57-1A29-7BC4-C936-FCDEA077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778-B89E-5EB1-6FA4-0EBD70C3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81A8-FCD2-EC65-C4B1-4AAEE3C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69E-FEC1-6436-D94C-17FCA0D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448-7A1B-6A9B-863F-BFFEF95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F6C-6A5C-360D-541D-844E582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4E9-CC83-B42A-CD8E-2E889E7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9C2F-08E4-9541-EFB5-D0C2516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741-7A99-60D3-4884-3C59DD6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2BE3-BA15-1C67-38A6-4E44D1A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A1D-26F4-E6E4-F14A-067ADAB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981-D217-E169-A387-55D2218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5D0-9B41-729A-7972-3C328A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92D4-3E98-4B9A-7B40-EB15442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5A-9768-8DC8-B4DF-D898440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F7B-F0F9-2AB7-31AE-22C4A6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3923-4C0D-8B87-A8F2-1E87A678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EED7-3A20-B430-042B-BC942DA0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7F0-2735-5749-500D-0D8B0C4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E5EC-B66F-D0F1-D799-96B70BD4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6B0-9656-DD70-4AAC-C0ABDBC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0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98F-F96D-59F3-3347-F06D5E9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BE88-2FA8-2112-4CE1-CB3B1C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6F95-DFB3-9842-1419-13DD2989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2FB5-6A91-DFA1-1F41-88A0CF0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3DA9-D63F-C774-A7B3-1D7CF335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7AAD3-AA64-6DA0-61E4-E7CAC70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387-ACDB-1B9E-C5F1-2D1D59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35A-4ED1-91DE-76FD-11BEBA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A7D-9B5E-1584-B2B4-BB7E9E5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18698-17A3-3300-B1EC-48937D1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FEAF-E2BF-9AA6-7594-B5C4478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EEFA-D2F0-B60B-5EE2-9D93043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A948-78C1-AA7C-1DC3-48743E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2E13-89C1-8775-64B3-F138E4B4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8628-67C7-90B6-F063-971BD59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A75-B149-F46B-32AA-7D541A2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8F4-4F90-0C4D-DD8E-2FA076C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439C-100A-F25B-92CB-9BF3758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C43D-5152-006B-A796-0DA6EA6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DF6-64C9-CA29-817E-CB80E78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33F-3E60-FD73-4864-B331D11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865-0C75-66A6-D956-5A7CC5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0A07-FEB0-0073-278C-7FD0DF53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6C77-0057-E022-FFF6-8810D07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F9B-2A3D-5FAB-D40E-35E54A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E6DC-CB2F-FCC9-6E6C-774797E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8BBD-A4C6-2641-881B-74BF093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0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D9BB-B5D6-F852-C025-D29397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1D1-9938-C580-D3A8-0C55833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0AB8-7032-D185-B9E9-FDBDB586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8BD6-7643-4418-A51B-0F021EBB43CE}" type="datetimeFigureOut">
              <a:rPr lang="en-CA" smtClean="0"/>
              <a:t>2023-06-29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0AF8-116A-CD0F-BADE-B7FE907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530-A247-4AC2-83CB-D66D5DB6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582F-3DA3-8CAD-4390-50DCCADE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121"/>
            <a:ext cx="9144000" cy="1243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36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Sexual conflict in bed bugs: effects of social experience figures</a:t>
            </a:r>
            <a:endParaRPr lang="en-CA" sz="36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9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901009-DF1C-4BFF-DD06-664A8421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62" y="463737"/>
            <a:ext cx="3010882" cy="3237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2A677-7E57-B3ED-01E3-5F67142D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30" y="410466"/>
            <a:ext cx="3034922" cy="3290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6E1B7-3968-E2E1-5D62-B4BFA7E65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253"/>
          <a:stretch/>
        </p:blipFill>
        <p:spPr>
          <a:xfrm>
            <a:off x="8177439" y="463737"/>
            <a:ext cx="3034923" cy="32061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C97FDE-1E5B-74E0-6310-527F04A58A62}"/>
              </a:ext>
            </a:extLst>
          </p:cNvPr>
          <p:cNvSpPr/>
          <p:nvPr/>
        </p:nvSpPr>
        <p:spPr>
          <a:xfrm>
            <a:off x="2283233" y="3785939"/>
            <a:ext cx="5561814" cy="26692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9D95D-A30F-135D-0A2A-A8C300E4C26E}"/>
              </a:ext>
            </a:extLst>
          </p:cNvPr>
          <p:cNvSpPr/>
          <p:nvPr/>
        </p:nvSpPr>
        <p:spPr>
          <a:xfrm>
            <a:off x="8443171" y="3785939"/>
            <a:ext cx="2769191" cy="269161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07A35-839D-7D78-7A74-F136C0EF05CD}"/>
              </a:ext>
            </a:extLst>
          </p:cNvPr>
          <p:cNvSpPr txBox="1"/>
          <p:nvPr/>
        </p:nvSpPr>
        <p:spPr>
          <a:xfrm>
            <a:off x="4206497" y="4947078"/>
            <a:ext cx="18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Sample network?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A541E-54AE-0BCD-11AC-BA1CCC2C0AEC}"/>
              </a:ext>
            </a:extLst>
          </p:cNvPr>
          <p:cNvSpPr txBox="1"/>
          <p:nvPr/>
        </p:nvSpPr>
        <p:spPr>
          <a:xfrm>
            <a:off x="8964015" y="4808578"/>
            <a:ext cx="188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Social position boxplot?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9AAEB3-9443-0753-F7EB-5DE2446BD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281" y="149387"/>
            <a:ext cx="1305021" cy="409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FDCEB-FB92-8687-31B1-6C3B68F9E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953" y="149387"/>
            <a:ext cx="1270471" cy="409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A16E7-708D-C09A-7088-1249F972D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504" y="370925"/>
            <a:ext cx="1430072" cy="257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D542A9-4441-1D86-28B7-9C2A3D2B0336}"/>
              </a:ext>
            </a:extLst>
          </p:cNvPr>
          <p:cNvSpPr txBox="1"/>
          <p:nvPr/>
        </p:nvSpPr>
        <p:spPr>
          <a:xfrm>
            <a:off x="9788229" y="206359"/>
            <a:ext cx="44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46035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87FDA8-0D0F-B8A8-865D-C9A79A781B79}"/>
              </a:ext>
            </a:extLst>
          </p:cNvPr>
          <p:cNvGrpSpPr/>
          <p:nvPr/>
        </p:nvGrpSpPr>
        <p:grpSpPr>
          <a:xfrm>
            <a:off x="8409939" y="3804146"/>
            <a:ext cx="1730444" cy="916588"/>
            <a:chOff x="8151970" y="3700630"/>
            <a:chExt cx="1730444" cy="9165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5459BE-FB54-200D-5E75-6C1AAC9F8BD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7E5A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82A40B-6DC3-89DC-D84D-B8772369491F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268008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5B1CAA-F2C7-2A8D-305F-985315FDF5A0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14623B-59CF-52CC-E0FC-45D188481B7A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E8290B-00D6-985D-F20E-C37557A9B60B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820327-D801-2E92-8321-A6D7DC366022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75D68-FD3B-0921-F011-30FD8B14857A}"/>
              </a:ext>
            </a:extLst>
          </p:cNvPr>
          <p:cNvGrpSpPr/>
          <p:nvPr/>
        </p:nvGrpSpPr>
        <p:grpSpPr>
          <a:xfrm>
            <a:off x="1800635" y="88158"/>
            <a:ext cx="8228421" cy="6576830"/>
            <a:chOff x="1800635" y="88158"/>
            <a:chExt cx="8228421" cy="657683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BB9329-8811-978E-A99B-086B2F257E66}"/>
                </a:ext>
              </a:extLst>
            </p:cNvPr>
            <p:cNvGrpSpPr/>
            <p:nvPr/>
          </p:nvGrpSpPr>
          <p:grpSpPr>
            <a:xfrm>
              <a:off x="1800635" y="313778"/>
              <a:ext cx="8228421" cy="6351210"/>
              <a:chOff x="1981789" y="222413"/>
              <a:chExt cx="8228421" cy="635121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5DF4314-7012-F8FC-BCCB-FF42A478147C}"/>
                  </a:ext>
                </a:extLst>
              </p:cNvPr>
              <p:cNvGrpSpPr/>
              <p:nvPr/>
            </p:nvGrpSpPr>
            <p:grpSpPr>
              <a:xfrm>
                <a:off x="1981789" y="222413"/>
                <a:ext cx="8228421" cy="3146202"/>
                <a:chOff x="1896948" y="282798"/>
                <a:chExt cx="8228421" cy="3146202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B1FC72D-B462-6C4D-7FD6-E66E4A930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96948" y="314698"/>
                  <a:ext cx="2766177" cy="3114301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157E0AD-4731-33C9-7EA3-3005C6F34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63125" y="345112"/>
                  <a:ext cx="2696066" cy="3083888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7585860-248F-E2F9-E57E-D87AAFB26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29303" y="282798"/>
                  <a:ext cx="2696066" cy="3146201"/>
                </a:xfrm>
                <a:prstGeom prst="rect">
                  <a:avLst/>
                </a:prstGeom>
              </p:spPr>
            </p:pic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AADA052-5794-B705-A945-39A5308AD4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021" t="1714" r="3955" b="1896"/>
              <a:stretch/>
            </p:blipFill>
            <p:spPr>
              <a:xfrm rot="16200000">
                <a:off x="5475616" y="3465808"/>
                <a:ext cx="2937296" cy="307100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1E278CA-FD45-56BC-FE2A-41BC1E545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145" y="3429000"/>
                <a:ext cx="2696066" cy="3144623"/>
              </a:xfrm>
              <a:prstGeom prst="rect">
                <a:avLst/>
              </a:prstGeom>
            </p:spPr>
          </p:pic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4D44CD-56F5-C8FA-2049-F746A918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963" y="88158"/>
              <a:ext cx="1206825" cy="41533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9BD518-A0C3-5E72-7389-516EE6B419A1}"/>
              </a:ext>
            </a:extLst>
          </p:cNvPr>
          <p:cNvSpPr txBox="1"/>
          <p:nvPr/>
        </p:nvSpPr>
        <p:spPr>
          <a:xfrm>
            <a:off x="1702733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8B1E0-C06F-3493-6293-09339E6C0120}"/>
              </a:ext>
            </a:extLst>
          </p:cNvPr>
          <p:cNvSpPr txBox="1"/>
          <p:nvPr/>
        </p:nvSpPr>
        <p:spPr>
          <a:xfrm>
            <a:off x="4449405" y="1551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AC64FE-FFF1-CD31-ECA4-F2DF83A7990C}"/>
              </a:ext>
            </a:extLst>
          </p:cNvPr>
          <p:cNvSpPr txBox="1"/>
          <p:nvPr/>
        </p:nvSpPr>
        <p:spPr>
          <a:xfrm>
            <a:off x="7208901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B74E3-42D7-8B81-9D30-6FB42AB731E1}"/>
              </a:ext>
            </a:extLst>
          </p:cNvPr>
          <p:cNvSpPr txBox="1"/>
          <p:nvPr/>
        </p:nvSpPr>
        <p:spPr>
          <a:xfrm>
            <a:off x="1781097" y="33730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A6107-1585-7B66-1485-10B3665F0A96}"/>
              </a:ext>
            </a:extLst>
          </p:cNvPr>
          <p:cNvSpPr txBox="1"/>
          <p:nvPr/>
        </p:nvSpPr>
        <p:spPr>
          <a:xfrm>
            <a:off x="4873058" y="3381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885994B-5C8A-38EA-AA81-83C32E811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4109" y="208988"/>
            <a:ext cx="1228896" cy="2095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0231A93-0781-1DD5-B58D-CBF2928A0194}"/>
              </a:ext>
            </a:extLst>
          </p:cNvPr>
          <p:cNvSpPr txBox="1"/>
          <p:nvPr/>
        </p:nvSpPr>
        <p:spPr>
          <a:xfrm>
            <a:off x="8723283" y="36854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715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6EC14E-4F66-5D11-D694-9B09F5456F2A}"/>
              </a:ext>
            </a:extLst>
          </p:cNvPr>
          <p:cNvSpPr/>
          <p:nvPr/>
        </p:nvSpPr>
        <p:spPr>
          <a:xfrm>
            <a:off x="1949858" y="3938339"/>
            <a:ext cx="5561814" cy="26692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03072A-F34F-F477-39E9-FF04BB43EB98}"/>
              </a:ext>
            </a:extLst>
          </p:cNvPr>
          <p:cNvSpPr/>
          <p:nvPr/>
        </p:nvSpPr>
        <p:spPr>
          <a:xfrm>
            <a:off x="8109796" y="3938339"/>
            <a:ext cx="2769191" cy="26916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5FB58-C915-50AB-279F-F3BB55D3A1A5}"/>
              </a:ext>
            </a:extLst>
          </p:cNvPr>
          <p:cNvSpPr txBox="1"/>
          <p:nvPr/>
        </p:nvSpPr>
        <p:spPr>
          <a:xfrm>
            <a:off x="3786013" y="5085577"/>
            <a:ext cx="18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Sample network?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CE2BF-32F6-16CD-7AC8-E88EFF2B078E}"/>
              </a:ext>
            </a:extLst>
          </p:cNvPr>
          <p:cNvSpPr txBox="1"/>
          <p:nvPr/>
        </p:nvSpPr>
        <p:spPr>
          <a:xfrm>
            <a:off x="8659215" y="4960978"/>
            <a:ext cx="188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Social position boxplot?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1619E3-440E-32C0-E5CE-6050AB0F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33" y="508741"/>
            <a:ext cx="3018899" cy="3267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0063AC-8C84-B8E6-0A52-B87FC1AD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08" y="508740"/>
            <a:ext cx="3098363" cy="32671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362A96-9178-3949-BA48-C4A29B1B9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691" y="535573"/>
            <a:ext cx="3018900" cy="324028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9C84A-3E89-F68E-94D9-B072377DA416}"/>
              </a:ext>
            </a:extLst>
          </p:cNvPr>
          <p:cNvGrpSpPr/>
          <p:nvPr/>
        </p:nvGrpSpPr>
        <p:grpSpPr>
          <a:xfrm>
            <a:off x="3159725" y="440323"/>
            <a:ext cx="1095375" cy="152400"/>
            <a:chOff x="3124200" y="487948"/>
            <a:chExt cx="1095375" cy="1524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12948C-EB4B-B9F6-6C28-0B443886525B}"/>
                </a:ext>
              </a:extLst>
            </p:cNvPr>
            <p:cNvCxnSpPr/>
            <p:nvPr/>
          </p:nvCxnSpPr>
          <p:spPr>
            <a:xfrm>
              <a:off x="3124200" y="497473"/>
              <a:ext cx="10953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539027-1718-8B7F-F79C-1CCBC58C0185}"/>
                </a:ext>
              </a:extLst>
            </p:cNvPr>
            <p:cNvCxnSpPr/>
            <p:nvPr/>
          </p:nvCxnSpPr>
          <p:spPr>
            <a:xfrm>
              <a:off x="3133725" y="48794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05CA0-B3F2-DF2C-74C9-BCE475F074A8}"/>
                </a:ext>
              </a:extLst>
            </p:cNvPr>
            <p:cNvCxnSpPr/>
            <p:nvPr/>
          </p:nvCxnSpPr>
          <p:spPr>
            <a:xfrm>
              <a:off x="4210050" y="48794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B427C7A-271F-DB40-D98F-503B438AD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24" y="322982"/>
            <a:ext cx="1248300" cy="2953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D9AFCF-9479-21A4-4721-406816F93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915" y="296893"/>
            <a:ext cx="1364842" cy="2953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729C5C-1E64-D7A9-71F7-2C3790DE3DF1}"/>
              </a:ext>
            </a:extLst>
          </p:cNvPr>
          <p:cNvSpPr txBox="1"/>
          <p:nvPr/>
        </p:nvSpPr>
        <p:spPr>
          <a:xfrm>
            <a:off x="3479856" y="169093"/>
            <a:ext cx="44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E89D26-89FC-D331-A514-F9763BC44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639" y="189344"/>
            <a:ext cx="314369" cy="2191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5C95B05-1322-85DF-2C7E-6AC536C23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9151" y="163774"/>
            <a:ext cx="314369" cy="2191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D70AF-2141-D8D8-829C-8E0098FBAEB1}"/>
              </a:ext>
            </a:extLst>
          </p:cNvPr>
          <p:cNvSpPr txBox="1"/>
          <p:nvPr/>
        </p:nvSpPr>
        <p:spPr>
          <a:xfrm>
            <a:off x="1785715" y="1982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CB02-B6E1-A30C-DD0E-ECDA52F1D6D0}"/>
              </a:ext>
            </a:extLst>
          </p:cNvPr>
          <p:cNvSpPr txBox="1"/>
          <p:nvPr/>
        </p:nvSpPr>
        <p:spPr>
          <a:xfrm>
            <a:off x="4830394" y="1982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A46F9-2BAC-D33F-CE14-8141568EAA3F}"/>
              </a:ext>
            </a:extLst>
          </p:cNvPr>
          <p:cNvSpPr txBox="1"/>
          <p:nvPr/>
        </p:nvSpPr>
        <p:spPr>
          <a:xfrm>
            <a:off x="7959723" y="2228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5578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2585</TotalTime>
  <Words>49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Sexual conflict in bed bugs: effects of social experience figures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conflict in bed bugs: effects of social experience figures</dc:title>
  <dc:creator>Janice Yan</dc:creator>
  <cp:lastModifiedBy>Janice Yan</cp:lastModifiedBy>
  <cp:revision>8</cp:revision>
  <dcterms:created xsi:type="dcterms:W3CDTF">2023-06-20T20:21:05Z</dcterms:created>
  <dcterms:modified xsi:type="dcterms:W3CDTF">2023-06-30T18:46:35Z</dcterms:modified>
</cp:coreProperties>
</file>