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69" r:id="rId7"/>
    <p:sldId id="270" r:id="rId8"/>
    <p:sldId id="271" r:id="rId9"/>
    <p:sldId id="268" r:id="rId10"/>
    <p:sldId id="272" r:id="rId11"/>
    <p:sldId id="265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6722A"/>
    <a:srgbClr val="FACC8F"/>
    <a:srgbClr val="00688B"/>
    <a:srgbClr val="BFEFFF"/>
    <a:srgbClr val="D9D9D9"/>
    <a:srgbClr val="268008"/>
    <a:srgbClr val="B7E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A5FE-5853-0631-96E6-F414E5D7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8F1F-B478-93B6-5A71-93083D3F6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DA71-1C86-C56C-B213-32EE427B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D53C-9858-F652-3C65-641F813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BBE-6A26-D307-9DA0-1B893D5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03BF-81B5-7C9D-2746-41BA2463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EEF9-7A1C-4993-D109-01EBFE2B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5950-F6C2-ED42-5195-D6BF576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AB9D-DC3A-B00C-106C-909F7CD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75DA-0291-2E89-3F23-B9259D5D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3CA57-1A29-7BC4-C936-FCDEA077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AA778-B89E-5EB1-6FA4-0EBD70C3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81A8-FCD2-EC65-C4B1-4AAEE3C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869E-FEC1-6436-D94C-17FCA0D3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5448-7A1B-6A9B-863F-BFFEF95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3F6C-6A5C-360D-541D-844E5824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94E9-CC83-B42A-CD8E-2E889E7C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9C2F-08E4-9541-EFB5-D0C2516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0741-7A99-60D3-4884-3C59DD6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2BE3-BA15-1C67-38A6-4E44D1A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2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A1D-26F4-E6E4-F14A-067ADAB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E981-D217-E169-A387-55D2218D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5D0-9B41-729A-7972-3C328A9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92D4-3E98-4B9A-7B40-EB15442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315A-9768-8DC8-B4DF-D8984407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7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F7B-F0F9-2AB7-31AE-22C4A63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3923-4C0D-8B87-A8F2-1E87A678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EED7-3A20-B430-042B-BC942DA0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17F0-2735-5749-500D-0D8B0C4A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E5EC-B66F-D0F1-D799-96B70BD4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C6B0-9656-DD70-4AAC-C0ABDBC8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0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798F-F96D-59F3-3347-F06D5E9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BE88-2FA8-2112-4CE1-CB3B1CC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6F95-DFB3-9842-1419-13DD2989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42FB5-6A91-DFA1-1F41-88A0CF0E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53DA9-D63F-C774-A7B3-1D7CF335C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7AAD3-AA64-6DA0-61E4-E7CAC70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FE387-ACDB-1B9E-C5F1-2D1D59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E35A-4ED1-91DE-76FD-11BEBA1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A7D-9B5E-1584-B2B4-BB7E9E5F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18698-17A3-3300-B1EC-48937D1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FEAF-E2BF-9AA6-7594-B5C4478A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EEFA-D2F0-B60B-5EE2-9D930435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5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A948-78C1-AA7C-1DC3-48743E6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42E13-89C1-8775-64B3-F138E4B4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8628-67C7-90B6-F063-971BD59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7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5A75-B149-F46B-32AA-7D541A2D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88F4-4F90-0C4D-DD8E-2FA076C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1439C-100A-F25B-92CB-9BF37582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C43D-5152-006B-A796-0DA6EA6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0DF6-64C9-CA29-817E-CB80E78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33F-3E60-FD73-4864-B331D11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E865-0C75-66A6-D956-5A7CC59F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0A07-FEB0-0073-278C-7FD0DF53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6C77-0057-E022-FFF6-8810D078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BF9B-2A3D-5FAB-D40E-35E54A0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2E6DC-CB2F-FCC9-6E6C-774797E6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8BBD-A4C6-2641-881B-74BF093C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0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BD9BB-B5D6-F852-C025-D29397D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51D1-9938-C580-D3A8-0C55833A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0AB8-7032-D185-B9E9-FDBDB586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8BD6-7643-4418-A51B-0F021EBB43CE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0AF8-116A-CD0F-BADE-B7FE907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F530-A247-4AC2-83CB-D66D5DB6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582F-3DA3-8CAD-4390-50DCCADE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121"/>
            <a:ext cx="9144000" cy="1243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CA" sz="36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Sexual conflict in bed bugs: effects of social experience figures</a:t>
            </a:r>
            <a:endParaRPr lang="en-CA" sz="36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3FAD4-39C6-BD49-18D1-F65B5E07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95" y="3552177"/>
            <a:ext cx="3636350" cy="268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FA109-5353-224A-FA5B-77906EAE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35" y="3607744"/>
            <a:ext cx="3539484" cy="2633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62ACF-FFD7-C124-6269-1039C905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395" y="689864"/>
            <a:ext cx="3507041" cy="261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8C5DB-69AD-057C-6E97-8FA51A09B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535" y="643561"/>
            <a:ext cx="3611419" cy="27085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D02480-1BDF-9C20-D284-E28CF7BE5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570" y="1890653"/>
            <a:ext cx="599586" cy="214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6AE49-EA98-116C-4991-DC8BE34F0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956" y="2018262"/>
            <a:ext cx="599586" cy="21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C9004-2829-8D90-7D3E-3876A5C05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244" y="4682523"/>
            <a:ext cx="599586" cy="2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1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23427C-91F5-20F4-3971-B31C08BA00AA}"/>
              </a:ext>
            </a:extLst>
          </p:cNvPr>
          <p:cNvCxnSpPr>
            <a:cxnSpLocks/>
          </p:cNvCxnSpPr>
          <p:nvPr/>
        </p:nvCxnSpPr>
        <p:spPr>
          <a:xfrm flipV="1">
            <a:off x="6535444" y="2312020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39AF86-BBE2-527C-A0DD-9E09FB58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31" y="753925"/>
            <a:ext cx="3335222" cy="31278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325836" y="867953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3BF4A1B-750A-3EF5-8ADC-76B42FD5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157" y="1921406"/>
            <a:ext cx="310097" cy="332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FB1A7D-70EE-FF6B-34EF-C47AE1907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666" y="2083150"/>
            <a:ext cx="324963" cy="3336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F24085-5DC1-4618-279A-7C0C752EE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714" y="1674656"/>
            <a:ext cx="302343" cy="3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95C67-C9C3-C4E7-48F7-82D3614DB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75" y="1677396"/>
            <a:ext cx="302343" cy="3104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B89D37-E207-AB70-486F-85EF18771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020" y="1674656"/>
            <a:ext cx="302343" cy="3104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3A9293-A50D-704F-E8B7-28C56F549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983" y="1671848"/>
            <a:ext cx="302343" cy="3104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C4E349-E468-4BF4-B610-6ABF7A8F0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301" y="1971744"/>
            <a:ext cx="302343" cy="3244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3B129-42CC-DB0F-2D05-D5054433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926" y="1971818"/>
            <a:ext cx="302343" cy="3244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1894E8-6F96-793C-35EB-5A3BF6E5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646" y="1970366"/>
            <a:ext cx="302343" cy="3244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B599A0-DF70-B18F-BE1C-DC7E110A0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022" y="1978992"/>
            <a:ext cx="302343" cy="324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4552B-1175-0A6D-7BAC-CBEBC7801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53" y="3694031"/>
            <a:ext cx="2948388" cy="2948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E3DD5A-070A-E12A-85A9-A957587C7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277" y="5528204"/>
            <a:ext cx="345155" cy="354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77E149-9280-F71F-ABD4-D17FB6E2D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362" y="3696234"/>
            <a:ext cx="2948388" cy="29483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EE9F29-C877-F5B7-BB48-D8EB108C5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2163" y="5807269"/>
            <a:ext cx="341735" cy="3611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2D395F-CC35-3A9F-941B-13E1D5D6D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3898" y="5806092"/>
            <a:ext cx="341735" cy="361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86A20C-E7F2-087C-EBBB-81D7636DC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766" y="5804915"/>
            <a:ext cx="341735" cy="36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D13997-B3FD-CB83-20F8-1AEC010FD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560" y="5803738"/>
            <a:ext cx="341735" cy="361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8FC1F1-109C-D834-6141-5997BB1B41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2524" y="5444004"/>
            <a:ext cx="320216" cy="361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33452AD-2849-BB17-4115-B1796DD035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5325" y="5443191"/>
            <a:ext cx="320216" cy="3611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2CDAF66-D5DF-21C3-E20F-F58435AF2E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5443191"/>
            <a:ext cx="320216" cy="3611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A57BAB-35A4-C042-F7FA-97185A47C0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906" y="5449858"/>
            <a:ext cx="343713" cy="3611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BC1754-D86F-FB59-36E1-F81BAB985C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4284" y="3984658"/>
            <a:ext cx="3681492" cy="241862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F345F7-C915-A724-3176-EA451360FCFF}"/>
              </a:ext>
            </a:extLst>
          </p:cNvPr>
          <p:cNvCxnSpPr>
            <a:cxnSpLocks/>
          </p:cNvCxnSpPr>
          <p:nvPr/>
        </p:nvCxnSpPr>
        <p:spPr>
          <a:xfrm>
            <a:off x="6628863" y="5269438"/>
            <a:ext cx="11827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42AE80-F849-5C1B-ABE2-DE1ADA6EA0A3}"/>
              </a:ext>
            </a:extLst>
          </p:cNvPr>
          <p:cNvGrpSpPr/>
          <p:nvPr/>
        </p:nvGrpSpPr>
        <p:grpSpPr>
          <a:xfrm>
            <a:off x="8263104" y="4821178"/>
            <a:ext cx="1329786" cy="717869"/>
            <a:chOff x="8049267" y="4839984"/>
            <a:chExt cx="1329786" cy="71786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2AE1DA-685E-2F78-6E5C-93090A02B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4839984"/>
              <a:ext cx="345155" cy="35412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6810669-06D8-5525-43EE-7FB8F3472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80830" y="4839984"/>
              <a:ext cx="345155" cy="35412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497F072-8F3B-09B7-799F-C71E83E0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5203733"/>
              <a:ext cx="345155" cy="35412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CA73E50-3925-DB38-FEBC-6666D069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94422" y="5203733"/>
              <a:ext cx="345155" cy="35412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B818AE-3452-9741-E403-997CE5B3C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4859868"/>
              <a:ext cx="318111" cy="33423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E7F9907-80EE-33AE-9784-F0B71174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5216663"/>
              <a:ext cx="318111" cy="33423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D13859C-E99D-44CD-767D-0F786E47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4859868"/>
              <a:ext cx="318111" cy="33423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8B6BA9-D8CC-5A65-9C9A-31589F2D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5221400"/>
              <a:ext cx="318111" cy="33423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794AC68-5B64-F2FE-BC3D-F25EBDD6A202}"/>
              </a:ext>
            </a:extLst>
          </p:cNvPr>
          <p:cNvGrpSpPr/>
          <p:nvPr/>
        </p:nvGrpSpPr>
        <p:grpSpPr>
          <a:xfrm>
            <a:off x="9914257" y="4829679"/>
            <a:ext cx="1273781" cy="709368"/>
            <a:chOff x="9442074" y="4845291"/>
            <a:chExt cx="1273781" cy="709368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5AE554C-CDAF-4A3C-CB78-DD48E081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2074" y="4846419"/>
              <a:ext cx="335097" cy="35412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458D794-E431-F62E-F688-81EB10CE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5073" y="5200539"/>
              <a:ext cx="335097" cy="35412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A8DD56D-C401-19C9-40EA-0D0EEF5A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45291"/>
              <a:ext cx="335097" cy="35412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BFA7CF3-85C8-DF62-B4DE-0F5A4785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61522" y="5199411"/>
              <a:ext cx="335097" cy="35412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C4BE9C3-74D2-DD25-5DC4-10FDB613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69936" y="4853917"/>
              <a:ext cx="335097" cy="35412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1F7B9D6-59CB-5936-586D-5A8E932D0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72935" y="5199411"/>
              <a:ext cx="335097" cy="35412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F794F9-106B-DA17-B6DB-68CD1372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7759" y="4853917"/>
              <a:ext cx="335097" cy="35412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13FFDE4-E24C-2451-C883-541177707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8075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5C93F6D6-DF69-5DC3-3BCC-EE627ABE2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3872" y="1925505"/>
            <a:ext cx="295049" cy="33275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060DB4F-FD6B-8CCE-9846-A14DF4EFD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1308" y="1929949"/>
            <a:ext cx="295049" cy="33275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51D66B9-D372-F8FF-6F73-19A6284E7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1929793"/>
            <a:ext cx="295050" cy="33275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59F37B4-CF40-507D-0BE4-5302EF3031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5209" y="2306740"/>
            <a:ext cx="310097" cy="3277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2075447-0E20-7463-E592-8BA7A7953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831" y="2306521"/>
            <a:ext cx="310097" cy="32770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E975556-B81E-CD75-68C3-1A8F2662C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2093" y="2303267"/>
            <a:ext cx="308810" cy="32634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54F73F6-3D99-1096-E270-6E0AF5A5DA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357" y="2294711"/>
            <a:ext cx="308811" cy="326342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7E0F3-E8CB-EC18-E6CC-CBCD2174FB9C}"/>
              </a:ext>
            </a:extLst>
          </p:cNvPr>
          <p:cNvGrpSpPr/>
          <p:nvPr/>
        </p:nvGrpSpPr>
        <p:grpSpPr>
          <a:xfrm>
            <a:off x="8878531" y="2307973"/>
            <a:ext cx="1258230" cy="605190"/>
            <a:chOff x="9424822" y="4845291"/>
            <a:chExt cx="1334163" cy="709368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A65C640-F04F-CE4F-D08C-8A389F24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4822" y="4846419"/>
              <a:ext cx="335097" cy="35412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6E02AD8-342F-5B2D-A680-29F34AD3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7821" y="5200539"/>
              <a:ext cx="335097" cy="35412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2DCB31-C795-FF39-B4C9-DDC2B986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53917"/>
              <a:ext cx="335097" cy="35412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D601C57-4BF5-3707-0D3C-4974FD2C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2896" y="5199411"/>
              <a:ext cx="335097" cy="35412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CD5D0BE-927C-3FE0-D5C1-F608C010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7188" y="4845291"/>
              <a:ext cx="335097" cy="35412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34ADB18-FE0A-3950-D8E8-53AC1B364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1561" y="5199411"/>
              <a:ext cx="335097" cy="35412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877D264-56A9-275F-91C3-52D3D500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0889" y="4853917"/>
              <a:ext cx="335097" cy="35412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6496594-46F9-91AA-69E8-70104E12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388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824438-AD02-1EC3-31C9-A6B37422C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4809684"/>
            <a:ext cx="345155" cy="354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DFE31-AC70-76CE-6A0E-B3BE8705F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5173433"/>
            <a:ext cx="345155" cy="354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F001D-DD19-A2EC-838D-18D10778E0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2598" y="4839197"/>
            <a:ext cx="318111" cy="334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96C5F-D64F-4724-BD0D-C81BE4A19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224" y="5200729"/>
            <a:ext cx="318111" cy="334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23DD7-7BDB-E50E-403E-6210C2AFEE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7791" y="4835351"/>
            <a:ext cx="335097" cy="354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963F0-026E-79C2-44AB-E63CBA39AF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2164" y="5180845"/>
            <a:ext cx="335097" cy="354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15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FB1E1-59E8-3DE5-1605-9A5A54D3FB20}"/>
              </a:ext>
            </a:extLst>
          </p:cNvPr>
          <p:cNvSpPr txBox="1"/>
          <p:nvPr/>
        </p:nvSpPr>
        <p:spPr>
          <a:xfrm>
            <a:off x="94891" y="223536"/>
            <a:ext cx="1199071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 3: </a:t>
            </a:r>
            <a:r>
              <a:rPr lang="en-US" sz="2700" b="1" dirty="0">
                <a:latin typeface="Helvetica" panose="020B0604020202020204" pitchFamily="34" charset="0"/>
                <a:cs typeface="Helvetica" panose="020B0604020202020204" pitchFamily="34" charset="0"/>
              </a:rPr>
              <a:t>Effect of social experience on female avoidance success</a:t>
            </a:r>
            <a:endParaRPr lang="en-CA" sz="27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170560" y="1775114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9C47C-5315-A033-E74D-2B55A610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24" y="3217565"/>
            <a:ext cx="313677" cy="353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840A1A-183C-CBC4-F82C-A2B9D9AD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647" y="3216752"/>
            <a:ext cx="313677" cy="353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B636B-1B50-0C5D-E936-4C1BD566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32" y="3216752"/>
            <a:ext cx="313677" cy="353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FC4A4-739C-C748-9781-7E4A228E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83" y="3225377"/>
            <a:ext cx="313677" cy="3537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130694-E1CA-455B-C6D7-74D40D48E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754" y="2866538"/>
            <a:ext cx="335097" cy="3541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710FC4-8B69-DE95-52A0-CB5C1D03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67" y="2857912"/>
            <a:ext cx="335097" cy="354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43EC42A-7BEB-36C0-B905-73DF42BD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16" y="2857912"/>
            <a:ext cx="335097" cy="3541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F9CCB3-5832-4750-3BF3-0B199F44E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599" y="3026346"/>
            <a:ext cx="322547" cy="3537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1765C5E-6D11-4AC9-B682-2B9594FB8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788" y="2871258"/>
            <a:ext cx="334017" cy="35412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FDCF305-C697-3617-9F08-E972148BEDDB}"/>
              </a:ext>
            </a:extLst>
          </p:cNvPr>
          <p:cNvGrpSpPr/>
          <p:nvPr/>
        </p:nvGrpSpPr>
        <p:grpSpPr>
          <a:xfrm>
            <a:off x="7453763" y="1628021"/>
            <a:ext cx="3359277" cy="3150410"/>
            <a:chOff x="7646854" y="1638528"/>
            <a:chExt cx="3359277" cy="3150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9AF86-BBE2-527C-A0DD-9E09FB58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46854" y="1638528"/>
              <a:ext cx="3359277" cy="315041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883A61E-DB29-AE5A-3A5A-3084FBC5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159" y="3199584"/>
              <a:ext cx="293410" cy="33090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21020C-CB4B-C058-E448-EB2052E2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708" y="3198771"/>
              <a:ext cx="293410" cy="33090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891BBA-EA1F-0BAF-FADB-76BF858F8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793" y="3198771"/>
              <a:ext cx="293410" cy="3309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D9240CA-BC6E-FCB7-C2D8-CD6100E6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470" y="3198770"/>
              <a:ext cx="293410" cy="33090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FE31476-4152-213C-4E62-5DA64882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278" y="3530488"/>
              <a:ext cx="293410" cy="33090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918FB67-CFDB-0F63-D754-25877387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827" y="3529675"/>
              <a:ext cx="293410" cy="33090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89CA974-05A0-7DD7-97B9-3F717C912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912" y="3529675"/>
              <a:ext cx="293410" cy="33090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67CD7B4-FFFA-187F-E217-A6320C42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589" y="3529674"/>
              <a:ext cx="293410" cy="33090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9237B0E-8EE1-08B2-E56F-56B16955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6859" y="2601908"/>
              <a:ext cx="293410" cy="32180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15AC62B-9C95-B2FE-F846-7247063FB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0269" y="2601337"/>
              <a:ext cx="293411" cy="32180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F5D7C0C-94B4-2011-CB70-D8517897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6809" y="2614300"/>
              <a:ext cx="293411" cy="32180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AFE4BA7-8F86-3892-58DF-CD26CCB5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8846" y="2610011"/>
              <a:ext cx="293411" cy="32180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AC90CD2-F806-8744-471A-6D7DA8709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40904" y="2923142"/>
              <a:ext cx="280626" cy="29751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658945B-E8BC-1EFA-5057-F9234BFD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8776" y="2920049"/>
              <a:ext cx="280626" cy="29751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9B7A740-C292-1FFB-9718-8C003105B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78114" y="2920049"/>
              <a:ext cx="280626" cy="297516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95521C1-993D-D560-3779-12157E24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86949" y="2920049"/>
              <a:ext cx="280626" cy="297516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B3E363-927F-D14A-5D00-E0004575F7FE}"/>
              </a:ext>
            </a:extLst>
          </p:cNvPr>
          <p:cNvCxnSpPr>
            <a:cxnSpLocks/>
          </p:cNvCxnSpPr>
          <p:nvPr/>
        </p:nvCxnSpPr>
        <p:spPr>
          <a:xfrm flipV="1">
            <a:off x="6292005" y="3228203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68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D5C43E2-7170-4C68-F6E5-C14851A1D47E}"/>
              </a:ext>
            </a:extLst>
          </p:cNvPr>
          <p:cNvGrpSpPr/>
          <p:nvPr/>
        </p:nvGrpSpPr>
        <p:grpSpPr>
          <a:xfrm>
            <a:off x="318317" y="-7701"/>
            <a:ext cx="7816394" cy="6643117"/>
            <a:chOff x="318317" y="-30784"/>
            <a:chExt cx="7816394" cy="66431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38C5AE-B75A-C8FC-9AD9-91DCAC5EE890}"/>
                </a:ext>
              </a:extLst>
            </p:cNvPr>
            <p:cNvGrpSpPr/>
            <p:nvPr/>
          </p:nvGrpSpPr>
          <p:grpSpPr>
            <a:xfrm>
              <a:off x="318317" y="-30784"/>
              <a:ext cx="7617594" cy="6087245"/>
              <a:chOff x="361449" y="118363"/>
              <a:chExt cx="7617594" cy="60872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77FEAE5-BFDD-BA52-DC74-8B5C6BF2D6CA}"/>
                  </a:ext>
                </a:extLst>
              </p:cNvPr>
              <p:cNvGrpSpPr/>
              <p:nvPr/>
            </p:nvGrpSpPr>
            <p:grpSpPr>
              <a:xfrm>
                <a:off x="368949" y="2381991"/>
                <a:ext cx="375210" cy="3679410"/>
                <a:chOff x="460638" y="2355667"/>
                <a:chExt cx="375210" cy="367941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D34445-9F9D-25D7-F6CB-377E3FE9CE4E}"/>
                    </a:ext>
                  </a:extLst>
                </p:cNvPr>
                <p:cNvSpPr txBox="1"/>
                <p:nvPr/>
              </p:nvSpPr>
              <p:spPr>
                <a:xfrm rot="16200000">
                  <a:off x="-211460" y="4987770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2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AC5F89F-3AD0-3D6A-0B4D-5168872654D4}"/>
                    </a:ext>
                  </a:extLst>
                </p:cNvPr>
                <p:cNvSpPr txBox="1"/>
                <p:nvPr/>
              </p:nvSpPr>
              <p:spPr>
                <a:xfrm rot="16200000">
                  <a:off x="-217338" y="3033643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6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A9BFE-DA89-F3C7-20F8-EAB1E248A41A}"/>
                  </a:ext>
                </a:extLst>
              </p:cNvPr>
              <p:cNvSpPr txBox="1"/>
              <p:nvPr/>
            </p:nvSpPr>
            <p:spPr>
              <a:xfrm rot="16200000">
                <a:off x="-316527" y="1185176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accent5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Experiment 1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9673EF4-3320-A6CB-47E5-93AB8039D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0831" y="2308509"/>
                <a:ext cx="6889424" cy="187224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2B51F24-552C-CA3C-A136-0839CA3AE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013" y="455728"/>
                <a:ext cx="7247030" cy="182822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1C2327D-359C-01B7-9C50-304096510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17" y="4228234"/>
                <a:ext cx="6967060" cy="197737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9FCAB2-0483-7F6F-3BC0-DBA6144D8FFF}"/>
                  </a:ext>
                </a:extLst>
              </p:cNvPr>
              <p:cNvSpPr txBox="1"/>
              <p:nvPr/>
            </p:nvSpPr>
            <p:spPr>
              <a:xfrm>
                <a:off x="865826" y="118363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Isolated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EB5F68-79E4-B969-85DE-4192E7D2B7E4}"/>
                  </a:ext>
                </a:extLst>
              </p:cNvPr>
              <p:cNvSpPr txBox="1"/>
              <p:nvPr/>
            </p:nvSpPr>
            <p:spPr>
              <a:xfrm>
                <a:off x="2724922" y="126064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Social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6523DA-2957-1D4E-3A05-0D6B8768EE8D}"/>
                </a:ext>
              </a:extLst>
            </p:cNvPr>
            <p:cNvSpPr txBox="1"/>
            <p:nvPr/>
          </p:nvSpPr>
          <p:spPr>
            <a:xfrm>
              <a:off x="1018994" y="6243001"/>
              <a:ext cx="3284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Eight-day experience phase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35A2A-B9AC-6B9F-DC3A-09A8B8385A0A}"/>
                </a:ext>
              </a:extLst>
            </p:cNvPr>
            <p:cNvSpPr txBox="1"/>
            <p:nvPr/>
          </p:nvSpPr>
          <p:spPr>
            <a:xfrm>
              <a:off x="5029201" y="6243001"/>
              <a:ext cx="310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Two-day test phase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78848B-8EA5-2FDB-C131-35F77C285B4D}"/>
              </a:ext>
            </a:extLst>
          </p:cNvPr>
          <p:cNvCxnSpPr>
            <a:cxnSpLocks/>
          </p:cNvCxnSpPr>
          <p:nvPr/>
        </p:nvCxnSpPr>
        <p:spPr>
          <a:xfrm flipV="1">
            <a:off x="938988" y="3511114"/>
            <a:ext cx="281590" cy="437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2A73A9-A683-13D8-5BC9-E0B9EAB4C9FA}"/>
              </a:ext>
            </a:extLst>
          </p:cNvPr>
          <p:cNvSpPr txBox="1"/>
          <p:nvPr/>
        </p:nvSpPr>
        <p:spPr>
          <a:xfrm>
            <a:off x="800966" y="3948444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34AB5-5F83-9A31-1FC6-BABAB002AD08}"/>
              </a:ext>
            </a:extLst>
          </p:cNvPr>
          <p:cNvSpPr txBox="1"/>
          <p:nvPr/>
        </p:nvSpPr>
        <p:spPr>
          <a:xfrm>
            <a:off x="809304" y="5956748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3D9F2B-C9E5-CBE0-B2EF-AAB3CEB578A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25288" y="5520908"/>
            <a:ext cx="303916" cy="426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C62D4FB-133F-E221-096C-4FBB9E3BB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04" y="5947357"/>
            <a:ext cx="231967" cy="2616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75117A5-A2A6-81B1-EFDC-6BCCAAACB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00" y="3937492"/>
            <a:ext cx="247557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DF0F1C-94D5-11AC-EF50-3DF9790D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7" y="728122"/>
            <a:ext cx="6352023" cy="526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1617A-ABC7-BAB1-B04A-A864B123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39" y="1883575"/>
            <a:ext cx="5440765" cy="2705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71AB5-AB17-1EFD-6FF8-5478381F88A0}"/>
              </a:ext>
            </a:extLst>
          </p:cNvPr>
          <p:cNvSpPr txBox="1"/>
          <p:nvPr/>
        </p:nvSpPr>
        <p:spPr>
          <a:xfrm>
            <a:off x="305254" y="6998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7545-056E-2680-F8A3-D9FE971FD33A}"/>
              </a:ext>
            </a:extLst>
          </p:cNvPr>
          <p:cNvSpPr txBox="1"/>
          <p:nvPr/>
        </p:nvSpPr>
        <p:spPr>
          <a:xfrm>
            <a:off x="6564435" y="69982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5E29E-C577-A3F3-3C83-C7227A534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194" y="1054921"/>
            <a:ext cx="1892412" cy="12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AE364EE-24BC-F2AA-19A0-3BC4B5D91123}"/>
              </a:ext>
            </a:extLst>
          </p:cNvPr>
          <p:cNvGrpSpPr/>
          <p:nvPr/>
        </p:nvGrpSpPr>
        <p:grpSpPr>
          <a:xfrm>
            <a:off x="5097152" y="154603"/>
            <a:ext cx="2666318" cy="3325092"/>
            <a:chOff x="2094878" y="189246"/>
            <a:chExt cx="2666318" cy="332509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405096E-C359-38CB-55B3-E90AD34D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878" y="475480"/>
              <a:ext cx="2666318" cy="30388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6C6B12C-2656-4982-B38A-53CCB7B1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6272" y="189246"/>
              <a:ext cx="1104182" cy="35989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A691F5-ABD3-5AE0-6BEE-EFD9F804417C}"/>
              </a:ext>
            </a:extLst>
          </p:cNvPr>
          <p:cNvSpPr txBox="1"/>
          <p:nvPr/>
        </p:nvSpPr>
        <p:spPr>
          <a:xfrm>
            <a:off x="1947565" y="2181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46F58-4125-331E-9257-7CDCAFAE2AD2}"/>
              </a:ext>
            </a:extLst>
          </p:cNvPr>
          <p:cNvSpPr txBox="1"/>
          <p:nvPr/>
        </p:nvSpPr>
        <p:spPr>
          <a:xfrm>
            <a:off x="4995020" y="1896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4955E4-E156-90A0-5898-7959747F6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141" y="3712150"/>
            <a:ext cx="3309266" cy="296604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EA304C9-8711-DC0B-A7E9-04EF7855EF51}"/>
              </a:ext>
            </a:extLst>
          </p:cNvPr>
          <p:cNvGrpSpPr/>
          <p:nvPr/>
        </p:nvGrpSpPr>
        <p:grpSpPr>
          <a:xfrm>
            <a:off x="9003458" y="4045686"/>
            <a:ext cx="1730444" cy="916588"/>
            <a:chOff x="8151970" y="3700630"/>
            <a:chExt cx="1730444" cy="91658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368991-871F-6447-C381-A01FE30BB69D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D86DBE-860A-CB67-E7BA-B1E39C1F3C22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FCCE03-203C-6488-2499-12D5749D13A4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D0AD67-82B9-799D-1079-1E333D007752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2621AE-7AB0-EAF6-8E2A-EDC6799CD662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48D7E5-26F9-B1D7-1FAC-6E09BC58495D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F09DD22-B28C-8A0F-4FCE-EA9BA324C0CE}"/>
              </a:ext>
            </a:extLst>
          </p:cNvPr>
          <p:cNvSpPr txBox="1"/>
          <p:nvPr/>
        </p:nvSpPr>
        <p:spPr>
          <a:xfrm>
            <a:off x="2089762" y="364611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405373-4061-23BB-E98E-4B938D8D2AE9}"/>
              </a:ext>
            </a:extLst>
          </p:cNvPr>
          <p:cNvSpPr txBox="1"/>
          <p:nvPr/>
        </p:nvSpPr>
        <p:spPr>
          <a:xfrm>
            <a:off x="5126174" y="36461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964BCD4-E9CB-8CE6-2594-D2A06F936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650" y="447774"/>
            <a:ext cx="2681032" cy="30388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D4F59A1-0D3B-63BE-F563-244BA1F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615" y="139223"/>
            <a:ext cx="1104182" cy="3598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37E4A4B-0C59-86C0-2D65-822816D36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337" y="410533"/>
            <a:ext cx="2666318" cy="3024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FA16E7-708D-C09A-7088-1249F972D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2084" y="258363"/>
            <a:ext cx="1240977" cy="257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D542A9-4441-1D86-28B7-9C2A3D2B0336}"/>
              </a:ext>
            </a:extLst>
          </p:cNvPr>
          <p:cNvSpPr txBox="1"/>
          <p:nvPr/>
        </p:nvSpPr>
        <p:spPr>
          <a:xfrm>
            <a:off x="9426496" y="109499"/>
            <a:ext cx="44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6D1CD-9E35-4A6A-BDE4-6408FEE3D5A3}"/>
              </a:ext>
            </a:extLst>
          </p:cNvPr>
          <p:cNvSpPr txBox="1"/>
          <p:nvPr/>
        </p:nvSpPr>
        <p:spPr>
          <a:xfrm>
            <a:off x="7893727" y="1798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BA7F46-C503-29F1-F883-C07664D5B91A}"/>
              </a:ext>
            </a:extLst>
          </p:cNvPr>
          <p:cNvGrpSpPr/>
          <p:nvPr/>
        </p:nvGrpSpPr>
        <p:grpSpPr>
          <a:xfrm>
            <a:off x="2539959" y="3496772"/>
            <a:ext cx="2644351" cy="3302921"/>
            <a:chOff x="2548585" y="3488146"/>
            <a:chExt cx="2644351" cy="330292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8444D2E-7808-33A7-D7E7-64FA3503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8585" y="3765929"/>
              <a:ext cx="2644351" cy="302513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1A994-CD81-C4AF-07AD-EA297600A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433" y="3488146"/>
              <a:ext cx="1268083" cy="359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35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348A9D-990F-F75B-DBBA-6FA424D4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17" y="3683359"/>
            <a:ext cx="2472787" cy="2996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77F48-1DD8-0AD4-079C-EB649C4D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27" y="363022"/>
            <a:ext cx="2547230" cy="306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DC6FB-70E5-4184-68C2-5DAE04555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478" y="362490"/>
            <a:ext cx="2547230" cy="3082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E8ED0-6AD0-1E37-B936-3B0C5F688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679" y="327391"/>
            <a:ext cx="2568748" cy="311144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87FDA8-0D0F-B8A8-865D-C9A79A781B79}"/>
              </a:ext>
            </a:extLst>
          </p:cNvPr>
          <p:cNvGrpSpPr/>
          <p:nvPr/>
        </p:nvGrpSpPr>
        <p:grpSpPr>
          <a:xfrm>
            <a:off x="8418565" y="3942168"/>
            <a:ext cx="1730444" cy="916588"/>
            <a:chOff x="8151970" y="3700630"/>
            <a:chExt cx="1730444" cy="91658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5459BE-FB54-200D-5E75-6C1AAC9F8BD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7E5A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82A40B-6DC3-89DC-D84D-B8772369491F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268008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5B1CAA-F2C7-2A8D-305F-985315FDF5A0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14623B-59CF-52CC-E0FC-45D188481B7A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E8290B-00D6-985D-F20E-C37557A9B60B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820327-D801-2E92-8321-A6D7DC366022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75D68-FD3B-0921-F011-30FD8B14857A}"/>
              </a:ext>
            </a:extLst>
          </p:cNvPr>
          <p:cNvGrpSpPr/>
          <p:nvPr/>
        </p:nvGrpSpPr>
        <p:grpSpPr>
          <a:xfrm>
            <a:off x="2914838" y="46086"/>
            <a:ext cx="5462352" cy="6603958"/>
            <a:chOff x="2899273" y="-7676"/>
            <a:chExt cx="5364836" cy="661439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AADA052-5794-B705-A945-39A5308AD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21" t="1714" r="3955" b="1896"/>
            <a:stretch/>
          </p:blipFill>
          <p:spPr>
            <a:xfrm rot="16200000">
              <a:off x="5259959" y="3602572"/>
              <a:ext cx="2937296" cy="30710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4D44CD-56F5-C8FA-2049-F746A918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9273" y="-7676"/>
              <a:ext cx="1139083" cy="41533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9BD518-A0C3-5E72-7389-516EE6B419A1}"/>
              </a:ext>
            </a:extLst>
          </p:cNvPr>
          <p:cNvSpPr txBox="1"/>
          <p:nvPr/>
        </p:nvSpPr>
        <p:spPr>
          <a:xfrm>
            <a:off x="1702733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28B1E0-C06F-3493-6293-09339E6C0120}"/>
              </a:ext>
            </a:extLst>
          </p:cNvPr>
          <p:cNvSpPr txBox="1"/>
          <p:nvPr/>
        </p:nvSpPr>
        <p:spPr>
          <a:xfrm>
            <a:off x="4449405" y="15514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AC64FE-FFF1-CD31-ECA4-F2DF83A7990C}"/>
              </a:ext>
            </a:extLst>
          </p:cNvPr>
          <p:cNvSpPr txBox="1"/>
          <p:nvPr/>
        </p:nvSpPr>
        <p:spPr>
          <a:xfrm>
            <a:off x="7208901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B74E3-42D7-8B81-9D30-6FB42AB731E1}"/>
              </a:ext>
            </a:extLst>
          </p:cNvPr>
          <p:cNvSpPr txBox="1"/>
          <p:nvPr/>
        </p:nvSpPr>
        <p:spPr>
          <a:xfrm>
            <a:off x="1781097" y="33730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A6107-1585-7B66-1485-10B3665F0A96}"/>
              </a:ext>
            </a:extLst>
          </p:cNvPr>
          <p:cNvSpPr txBox="1"/>
          <p:nvPr/>
        </p:nvSpPr>
        <p:spPr>
          <a:xfrm>
            <a:off x="4873058" y="33817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885994B-5C8A-38EA-AA81-83C32E811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2735" y="208988"/>
            <a:ext cx="1228896" cy="20957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0231A93-0781-1DD5-B58D-CBF2928A0194}"/>
              </a:ext>
            </a:extLst>
          </p:cNvPr>
          <p:cNvSpPr txBox="1"/>
          <p:nvPr/>
        </p:nvSpPr>
        <p:spPr>
          <a:xfrm>
            <a:off x="8731909" y="36854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0EC57-4DF2-3EB6-9A32-DB5711DB7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090" y="3410414"/>
            <a:ext cx="1260349" cy="3759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D0ADE3-95CB-1747-BA16-DC4D4E9A6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433" y="89650"/>
            <a:ext cx="1049269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9A7ECACD-9E20-4237-A1E6-F1CCCED8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2" y="3737839"/>
            <a:ext cx="2530356" cy="31091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9AD8C4-0DD6-B7D1-5F74-25531AAD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794" y="296098"/>
            <a:ext cx="2686865" cy="32468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6B970F-3AE4-3509-3BBD-89470EEB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063" y="315157"/>
            <a:ext cx="2686866" cy="3212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D837A1-52FF-1993-630D-737B4D5D1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014" y="293084"/>
            <a:ext cx="2717890" cy="32463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D70AF-2141-D8D8-829C-8E0098FBAEB1}"/>
              </a:ext>
            </a:extLst>
          </p:cNvPr>
          <p:cNvSpPr txBox="1"/>
          <p:nvPr/>
        </p:nvSpPr>
        <p:spPr>
          <a:xfrm>
            <a:off x="1785715" y="343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8CB02-B6E1-A30C-DD0E-ECDA52F1D6D0}"/>
              </a:ext>
            </a:extLst>
          </p:cNvPr>
          <p:cNvSpPr txBox="1"/>
          <p:nvPr/>
        </p:nvSpPr>
        <p:spPr>
          <a:xfrm>
            <a:off x="4830394" y="3431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CA46F9-2BAC-D33F-CE14-8141568EAA3F}"/>
              </a:ext>
            </a:extLst>
          </p:cNvPr>
          <p:cNvSpPr txBox="1"/>
          <p:nvPr/>
        </p:nvSpPr>
        <p:spPr>
          <a:xfrm>
            <a:off x="7959723" y="58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95A55-61E0-4329-B320-7D9BCA810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329254" y="3702714"/>
            <a:ext cx="3013018" cy="30276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E82448-D15C-B450-D32E-712764E23B6A}"/>
              </a:ext>
            </a:extLst>
          </p:cNvPr>
          <p:cNvGrpSpPr/>
          <p:nvPr/>
        </p:nvGrpSpPr>
        <p:grpSpPr>
          <a:xfrm>
            <a:off x="8602118" y="3924657"/>
            <a:ext cx="1730444" cy="916588"/>
            <a:chOff x="8151970" y="3700630"/>
            <a:chExt cx="1730444" cy="916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9066EF-A063-E23D-B803-CD6678F29AE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FACC8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B00F24-AF37-38F1-DBBA-9D95166EA524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E6722A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51DF17-7B32-8388-87A4-306436F9A052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40404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1A3A39-8F55-D52B-6159-89472422DC37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9F0BF-36DD-AF86-2FB3-D6EAB38E0556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BB8F86-C0C0-F1FC-CE3C-327B2E36E056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FF7258C-908C-93CA-6B25-7C88D0D99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228" y="53326"/>
            <a:ext cx="1159788" cy="4146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F364F9-D7F8-C2E2-5153-351C2D7949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6022148" y="31384"/>
            <a:ext cx="1159788" cy="3693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D36717E-A3DA-49AB-3E52-CB2E900BFF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9012527" y="31384"/>
            <a:ext cx="1241963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32DB935-83FE-FE49-1757-7B89882AA3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3198655" y="3539453"/>
            <a:ext cx="1159788" cy="3552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03413DA-A5F2-9994-7213-77F51D3EE326}"/>
              </a:ext>
            </a:extLst>
          </p:cNvPr>
          <p:cNvSpPr txBox="1"/>
          <p:nvPr/>
        </p:nvSpPr>
        <p:spPr>
          <a:xfrm>
            <a:off x="1884550" y="35445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40B85C-7741-0C6A-AABC-55F80FECAB64}"/>
              </a:ext>
            </a:extLst>
          </p:cNvPr>
          <p:cNvSpPr txBox="1"/>
          <p:nvPr/>
        </p:nvSpPr>
        <p:spPr>
          <a:xfrm>
            <a:off x="5140474" y="35455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35578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4AB0839-4C4F-B5AD-B13E-2FE16E67148E}"/>
              </a:ext>
            </a:extLst>
          </p:cNvPr>
          <p:cNvGrpSpPr/>
          <p:nvPr/>
        </p:nvGrpSpPr>
        <p:grpSpPr>
          <a:xfrm>
            <a:off x="731724" y="312212"/>
            <a:ext cx="10137718" cy="6233576"/>
            <a:chOff x="196887" y="106823"/>
            <a:chExt cx="10137718" cy="6233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72798B-2AD8-168A-44C6-8386AF44A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12" y="306111"/>
              <a:ext cx="3334215" cy="33437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CA54D4-09CA-AF19-AE6C-47ED4F5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2241" y="106823"/>
              <a:ext cx="3010320" cy="32675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24B426-2AA3-B9FE-A391-D5F3F70A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4149" y="832915"/>
              <a:ext cx="3362214" cy="25414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A57E8F-0AB0-21B6-2D5E-6198898B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839" y="3689737"/>
              <a:ext cx="3334215" cy="25356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153888-CC93-85DD-BF81-22103709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3219" y="3374354"/>
              <a:ext cx="3309266" cy="296604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3DAE4-79F2-4366-6EFA-101B93F4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4232" y="3519860"/>
              <a:ext cx="3210373" cy="270547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61B6A-00D0-3538-FBAC-62AE29F974DC}"/>
                </a:ext>
              </a:extLst>
            </p:cNvPr>
            <p:cNvSpPr txBox="1"/>
            <p:nvPr/>
          </p:nvSpPr>
          <p:spPr>
            <a:xfrm>
              <a:off x="296839" y="33786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41F6B-39D1-0262-9E87-78FD667DE568}"/>
                </a:ext>
              </a:extLst>
            </p:cNvPr>
            <p:cNvSpPr txBox="1"/>
            <p:nvPr/>
          </p:nvSpPr>
          <p:spPr>
            <a:xfrm>
              <a:off x="3796505" y="33293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E7A973-FD78-9124-8DF3-A3ECCD6237F9}"/>
                </a:ext>
              </a:extLst>
            </p:cNvPr>
            <p:cNvSpPr txBox="1"/>
            <p:nvPr/>
          </p:nvSpPr>
          <p:spPr>
            <a:xfrm>
              <a:off x="6794600" y="33293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7850AA-33EB-C2C3-DA3F-ADD45E39E941}"/>
                </a:ext>
              </a:extLst>
            </p:cNvPr>
            <p:cNvSpPr txBox="1"/>
            <p:nvPr/>
          </p:nvSpPr>
          <p:spPr>
            <a:xfrm>
              <a:off x="196887" y="337435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9FE6E9-B541-7AB9-F5FE-773E58BE0965}"/>
                </a:ext>
              </a:extLst>
            </p:cNvPr>
            <p:cNvSpPr txBox="1"/>
            <p:nvPr/>
          </p:nvSpPr>
          <p:spPr>
            <a:xfrm>
              <a:off x="3821000" y="340050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923B29-7B54-C790-5159-EA5BFD7C8643}"/>
                </a:ext>
              </a:extLst>
            </p:cNvPr>
            <p:cNvSpPr txBox="1"/>
            <p:nvPr/>
          </p:nvSpPr>
          <p:spPr>
            <a:xfrm>
              <a:off x="6903786" y="337435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07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849E3-48E0-30E9-DA24-4D9808CB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05" y="315111"/>
            <a:ext cx="3646052" cy="3004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08E99-CFCE-5FFE-3655-0E97855C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3" y="3429000"/>
            <a:ext cx="3239355" cy="3125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3C411E-D18D-7716-9C4F-593FE31A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9430">
            <a:off x="7652861" y="2957125"/>
            <a:ext cx="3381247" cy="353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B6A10-9391-F51A-174F-03F88FE90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0077">
            <a:off x="7488994" y="308590"/>
            <a:ext cx="3128987" cy="3182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0E7D2-3A35-C583-5B84-C375DB321B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21" t="1714" r="3955" b="1896"/>
          <a:stretch/>
        </p:blipFill>
        <p:spPr>
          <a:xfrm rot="16200000">
            <a:off x="4068796" y="3549952"/>
            <a:ext cx="2937296" cy="3071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4685D-EB11-6E76-E616-1B9A03967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08969" y="313211"/>
            <a:ext cx="2806208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3FC84B-AFC7-903A-FE5D-6B8161AD4EB4}"/>
              </a:ext>
            </a:extLst>
          </p:cNvPr>
          <p:cNvSpPr txBox="1"/>
          <p:nvPr/>
        </p:nvSpPr>
        <p:spPr>
          <a:xfrm>
            <a:off x="345157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04A7D-37F9-1C18-36C3-5B48AC435C29}"/>
              </a:ext>
            </a:extLst>
          </p:cNvPr>
          <p:cNvSpPr txBox="1"/>
          <p:nvPr/>
        </p:nvSpPr>
        <p:spPr>
          <a:xfrm>
            <a:off x="3722432" y="31511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522DE-8D1E-D247-C1FE-7E2E66908936}"/>
              </a:ext>
            </a:extLst>
          </p:cNvPr>
          <p:cNvSpPr txBox="1"/>
          <p:nvPr/>
        </p:nvSpPr>
        <p:spPr>
          <a:xfrm>
            <a:off x="7350668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76026-0052-A714-FEED-33974A29E47B}"/>
              </a:ext>
            </a:extLst>
          </p:cNvPr>
          <p:cNvSpPr txBox="1"/>
          <p:nvPr/>
        </p:nvSpPr>
        <p:spPr>
          <a:xfrm>
            <a:off x="345157" y="331945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30E63-5306-0B6B-24D3-575A8233FF65}"/>
              </a:ext>
            </a:extLst>
          </p:cNvPr>
          <p:cNvSpPr txBox="1"/>
          <p:nvPr/>
        </p:nvSpPr>
        <p:spPr>
          <a:xfrm>
            <a:off x="3630280" y="33194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A22D8-C636-F141-A964-D258A5763524}"/>
              </a:ext>
            </a:extLst>
          </p:cNvPr>
          <p:cNvSpPr txBox="1"/>
          <p:nvPr/>
        </p:nvSpPr>
        <p:spPr>
          <a:xfrm>
            <a:off x="7350668" y="3392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4440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91F27-703C-A47F-0DA0-A9F5AA4F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9" y="348034"/>
            <a:ext cx="3526963" cy="308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2FF7D-C1B1-81DE-5E17-791B0D41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57" y="348034"/>
            <a:ext cx="3296068" cy="310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934DF-56A8-451F-5F3C-73EB274B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910" y="407342"/>
            <a:ext cx="3002868" cy="2962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74FE8E-85C4-8DCB-C762-87544F4E8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89572" y="3489647"/>
            <a:ext cx="3013018" cy="3027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0A61F-0EF8-747F-D697-B40232200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982" y="3483566"/>
            <a:ext cx="2745447" cy="302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B58FC-672A-A0E6-5005-A2C4AD4D9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697549">
            <a:off x="7524993" y="3423804"/>
            <a:ext cx="3113699" cy="2998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140522-037A-9150-C5A4-C80513745696}"/>
              </a:ext>
            </a:extLst>
          </p:cNvPr>
          <p:cNvSpPr txBox="1"/>
          <p:nvPr/>
        </p:nvSpPr>
        <p:spPr>
          <a:xfrm>
            <a:off x="758709" y="3541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20444-6179-4DAD-251E-64DFD12ECA1E}"/>
              </a:ext>
            </a:extLst>
          </p:cNvPr>
          <p:cNvSpPr txBox="1"/>
          <p:nvPr/>
        </p:nvSpPr>
        <p:spPr>
          <a:xfrm>
            <a:off x="4248436" y="30389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38965-20AA-6A11-71E7-9307F3320588}"/>
              </a:ext>
            </a:extLst>
          </p:cNvPr>
          <p:cNvSpPr txBox="1"/>
          <p:nvPr/>
        </p:nvSpPr>
        <p:spPr>
          <a:xfrm>
            <a:off x="7535057" y="2412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CF49F-8BA1-57A4-2810-68E671FE5339}"/>
              </a:ext>
            </a:extLst>
          </p:cNvPr>
          <p:cNvSpPr txBox="1"/>
          <p:nvPr/>
        </p:nvSpPr>
        <p:spPr>
          <a:xfrm>
            <a:off x="758709" y="33696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C91E70-6DD9-596B-BEE7-6178CA5AA669}"/>
              </a:ext>
            </a:extLst>
          </p:cNvPr>
          <p:cNvSpPr txBox="1"/>
          <p:nvPr/>
        </p:nvSpPr>
        <p:spPr>
          <a:xfrm>
            <a:off x="4156284" y="33082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24130-B69D-0A11-2DDF-74E9E2D39C94}"/>
              </a:ext>
            </a:extLst>
          </p:cNvPr>
          <p:cNvSpPr txBox="1"/>
          <p:nvPr/>
        </p:nvSpPr>
        <p:spPr>
          <a:xfrm>
            <a:off x="7535057" y="3330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369158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D1D6B-EF08-02E3-C0F4-F9B6F8D50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9" b="6660"/>
          <a:stretch/>
        </p:blipFill>
        <p:spPr>
          <a:xfrm>
            <a:off x="441839" y="1723338"/>
            <a:ext cx="3796497" cy="3467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4CF8A-4B1E-C263-FAA3-6CFB3BB3B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3" b="8716"/>
          <a:stretch/>
        </p:blipFill>
        <p:spPr>
          <a:xfrm>
            <a:off x="4185449" y="1666774"/>
            <a:ext cx="3796497" cy="3467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B57EC5-3CF7-1D37-CA23-3EB9553084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8" b="9230"/>
          <a:stretch/>
        </p:blipFill>
        <p:spPr>
          <a:xfrm>
            <a:off x="7981946" y="1736887"/>
            <a:ext cx="3915266" cy="337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90551-4E17-6705-FE5A-70611B2D9532}"/>
              </a:ext>
            </a:extLst>
          </p:cNvPr>
          <p:cNvSpPr txBox="1"/>
          <p:nvPr/>
        </p:nvSpPr>
        <p:spPr>
          <a:xfrm>
            <a:off x="3964510" y="5006560"/>
            <a:ext cx="45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Coefficient value for treatment(social)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1D22E-3C7B-6C34-9720-2460A966E7E7}"/>
              </a:ext>
            </a:extLst>
          </p:cNvPr>
          <p:cNvSpPr txBox="1"/>
          <p:nvPr/>
        </p:nvSpPr>
        <p:spPr>
          <a:xfrm rot="16200000">
            <a:off x="-449958" y="3027234"/>
            <a:ext cx="148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1755C-A546-F3CA-8A5D-EABE953A2A85}"/>
              </a:ext>
            </a:extLst>
          </p:cNvPr>
          <p:cNvSpPr txBox="1"/>
          <p:nvPr/>
        </p:nvSpPr>
        <p:spPr>
          <a:xfrm>
            <a:off x="142238" y="16670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980CF-751B-B8A8-E7FA-C421AC4A2B8B}"/>
              </a:ext>
            </a:extLst>
          </p:cNvPr>
          <p:cNvSpPr txBox="1"/>
          <p:nvPr/>
        </p:nvSpPr>
        <p:spPr>
          <a:xfrm>
            <a:off x="3848486" y="16667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F40A7-82B9-3DFC-2D24-A1130FB0931C}"/>
              </a:ext>
            </a:extLst>
          </p:cNvPr>
          <p:cNvSpPr txBox="1"/>
          <p:nvPr/>
        </p:nvSpPr>
        <p:spPr>
          <a:xfrm>
            <a:off x="7659076" y="16667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81026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7769</TotalTime>
  <Words>143</Words>
  <Application>Microsoft Office PowerPoint</Application>
  <PresentationFormat>Widescreen</PresentationFormat>
  <Paragraphs>62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Office Theme</vt:lpstr>
      <vt:lpstr>Sexual conflict in bed bugs: effects of social experience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conflict in bed bugs: effects of social experience figures</dc:title>
  <dc:creator>Janice Yan</dc:creator>
  <cp:lastModifiedBy>Janice Yan</cp:lastModifiedBy>
  <cp:revision>27</cp:revision>
  <dcterms:created xsi:type="dcterms:W3CDTF">2023-06-20T20:21:05Z</dcterms:created>
  <dcterms:modified xsi:type="dcterms:W3CDTF">2024-02-12T17:47:55Z</dcterms:modified>
</cp:coreProperties>
</file>