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69" r:id="rId7"/>
    <p:sldId id="270" r:id="rId8"/>
    <p:sldId id="271" r:id="rId9"/>
    <p:sldId id="268" r:id="rId10"/>
    <p:sldId id="272" r:id="rId11"/>
    <p:sldId id="273" r:id="rId12"/>
    <p:sldId id="265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6722A"/>
    <a:srgbClr val="FACC8F"/>
    <a:srgbClr val="00688B"/>
    <a:srgbClr val="BFEFFF"/>
    <a:srgbClr val="D9D9D9"/>
    <a:srgbClr val="268008"/>
    <a:srgbClr val="B7E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A5FE-5853-0631-96E6-F414E5D76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78F1F-B478-93B6-5A71-93083D3F6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DA71-1C86-C56C-B213-32EE427B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D53C-9858-F652-3C65-641F813E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BBE-6A26-D307-9DA0-1B893D5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2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03BF-81B5-7C9D-2746-41BA2463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EEF9-7A1C-4993-D109-01EBFE2B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5950-F6C2-ED42-5195-D6BF5769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AB9D-DC3A-B00C-106C-909F7CDD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75DA-0291-2E89-3F23-B9259D5D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3CA57-1A29-7BC4-C936-FCDEA0774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AA778-B89E-5EB1-6FA4-0EBD70C3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81A8-FCD2-EC65-C4B1-4AAEE3C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869E-FEC1-6436-D94C-17FCA0D3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5448-7A1B-6A9B-863F-BFFEF95D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3F6C-6A5C-360D-541D-844E5824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94E9-CC83-B42A-CD8E-2E889E7C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9C2F-08E4-9541-EFB5-D0C2516E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0741-7A99-60D3-4884-3C59DD64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2BE3-BA15-1C67-38A6-4E44D1AA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2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2A1D-26F4-E6E4-F14A-067ADAB2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E981-D217-E169-A387-55D2218D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E5D0-9B41-729A-7972-3C328A95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92D4-3E98-4B9A-7B40-EB154425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315A-9768-8DC8-B4DF-D8984407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70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0F7B-F0F9-2AB7-31AE-22C4A63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3923-4C0D-8B87-A8F2-1E87A678B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8EED7-3A20-B430-042B-BC942DA0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17F0-2735-5749-500D-0D8B0C4A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E5EC-B66F-D0F1-D799-96B70BD4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9C6B0-9656-DD70-4AAC-C0ABDBC8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01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798F-F96D-59F3-3347-F06D5E90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BE88-2FA8-2112-4CE1-CB3B1CC9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6F95-DFB3-9842-1419-13DD2989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42FB5-6A91-DFA1-1F41-88A0CF0E9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53DA9-D63F-C774-A7B3-1D7CF335C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7AAD3-AA64-6DA0-61E4-E7CAC70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FE387-ACDB-1B9E-C5F1-2D1D59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1E35A-4ED1-91DE-76FD-11BEBA1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9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A7D-9B5E-1584-B2B4-BB7E9E5F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18698-17A3-3300-B1EC-48937D1D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1FEAF-E2BF-9AA6-7594-B5C4478A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8EEFA-D2F0-B60B-5EE2-9D930435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55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8A948-78C1-AA7C-1DC3-48743E6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42E13-89C1-8775-64B3-F138E4B4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58628-67C7-90B6-F063-971BD59E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7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5A75-B149-F46B-32AA-7D541A2D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88F4-4F90-0C4D-DD8E-2FA076C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1439C-100A-F25B-92CB-9BF37582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9C43D-5152-006B-A796-0DA6EA6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70DF6-64C9-CA29-817E-CB80E78A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633F-3E60-FD73-4864-B331D116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E865-0C75-66A6-D956-5A7CC59F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C0A07-FEB0-0073-278C-7FD0DF53F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86C77-0057-E022-FFF6-8810D078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EBF9B-2A3D-5FAB-D40E-35E54A08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2E6DC-CB2F-FCC9-6E6C-774797E6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E8BBD-A4C6-2641-881B-74BF093C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0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BD9BB-B5D6-F852-C025-D29397D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D51D1-9938-C580-D3A8-0C55833A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0AB8-7032-D185-B9E9-FDBDB5867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0AF8-116A-CD0F-BADE-B7FE907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F530-A247-4AC2-83CB-D66D5DB63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09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6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2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582F-3DA3-8CAD-4390-50DCCADE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6121"/>
            <a:ext cx="9144000" cy="12438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CA" sz="36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Sexual conflict in bed bugs: effects of social experience figures</a:t>
            </a:r>
            <a:endParaRPr lang="en-CA" sz="36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0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3FAD4-39C6-BD49-18D1-F65B5E07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95" y="3552177"/>
            <a:ext cx="3636350" cy="2689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FA109-5353-224A-FA5B-77906EAEB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35" y="3607744"/>
            <a:ext cx="3539484" cy="2633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62ACF-FFD7-C124-6269-1039C9059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395" y="689864"/>
            <a:ext cx="3507041" cy="2615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E8C5DB-69AD-057C-6E97-8FA51A09B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535" y="643561"/>
            <a:ext cx="3611419" cy="27085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D02480-1BDF-9C20-D284-E28CF7BE5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570" y="1890653"/>
            <a:ext cx="599586" cy="214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26AE49-EA98-116C-4991-DC8BE34F0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2956" y="2018262"/>
            <a:ext cx="599586" cy="214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BC9004-2829-8D90-7D3E-3876A5C05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5244" y="4682523"/>
            <a:ext cx="599586" cy="2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1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15E28-7CE7-E268-8857-35CF0A8DD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"/>
          <a:stretch/>
        </p:blipFill>
        <p:spPr>
          <a:xfrm>
            <a:off x="7481942" y="2132142"/>
            <a:ext cx="4438682" cy="3285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9B2F5-C4CF-B2E8-D227-0D9286682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027" y="2098376"/>
            <a:ext cx="3352825" cy="33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5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23427C-91F5-20F4-3971-B31C08BA00AA}"/>
              </a:ext>
            </a:extLst>
          </p:cNvPr>
          <p:cNvCxnSpPr>
            <a:cxnSpLocks/>
          </p:cNvCxnSpPr>
          <p:nvPr/>
        </p:nvCxnSpPr>
        <p:spPr>
          <a:xfrm flipV="1">
            <a:off x="6535444" y="2312020"/>
            <a:ext cx="1134836" cy="33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439AF86-BBE2-527C-A0DD-9E09FB582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131" y="753925"/>
            <a:ext cx="3335222" cy="312785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B97FB96-96EE-3AF5-016F-2A6D616C875D}"/>
              </a:ext>
            </a:extLst>
          </p:cNvPr>
          <p:cNvGrpSpPr/>
          <p:nvPr/>
        </p:nvGrpSpPr>
        <p:grpSpPr>
          <a:xfrm>
            <a:off x="325836" y="867953"/>
            <a:ext cx="6303027" cy="2820832"/>
            <a:chOff x="170560" y="1775114"/>
            <a:chExt cx="6303027" cy="2820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860FCE-D810-FD13-D177-3EF2B8309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183"/>
            <a:stretch/>
          </p:blipFill>
          <p:spPr>
            <a:xfrm>
              <a:off x="170560" y="1775114"/>
              <a:ext cx="6303027" cy="28208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2010F6-43E4-ABBF-4FE6-47645EBD33A1}"/>
                </a:ext>
              </a:extLst>
            </p:cNvPr>
            <p:cNvSpPr/>
            <p:nvPr/>
          </p:nvSpPr>
          <p:spPr>
            <a:xfrm>
              <a:off x="1530001" y="2903184"/>
              <a:ext cx="612476" cy="487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AFAEB9-4C3D-2FD5-2C7A-A6DEAAFD8B7F}"/>
                </a:ext>
              </a:extLst>
            </p:cNvPr>
            <p:cNvSpPr/>
            <p:nvPr/>
          </p:nvSpPr>
          <p:spPr>
            <a:xfrm>
              <a:off x="4089170" y="2788166"/>
              <a:ext cx="1138437" cy="78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3BF4A1B-750A-3EF5-8ADC-76B42FD5F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157" y="1921406"/>
            <a:ext cx="310097" cy="332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FB1A7D-70EE-FF6B-34EF-C47AE1907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666" y="2083150"/>
            <a:ext cx="324963" cy="3336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F24085-5DC1-4618-279A-7C0C752EE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1714" y="1674656"/>
            <a:ext cx="302343" cy="3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95C67-C9C3-C4E7-48F7-82D3614DB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675" y="1677396"/>
            <a:ext cx="302343" cy="3104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B89D37-E207-AB70-486F-85EF18771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9020" y="1674656"/>
            <a:ext cx="302343" cy="3104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3A9293-A50D-704F-E8B7-28C56F549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3983" y="1671848"/>
            <a:ext cx="302343" cy="3104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C4E349-E468-4BF4-B610-6ABF7A8F0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301" y="1971744"/>
            <a:ext cx="302343" cy="3244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93B129-42CC-DB0F-2D05-D5054433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4926" y="1971818"/>
            <a:ext cx="302343" cy="3244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21894E8-6F96-793C-35EB-5A3BF6E50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646" y="1970366"/>
            <a:ext cx="302343" cy="3244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B599A0-DF70-B18F-BE1C-DC7E110A0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022" y="1978992"/>
            <a:ext cx="302343" cy="3244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4552B-1175-0A6D-7BAC-CBEBC7801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53" y="3694031"/>
            <a:ext cx="2948388" cy="29483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E3DD5A-070A-E12A-85A9-A957587C7C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5277" y="5528204"/>
            <a:ext cx="345155" cy="3541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77E149-9280-F71F-ABD4-D17FB6E2D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8362" y="3696234"/>
            <a:ext cx="2948388" cy="29483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EE9F29-C877-F5B7-BB48-D8EB108C5B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2163" y="5807269"/>
            <a:ext cx="341735" cy="3611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2D395F-CC35-3A9F-941B-13E1D5D6D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3898" y="5806092"/>
            <a:ext cx="341735" cy="3611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86A20C-E7F2-087C-EBBB-81D7636DC7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9766" y="5804915"/>
            <a:ext cx="341735" cy="3611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D13997-B3FD-CB83-20F8-1AEC010FD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560" y="5803738"/>
            <a:ext cx="341735" cy="3611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8FC1F1-109C-D834-6141-5997BB1B41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2524" y="5444004"/>
            <a:ext cx="320216" cy="3611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33452AD-2849-BB17-4115-B1796DD035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5325" y="5443191"/>
            <a:ext cx="320216" cy="36113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2CDAF66-D5DF-21C3-E20F-F58435AF2E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1662" y="5443191"/>
            <a:ext cx="320216" cy="36113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AA57BAB-35A4-C042-F7FA-97185A47C0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5906" y="5449858"/>
            <a:ext cx="343713" cy="36113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7BC1754-D86F-FB59-36E1-F81BAB985C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4284" y="3984658"/>
            <a:ext cx="3681492" cy="241862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F345F7-C915-A724-3176-EA451360FCFF}"/>
              </a:ext>
            </a:extLst>
          </p:cNvPr>
          <p:cNvCxnSpPr>
            <a:cxnSpLocks/>
          </p:cNvCxnSpPr>
          <p:nvPr/>
        </p:nvCxnSpPr>
        <p:spPr>
          <a:xfrm>
            <a:off x="6628863" y="5269438"/>
            <a:ext cx="11827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E42AE80-F849-5C1B-ABE2-DE1ADA6EA0A3}"/>
              </a:ext>
            </a:extLst>
          </p:cNvPr>
          <p:cNvGrpSpPr/>
          <p:nvPr/>
        </p:nvGrpSpPr>
        <p:grpSpPr>
          <a:xfrm>
            <a:off x="8263104" y="4821178"/>
            <a:ext cx="1329786" cy="717869"/>
            <a:chOff x="8049267" y="4839984"/>
            <a:chExt cx="1329786" cy="71786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42AE1DA-685E-2F78-6E5C-93090A02B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9267" y="4839984"/>
              <a:ext cx="345155" cy="35412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6810669-06D8-5525-43EE-7FB8F3472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80830" y="4839984"/>
              <a:ext cx="345155" cy="35412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497F072-8F3B-09B7-799F-C71E83E07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9267" y="5203733"/>
              <a:ext cx="345155" cy="35412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CA73E50-3925-DB38-FEBC-6666D069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94422" y="5203733"/>
              <a:ext cx="345155" cy="35412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7B818AE-3452-9741-E403-997CE5B3C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30733" y="4859868"/>
              <a:ext cx="318111" cy="334236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E7F9907-80EE-33AE-9784-F0B711743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30733" y="5216663"/>
              <a:ext cx="318111" cy="33423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D13859C-E99D-44CD-767D-0F786E476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60942" y="4859868"/>
              <a:ext cx="318111" cy="33423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8B6BA9-D8CC-5A65-9C9A-31589F2D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60942" y="5221400"/>
              <a:ext cx="318111" cy="33423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794AC68-5B64-F2FE-BC3D-F25EBDD6A202}"/>
              </a:ext>
            </a:extLst>
          </p:cNvPr>
          <p:cNvGrpSpPr/>
          <p:nvPr/>
        </p:nvGrpSpPr>
        <p:grpSpPr>
          <a:xfrm>
            <a:off x="9914257" y="4829679"/>
            <a:ext cx="1273781" cy="709368"/>
            <a:chOff x="9442074" y="4845291"/>
            <a:chExt cx="1273781" cy="709368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5AE554C-CDAF-4A3C-CB78-DD48E081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42074" y="4846419"/>
              <a:ext cx="335097" cy="35412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458D794-E431-F62E-F688-81EB10CEA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45073" y="5200539"/>
              <a:ext cx="335097" cy="35412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A8DD56D-C401-19C9-40EA-0D0EEF5A6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8523" y="4845291"/>
              <a:ext cx="335097" cy="35412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BFA7CF3-85C8-DF62-B4DE-0F5A4785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61522" y="5199411"/>
              <a:ext cx="335097" cy="35412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C4BE9C3-74D2-DD25-5DC4-10FDB613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69936" y="4853917"/>
              <a:ext cx="335097" cy="35412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1F7B9D6-59CB-5936-586D-5A8E932D0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72935" y="5199411"/>
              <a:ext cx="335097" cy="35412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AF794F9-106B-DA17-B6DB-68CD1372A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77759" y="4853917"/>
              <a:ext cx="335097" cy="35412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113FFDE4-E24C-2451-C883-541177707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80758" y="5199411"/>
              <a:ext cx="335097" cy="354120"/>
            </a:xfrm>
            <a:prstGeom prst="rect">
              <a:avLst/>
            </a:pr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5C93F6D6-DF69-5DC3-3BCC-EE627ABE2D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3872" y="1925505"/>
            <a:ext cx="295049" cy="33275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060DB4F-FD6B-8CCE-9846-A14DF4EFD6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1308" y="1929949"/>
            <a:ext cx="295049" cy="33275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51D66B9-D372-F8FF-6F73-19A6284E78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1662" y="1929793"/>
            <a:ext cx="295050" cy="33275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59F37B4-CF40-507D-0BE4-5302EF3031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5209" y="2306740"/>
            <a:ext cx="310097" cy="32770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2075447-0E20-7463-E592-8BA7A7953D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3831" y="2306521"/>
            <a:ext cx="310097" cy="32770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E975556-B81E-CD75-68C3-1A8F2662C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2093" y="2303267"/>
            <a:ext cx="308810" cy="32634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54F73F6-3D99-1096-E270-6E0AF5A5DA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6357" y="2294711"/>
            <a:ext cx="308811" cy="326342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9587E0F3-E8CB-EC18-E6CC-CBCD2174FB9C}"/>
              </a:ext>
            </a:extLst>
          </p:cNvPr>
          <p:cNvGrpSpPr/>
          <p:nvPr/>
        </p:nvGrpSpPr>
        <p:grpSpPr>
          <a:xfrm>
            <a:off x="8878531" y="2307973"/>
            <a:ext cx="1258230" cy="605190"/>
            <a:chOff x="9424822" y="4845291"/>
            <a:chExt cx="1334163" cy="709368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A65C640-F04F-CE4F-D08C-8A389F244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4822" y="4846419"/>
              <a:ext cx="335097" cy="35412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6E02AD8-342F-5B2D-A680-29F34AD33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7821" y="5200539"/>
              <a:ext cx="335097" cy="354120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C2DCB31-C795-FF39-B4C9-DDC2B9860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8523" y="4853917"/>
              <a:ext cx="335097" cy="35412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5D601C57-4BF5-3707-0D3C-4974FD2C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2896" y="5199411"/>
              <a:ext cx="335097" cy="35412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CD5D0BE-927C-3FE0-D5C1-F608C0108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7188" y="4845291"/>
              <a:ext cx="335097" cy="35412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934ADB18-FE0A-3950-D8E8-53AC1B364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1561" y="5199411"/>
              <a:ext cx="335097" cy="35412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B877D264-56A9-275F-91C3-52D3D500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20889" y="4853917"/>
              <a:ext cx="335097" cy="35412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6496594-46F9-91AA-69E8-70104E124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23888" y="5199411"/>
              <a:ext cx="335097" cy="35412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824438-AD02-1EC3-31C9-A6B37422C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655" y="4809684"/>
            <a:ext cx="345155" cy="354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DFE31-AC70-76CE-6A0E-B3BE8705F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655" y="5173433"/>
            <a:ext cx="345155" cy="354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F001D-DD19-A2EC-838D-18D10778E0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2598" y="4839197"/>
            <a:ext cx="318111" cy="334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A96C5F-D64F-4724-BD0D-C81BE4A193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1224" y="5200729"/>
            <a:ext cx="318111" cy="334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C23DD7-7BDB-E50E-403E-6210C2AFEE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7791" y="4835351"/>
            <a:ext cx="335097" cy="354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5963F0-026E-79C2-44AB-E63CBA39AF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2164" y="5180845"/>
            <a:ext cx="335097" cy="3541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157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9"/>
    </mc:Choice>
    <mc:Fallback xmlns="">
      <p:transition spd="slow" advTm="43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0" x="4867275" y="1195388"/>
          <p14:tracePt t="298" x="4889500" y="1173163"/>
          <p14:tracePt t="306" x="4900613" y="1173163"/>
          <p14:tracePt t="320" x="4913313" y="1150938"/>
          <p14:tracePt t="339" x="4946650" y="1139825"/>
          <p14:tracePt t="353" x="4991100" y="1106488"/>
          <p14:tracePt t="370" x="5035550" y="1071563"/>
          <p14:tracePt t="386" x="5102225" y="1038225"/>
          <p14:tracePt t="403" x="5157788" y="993775"/>
          <p14:tracePt t="421" x="5191125" y="971550"/>
          <p14:tracePt t="437" x="5213350" y="949325"/>
          <p14:tracePt t="459" x="5213350" y="938213"/>
          <p14:tracePt t="523" x="5157788" y="927100"/>
          <p14:tracePt t="530" x="5113338" y="927100"/>
          <p14:tracePt t="553" x="5013325" y="927100"/>
          <p14:tracePt t="554" x="4979988" y="927100"/>
          <p14:tracePt t="570" x="4900613" y="927100"/>
          <p14:tracePt t="587" x="4856163" y="927100"/>
          <p14:tracePt t="604" x="4822825" y="927100"/>
          <p14:tracePt t="621" x="4800600" y="927100"/>
          <p14:tracePt t="637" x="4756150" y="927100"/>
          <p14:tracePt t="654" x="4722813" y="915988"/>
          <p14:tracePt t="670" x="4689475" y="904875"/>
          <p14:tracePt t="686" x="4622800" y="904875"/>
          <p14:tracePt t="704" x="4498975" y="904875"/>
          <p14:tracePt t="720" x="4387850" y="927100"/>
          <p14:tracePt t="722" x="4343400" y="927100"/>
          <p14:tracePt t="736" x="4276725" y="927100"/>
          <p14:tracePt t="754" x="4152900" y="927100"/>
          <p14:tracePt t="770" x="4130675" y="927100"/>
          <p14:tracePt t="786" x="4108450" y="904875"/>
          <p14:tracePt t="803" x="4108450" y="893763"/>
          <p14:tracePt t="1051" x="4130675" y="893763"/>
          <p14:tracePt t="1058" x="4175125" y="893763"/>
          <p14:tracePt t="1070" x="4186238" y="893763"/>
          <p14:tracePt t="1086" x="4208463" y="882650"/>
          <p14:tracePt t="1103" x="4230688" y="860425"/>
          <p14:tracePt t="1121" x="4230688" y="827088"/>
          <p14:tracePt t="1122" x="4197350" y="804863"/>
          <p14:tracePt t="1136" x="4141788" y="758825"/>
          <p14:tracePt t="1154" x="3963988" y="692150"/>
          <p14:tracePt t="1170" x="3795713" y="658813"/>
          <p14:tracePt t="1187" x="3584575" y="647700"/>
          <p14:tracePt t="1204" x="3327400" y="647700"/>
          <p14:tracePt t="1220" x="3114675" y="647700"/>
          <p14:tracePt t="1236" x="3003550" y="669925"/>
          <p14:tracePt t="1254" x="2970213" y="692150"/>
          <p14:tracePt t="1270" x="2959100" y="703263"/>
          <p14:tracePt t="1287" x="2959100" y="725488"/>
          <p14:tracePt t="1303" x="2959100" y="747713"/>
          <p14:tracePt t="1321" x="2959100" y="769938"/>
          <p14:tracePt t="1322" x="2970213" y="769938"/>
          <p14:tracePt t="1354" x="3014663" y="769938"/>
          <p14:tracePt t="1370" x="3059113" y="769938"/>
          <p14:tracePt t="1386" x="3125788" y="769938"/>
          <p14:tracePt t="1403" x="3260725" y="769938"/>
          <p14:tracePt t="1420" x="3505200" y="793750"/>
          <p14:tracePt t="1436" x="3829050" y="793750"/>
          <p14:tracePt t="1454" x="4175125" y="804863"/>
          <p14:tracePt t="1470" x="4454525" y="804863"/>
          <p14:tracePt t="1487" x="4678363" y="804863"/>
          <p14:tracePt t="1504" x="4789488" y="793750"/>
          <p14:tracePt t="1522" x="4822825" y="782638"/>
          <p14:tracePt t="1522" x="4845050" y="782638"/>
          <p14:tracePt t="1536" x="4856163" y="782638"/>
          <p14:tracePt t="1554" x="4900613" y="782638"/>
          <p14:tracePt t="1570" x="5046663" y="804863"/>
          <p14:tracePt t="1586" x="5259388" y="827088"/>
          <p14:tracePt t="1603" x="5503863" y="838200"/>
          <p14:tracePt t="1620" x="5616575" y="838200"/>
          <p14:tracePt t="1637" x="5627688" y="838200"/>
          <p14:tracePt t="1653" x="5616575" y="838200"/>
          <p14:tracePt t="2019" x="5627688" y="838200"/>
          <p14:tracePt t="2066" x="5594350" y="838200"/>
          <p14:tracePt t="2086" x="5403850" y="838200"/>
          <p14:tracePt t="2104" x="5191125" y="838200"/>
          <p14:tracePt t="2120" x="5002213" y="827088"/>
          <p14:tracePt t="2122" x="4889500" y="815975"/>
          <p14:tracePt t="2136" x="4778375" y="804863"/>
          <p14:tracePt t="2138" x="4656138" y="804863"/>
          <p14:tracePt t="2153" x="4565650" y="793750"/>
          <p14:tracePt t="2154" x="4521200" y="793750"/>
          <p14:tracePt t="2170" x="4476750" y="793750"/>
          <p14:tracePt t="2188" x="4465638" y="793750"/>
          <p14:tracePt t="2274" x="4487863" y="793750"/>
          <p14:tracePt t="2287" x="4521200" y="782638"/>
          <p14:tracePt t="2305" x="4678363" y="782638"/>
          <p14:tracePt t="2320" x="4733925" y="782638"/>
          <p14:tracePt t="2336" x="4867275" y="782638"/>
          <p14:tracePt t="2354" x="5091113" y="782638"/>
          <p14:tracePt t="2370" x="5202238" y="769938"/>
          <p14:tracePt t="2387" x="5326063" y="769938"/>
          <p14:tracePt t="2403" x="5459413" y="769938"/>
          <p14:tracePt t="2420" x="5616575" y="769938"/>
          <p14:tracePt t="2436" x="5816600" y="769938"/>
          <p14:tracePt t="2454" x="6073775" y="804863"/>
          <p14:tracePt t="2470" x="6319838" y="815975"/>
          <p14:tracePt t="2486" x="6519863" y="827088"/>
          <p14:tracePt t="2504" x="6677025" y="838200"/>
          <p14:tracePt t="2505" x="6721475" y="838200"/>
          <p14:tracePt t="2519" x="6788150" y="838200"/>
          <p14:tracePt t="2537" x="6932613" y="838200"/>
          <p14:tracePt t="2538" x="6989763" y="838200"/>
          <p14:tracePt t="2553" x="7067550" y="838200"/>
          <p14:tracePt t="2554" x="7134225" y="838200"/>
          <p14:tracePt t="2571" x="7234238" y="838200"/>
          <p14:tracePt t="2586" x="7302500" y="838200"/>
          <p14:tracePt t="2858" x="7313613" y="838200"/>
          <p14:tracePt t="2866" x="7335838" y="838200"/>
          <p14:tracePt t="2873" x="7380288" y="838200"/>
          <p14:tracePt t="2887" x="7413625" y="838200"/>
          <p14:tracePt t="2904" x="7491413" y="838200"/>
          <p14:tracePt t="2919" x="7580313" y="849313"/>
          <p14:tracePt t="2936" x="7681913" y="849313"/>
          <p14:tracePt t="2954" x="7859713" y="849313"/>
          <p14:tracePt t="2970" x="8027988" y="849313"/>
          <p14:tracePt t="2987" x="8239125" y="849313"/>
          <p14:tracePt t="3003" x="8474075" y="849313"/>
          <p14:tracePt t="3021" x="8697913" y="849313"/>
          <p14:tracePt t="3036" x="8897938" y="849313"/>
          <p14:tracePt t="3053" x="9066213" y="849313"/>
          <p14:tracePt t="3071" x="9221788" y="849313"/>
          <p14:tracePt t="3086" x="9367838" y="849313"/>
          <p14:tracePt t="3103" x="9490075" y="849313"/>
          <p14:tracePt t="3120" x="9623425" y="849313"/>
          <p14:tracePt t="3122" x="9669463" y="849313"/>
          <p14:tracePt t="3136" x="9713913" y="849313"/>
          <p14:tracePt t="3153" x="9813925" y="849313"/>
          <p14:tracePt t="3154" x="9858375" y="849313"/>
          <p14:tracePt t="3170" x="9925050" y="849313"/>
          <p14:tracePt t="3187" x="9993313" y="849313"/>
          <p14:tracePt t="3203" x="10059988" y="849313"/>
          <p14:tracePt t="3220" x="10104438" y="849313"/>
          <p14:tracePt t="3236" x="10137775" y="849313"/>
          <p14:tracePt t="3253" x="10148888" y="849313"/>
          <p14:tracePt t="3330" x="10160000" y="849313"/>
          <p14:tracePt t="3355" x="10215563" y="860425"/>
          <p14:tracePt t="3370" x="10282238" y="871538"/>
          <p14:tracePt t="3387" x="10361613" y="871538"/>
          <p14:tracePt t="3403" x="10450513" y="871538"/>
          <p14:tracePt t="3420" x="10561638" y="871538"/>
          <p14:tracePt t="3436" x="10661650" y="871538"/>
          <p14:tracePt t="3453" x="10763250" y="871538"/>
          <p14:tracePt t="3470" x="10818813" y="860425"/>
          <p14:tracePt t="3486" x="10852150" y="860425"/>
          <p14:tracePt t="3503" x="10896600" y="860425"/>
          <p14:tracePt t="3520" x="10929938" y="860425"/>
          <p14:tracePt t="3537" x="10941050" y="860425"/>
          <p14:tracePt t="3643" x="10952163" y="860425"/>
          <p14:tracePt t="4434" x="10674350" y="860425"/>
          <p14:tracePt t="4442" x="10539413" y="871538"/>
          <p14:tracePt t="4455" x="10494963" y="871538"/>
          <p14:tracePt t="4471" x="10472738" y="838200"/>
          <p14:tracePt t="4486" x="10394950" y="782638"/>
          <p14:tracePt t="4503" x="10304463" y="747713"/>
          <p14:tracePt t="4520" x="10260013" y="725488"/>
          <p14:tracePt t="4536" x="10104438" y="714375"/>
          <p14:tracePt t="4554" x="9512300" y="714375"/>
          <p14:tracePt t="4571" x="8875713" y="815975"/>
          <p14:tracePt t="4586" x="7915275" y="1016000"/>
          <p14:tracePt t="4604" x="6486525" y="1295400"/>
          <p14:tracePt t="4620" x="4700588" y="1585913"/>
          <p14:tracePt t="4636" x="3092450" y="1909763"/>
          <p14:tracePt t="4654" x="2165350" y="2289175"/>
          <p14:tracePt t="4670" x="1830388" y="2613025"/>
          <p14:tracePt t="4687" x="1697038" y="2847975"/>
          <p14:tracePt t="4704" x="1663700" y="3038475"/>
          <p14:tracePt t="4720" x="1663700" y="3138488"/>
          <p14:tracePt t="4736" x="1685925" y="3227388"/>
          <p14:tracePt t="4754" x="1674813" y="3284538"/>
          <p14:tracePt t="4771" x="1630363" y="3317875"/>
          <p14:tracePt t="4788" x="1608138" y="3340100"/>
          <p14:tracePt t="4803" x="1585913" y="3340100"/>
          <p14:tracePt t="4820" x="1574800" y="3340100"/>
          <p14:tracePt t="4837" x="1552575" y="3340100"/>
          <p14:tracePt t="4854" x="1541463" y="3340100"/>
          <p14:tracePt t="4930" x="1552575" y="3340100"/>
          <p14:tracePt t="4938" x="1574800" y="3340100"/>
          <p14:tracePt t="4953" x="1597025" y="3351213"/>
          <p14:tracePt t="4953" x="1630363" y="3362325"/>
          <p14:tracePt t="4970" x="1697038" y="3373438"/>
          <p14:tracePt t="4986" x="1752600" y="3373438"/>
          <p14:tracePt t="5003" x="1830388" y="3373438"/>
          <p14:tracePt t="5021" x="1943100" y="3351213"/>
          <p14:tracePt t="5036" x="2065338" y="3284538"/>
          <p14:tracePt t="5054" x="2165350" y="3194050"/>
          <p14:tracePt t="5070" x="2266950" y="3105150"/>
          <p14:tracePt t="5086" x="2278063" y="3038475"/>
          <p14:tracePt t="5104" x="2266950" y="2982913"/>
          <p14:tracePt t="5120" x="2211388" y="2936875"/>
          <p14:tracePt t="5124" x="2165350" y="2914650"/>
          <p14:tracePt t="5136" x="2120900" y="2914650"/>
          <p14:tracePt t="5153" x="2020888" y="2881313"/>
          <p14:tracePt t="5170" x="1931988" y="2870200"/>
          <p14:tracePt t="5186" x="1763713" y="2859088"/>
          <p14:tracePt t="5203" x="1608138" y="2847975"/>
          <p14:tracePt t="5220" x="1495425" y="2847975"/>
          <p14:tracePt t="5236" x="1439863" y="2870200"/>
          <p14:tracePt t="5253" x="1428750" y="2903538"/>
          <p14:tracePt t="5270" x="1417638" y="2959100"/>
          <p14:tracePt t="5286" x="1417638" y="3060700"/>
          <p14:tracePt t="5304" x="1495425" y="3182938"/>
          <p14:tracePt t="5321" x="1574800" y="3271838"/>
          <p14:tracePt t="5322" x="1630363" y="3306763"/>
          <p14:tracePt t="5337" x="1730375" y="3362325"/>
          <p14:tracePt t="5354" x="1830388" y="3373438"/>
          <p14:tracePt t="5370" x="1909763" y="3373438"/>
          <p14:tracePt t="5386" x="1943100" y="3373438"/>
          <p14:tracePt t="5403" x="1954213" y="3362325"/>
          <p14:tracePt t="5596" x="1954213" y="3351213"/>
          <p14:tracePt t="5603" x="1954213" y="3328988"/>
          <p14:tracePt t="5620" x="1920875" y="3284538"/>
          <p14:tracePt t="5637" x="1865313" y="3205163"/>
          <p14:tracePt t="5653" x="1830388" y="3182938"/>
          <p14:tracePt t="5670" x="1819275" y="3149600"/>
          <p14:tracePt t="5687" x="1819275" y="3116263"/>
          <p14:tracePt t="5703" x="1808163" y="3094038"/>
          <p14:tracePt t="5719" x="1774825" y="3082925"/>
          <p14:tracePt t="5739" x="1741488" y="3071813"/>
          <p14:tracePt t="5753" x="1730375" y="3071813"/>
          <p14:tracePt t="5769" x="1719263" y="3071813"/>
          <p14:tracePt t="5788" x="1697038" y="3071813"/>
          <p14:tracePt t="5803" x="1685925" y="3082925"/>
          <p14:tracePt t="5820" x="1641475" y="3105150"/>
          <p14:tracePt t="5838" x="1608138" y="3138488"/>
          <p14:tracePt t="5854" x="1597025" y="3160713"/>
          <p14:tracePt t="5870" x="1585913" y="3194050"/>
          <p14:tracePt t="5887" x="1585913" y="3205163"/>
          <p14:tracePt t="5904" x="1585913" y="3227388"/>
          <p14:tracePt t="5946" x="1585913" y="3238500"/>
          <p14:tracePt t="5970" x="1608138" y="3238500"/>
          <p14:tracePt t="5978" x="1619250" y="3238500"/>
          <p14:tracePt t="5986" x="1641475" y="3238500"/>
          <p14:tracePt t="6003" x="1697038" y="3227388"/>
          <p14:tracePt t="6019" x="1752600" y="3205163"/>
          <p14:tracePt t="6036" x="1785938" y="3171825"/>
          <p14:tracePt t="6054" x="1797050" y="3149600"/>
          <p14:tracePt t="6070" x="1797050" y="3127375"/>
          <p14:tracePt t="6087" x="1797050" y="3116263"/>
          <p14:tracePt t="6104" x="1785938" y="3116263"/>
          <p14:tracePt t="6119" x="1752600" y="3116263"/>
          <p14:tracePt t="6136" x="1697038" y="3116263"/>
          <p14:tracePt t="6155" x="1608138" y="3194050"/>
          <p14:tracePt t="6170" x="1585913" y="3260725"/>
          <p14:tracePt t="6187" x="1574800" y="3317875"/>
          <p14:tracePt t="6204" x="1585913" y="3351213"/>
          <p14:tracePt t="6220" x="1641475" y="3395663"/>
          <p14:tracePt t="6236" x="1708150" y="3406775"/>
          <p14:tracePt t="6253" x="1785938" y="3417888"/>
          <p14:tracePt t="6271" x="1819275" y="3406775"/>
          <p14:tracePt t="6286" x="1865313" y="3362325"/>
          <p14:tracePt t="6305" x="1887538" y="3295650"/>
          <p14:tracePt t="6320" x="1887538" y="3216275"/>
          <p14:tracePt t="6336" x="1876425" y="3160713"/>
          <p14:tracePt t="6354" x="1852613" y="3127375"/>
          <p14:tracePt t="6371" x="1819275" y="3116263"/>
          <p14:tracePt t="6386" x="1785938" y="3105150"/>
          <p14:tracePt t="6404" x="1752600" y="3105150"/>
          <p14:tracePt t="6421" x="1708150" y="3105150"/>
          <p14:tracePt t="6438" x="1685925" y="3127375"/>
          <p14:tracePt t="6453" x="1663700" y="3171825"/>
          <p14:tracePt t="6470" x="1652588" y="3205163"/>
          <p14:tracePt t="6487" x="1652588" y="3216275"/>
          <p14:tracePt t="6503" x="1663700" y="3238500"/>
          <p14:tracePt t="6520" x="1719263" y="3249613"/>
          <p14:tracePt t="6536" x="1763713" y="3249613"/>
          <p14:tracePt t="6554" x="1774825" y="3249613"/>
          <p14:tracePt t="6787" x="1785938" y="3249613"/>
          <p14:tracePt t="6795" x="1819275" y="3249613"/>
          <p14:tracePt t="6806" x="1830388" y="3249613"/>
          <p14:tracePt t="6820" x="1841500" y="3249613"/>
          <p14:tracePt t="6837" x="1852613" y="3249613"/>
          <p14:tracePt t="6870" x="1852613" y="3238500"/>
          <p14:tracePt t="6887" x="1852613" y="3227388"/>
          <p14:tracePt t="6903" x="1852613" y="3205163"/>
          <p14:tracePt t="6920" x="1841500" y="3171825"/>
          <p14:tracePt t="6936" x="1819275" y="3160713"/>
          <p14:tracePt t="6954" x="1808163" y="3149600"/>
          <p14:tracePt t="6970" x="1797050" y="3149600"/>
          <p14:tracePt t="7162" x="1797050" y="3138488"/>
          <p14:tracePt t="7170" x="1785938" y="3138488"/>
          <p14:tracePt t="7178" x="1774825" y="3138488"/>
          <p14:tracePt t="7186" x="1774825" y="3127375"/>
          <p14:tracePt t="7203" x="1763713" y="3127375"/>
          <p14:tracePt t="7220" x="1763713" y="3116263"/>
          <p14:tracePt t="7236" x="1763713" y="3105150"/>
          <p14:tracePt t="7253" x="1785938" y="3094038"/>
          <p14:tracePt t="7270" x="1797050" y="3071813"/>
          <p14:tracePt t="7290" x="1797050" y="3060700"/>
          <p14:tracePt t="7314" x="1797050" y="3049588"/>
          <p14:tracePt t="7322" x="1797050" y="3038475"/>
          <p14:tracePt t="7336" x="1785938" y="3038475"/>
          <p14:tracePt t="7354" x="1708150" y="3038475"/>
          <p14:tracePt t="7595" x="1719263" y="3038475"/>
          <p14:tracePt t="7603" x="1741488" y="3038475"/>
          <p14:tracePt t="7622" x="1752600" y="3038475"/>
          <p14:tracePt t="7636" x="1763713" y="3038475"/>
          <p14:tracePt t="7653" x="1774825" y="3027363"/>
          <p14:tracePt t="7670" x="1785938" y="3027363"/>
          <p14:tracePt t="7686" x="1797050" y="3016250"/>
          <p14:tracePt t="7703" x="1819275" y="3005138"/>
          <p14:tracePt t="7720" x="1830388" y="3005138"/>
          <p14:tracePt t="7737" x="1841500" y="3005138"/>
          <p14:tracePt t="7794" x="1852613" y="3005138"/>
          <p14:tracePt t="7803" x="1865313" y="3005138"/>
          <p14:tracePt t="7820" x="1876425" y="3027363"/>
          <p14:tracePt t="7836" x="1887538" y="3060700"/>
          <p14:tracePt t="7853" x="1887538" y="3094038"/>
          <p14:tracePt t="7870" x="1887538" y="3127375"/>
          <p14:tracePt t="7887" x="1876425" y="3149600"/>
          <p14:tracePt t="7903" x="1876425" y="3160713"/>
          <p14:tracePt t="7920" x="1865313" y="3171825"/>
          <p14:tracePt t="7937" x="1841500" y="3194050"/>
          <p14:tracePt t="7938" x="1819275" y="3205163"/>
          <p14:tracePt t="7954" x="1774825" y="3227388"/>
          <p14:tracePt t="7970" x="1730375" y="3249613"/>
          <p14:tracePt t="7986" x="1708150" y="3249613"/>
          <p14:tracePt t="8004" x="1697038" y="3249613"/>
          <p14:tracePt t="8258" x="1752600" y="3260725"/>
          <p14:tracePt t="8269" x="1830388" y="3295650"/>
          <p14:tracePt t="8286" x="2020888" y="3362325"/>
          <p14:tracePt t="8304" x="2244725" y="3406775"/>
          <p14:tracePt t="8320" x="2557463" y="3451225"/>
          <p14:tracePt t="8336" x="2903538" y="3473450"/>
          <p14:tracePt t="8354" x="3427413" y="3429000"/>
          <p14:tracePt t="8370" x="3762375" y="3328988"/>
          <p14:tracePt t="8387" x="4019550" y="3149600"/>
          <p14:tracePt t="8403" x="4130675" y="2994025"/>
          <p14:tracePt t="8420" x="4164013" y="2836863"/>
          <p14:tracePt t="8437" x="4164013" y="2714625"/>
          <p14:tracePt t="8453" x="4164013" y="2601913"/>
          <p14:tracePt t="8470" x="4164013" y="2468563"/>
          <p14:tracePt t="8486" x="4164013" y="2322513"/>
          <p14:tracePt t="8504" x="4164013" y="2166938"/>
          <p14:tracePt t="8520" x="4164013" y="2020888"/>
          <p14:tracePt t="8536" x="4164013" y="1876425"/>
          <p14:tracePt t="8554" x="4164013" y="1754188"/>
          <p14:tracePt t="8570" x="4164013" y="1720850"/>
          <p14:tracePt t="8587" x="4141788" y="1697038"/>
          <p14:tracePt t="8604" x="4130675" y="1674813"/>
          <p14:tracePt t="8620" x="4119563" y="1663700"/>
          <p14:tracePt t="8638" x="4119563" y="1641475"/>
          <p14:tracePt t="8674" x="4130675" y="1641475"/>
          <p14:tracePt t="8690" x="4152900" y="1630363"/>
          <p14:tracePt t="8704" x="4164013" y="1630363"/>
          <p14:tracePt t="8720" x="4186238" y="1630363"/>
          <p14:tracePt t="8736" x="4197350" y="1608138"/>
          <p14:tracePt t="8754" x="4219575" y="1597025"/>
          <p14:tracePt t="8755" x="4230688" y="1597025"/>
          <p14:tracePt t="8771" x="4254500" y="1574800"/>
          <p14:tracePt t="8787" x="4254500" y="1563688"/>
          <p14:tracePt t="8803" x="4152900" y="1552575"/>
          <p14:tracePt t="8820" x="4097338" y="1552575"/>
          <p14:tracePt t="8986" x="4086225" y="1552575"/>
          <p14:tracePt t="8994" x="4064000" y="1552575"/>
          <p14:tracePt t="9003" x="4052888" y="1552575"/>
          <p14:tracePt t="9019" x="4041775" y="1552575"/>
          <p14:tracePt t="9041" x="4052888" y="1552575"/>
          <p14:tracePt t="9054" x="4108450" y="1552575"/>
          <p14:tracePt t="9070" x="4276725" y="1563688"/>
          <p14:tracePt t="9086" x="4521200" y="1597025"/>
          <p14:tracePt t="9103" x="4789488" y="1641475"/>
          <p14:tracePt t="9119" x="5091113" y="1674813"/>
          <p14:tracePt t="9136" x="5359400" y="1697038"/>
          <p14:tracePt t="9155" x="5649913" y="1731963"/>
          <p14:tracePt t="9171" x="5694363" y="1743075"/>
          <p14:tracePt t="9258" x="5694363" y="1754188"/>
          <p14:tracePt t="9270" x="5638800" y="1754188"/>
          <p14:tracePt t="9286" x="5459413" y="1765300"/>
          <p14:tracePt t="9304" x="5224463" y="1765300"/>
          <p14:tracePt t="9320" x="5002213" y="1765300"/>
          <p14:tracePt t="9337" x="4856163" y="1754188"/>
          <p14:tracePt t="9338" x="4833938" y="1754188"/>
          <p14:tracePt t="9370" x="4845050" y="1754188"/>
          <p14:tracePt t="9378" x="4889500" y="1754188"/>
          <p14:tracePt t="9386" x="5002213" y="1754188"/>
          <p14:tracePt t="9404" x="5259388" y="1754188"/>
          <p14:tracePt t="9420" x="5503863" y="1754188"/>
          <p14:tracePt t="9438" x="5683250" y="1754188"/>
          <p14:tracePt t="9454" x="5749925" y="1754188"/>
          <p14:tracePt t="9487" x="5548313" y="1776413"/>
          <p14:tracePt t="9503" x="5091113" y="1798638"/>
          <p14:tracePt t="9520" x="4633913" y="1798638"/>
          <p14:tracePt t="9537" x="4398963" y="1809750"/>
          <p14:tracePt t="9538" x="4365625" y="1809750"/>
          <p14:tracePt t="9553" x="4343400" y="1809750"/>
          <p14:tracePt t="9571" x="4365625" y="1831975"/>
          <p14:tracePt t="9587" x="4454525" y="1898650"/>
          <p14:tracePt t="9603" x="4565650" y="2133600"/>
          <p14:tracePt t="9620" x="4678363" y="2670175"/>
          <p14:tracePt t="9637" x="4913313" y="3462338"/>
          <p14:tracePt t="9653" x="5068888" y="3910013"/>
          <p14:tracePt t="9671" x="5091113" y="4010025"/>
          <p14:tracePt t="9687" x="5091113" y="4032250"/>
          <p14:tracePt t="9826" x="5102225" y="4043363"/>
          <p14:tracePt t="9834" x="5113338" y="4043363"/>
          <p14:tracePt t="9874" x="5113338" y="4032250"/>
          <p14:tracePt t="9882" x="5113338" y="4010025"/>
          <p14:tracePt t="9890" x="5080000" y="3954463"/>
          <p14:tracePt t="9903" x="5046663" y="3886200"/>
          <p14:tracePt t="9920" x="4935538" y="3719513"/>
          <p14:tracePt t="9937" x="4800600" y="3573463"/>
          <p14:tracePt t="9954" x="4611688" y="3406775"/>
          <p14:tracePt t="9972" x="4510088" y="3340100"/>
          <p14:tracePt t="9987" x="4421188" y="3295650"/>
          <p14:tracePt t="10004" x="4343400" y="3227388"/>
          <p14:tracePt t="10020" x="4298950" y="3182938"/>
          <p14:tracePt t="10037" x="4265613" y="3149600"/>
          <p14:tracePt t="10054" x="4254500" y="3138488"/>
          <p14:tracePt t="10070" x="4243388" y="3138488"/>
          <p14:tracePt t="10090" x="4230688" y="3138488"/>
          <p14:tracePt t="10114" x="4219575" y="3138488"/>
          <p14:tracePt t="10122" x="4208463" y="3127375"/>
          <p14:tracePt t="10136" x="4197350" y="3127375"/>
          <p14:tracePt t="10154" x="4186238" y="3116263"/>
          <p14:tracePt t="10202" x="4186238" y="3105150"/>
          <p14:tracePt t="10211" x="4186238" y="3094038"/>
          <p14:tracePt t="10220" x="4175125" y="3094038"/>
          <p14:tracePt t="10236" x="4164013" y="3071813"/>
          <p14:tracePt t="10254" x="4152900" y="3060700"/>
          <p14:tracePt t="10306" x="4141788" y="3060700"/>
          <p14:tracePt t="10378" x="4141788" y="3071813"/>
          <p14:tracePt t="10386" x="4141788" y="3082925"/>
          <p14:tracePt t="10403" x="4141788" y="3094038"/>
          <p14:tracePt t="10458" x="4141788" y="3105150"/>
          <p14:tracePt t="10530" x="4152900" y="3105150"/>
          <p14:tracePt t="10538" x="4164013" y="3105150"/>
          <p14:tracePt t="10553" x="4186238" y="3105150"/>
          <p14:tracePt t="10554" x="4219575" y="3105150"/>
          <p14:tracePt t="10570" x="4343400" y="3116263"/>
          <p14:tracePt t="10586" x="4498975" y="3138488"/>
          <p14:tracePt t="10603" x="4622800" y="3138488"/>
          <p14:tracePt t="10619" x="4667250" y="3149600"/>
          <p14:tracePt t="10636" x="4678363" y="3149600"/>
          <p14:tracePt t="10682" x="4667250" y="3149600"/>
          <p14:tracePt t="10690" x="4656138" y="3160713"/>
          <p14:tracePt t="10703" x="4633913" y="3160713"/>
          <p14:tracePt t="10721" x="4589463" y="3171825"/>
          <p14:tracePt t="10736" x="4521200" y="3171825"/>
          <p14:tracePt t="10754" x="4432300" y="3171825"/>
          <p14:tracePt t="10770" x="4387850" y="3171825"/>
          <p14:tracePt t="10786" x="4376738" y="3171825"/>
          <p14:tracePt t="10803" x="4365625" y="3171825"/>
          <p14:tracePt t="11034" x="4376738" y="3171825"/>
          <p14:tracePt t="11042" x="4387850" y="3171825"/>
          <p14:tracePt t="11055" x="4432300" y="3194050"/>
          <p14:tracePt t="11070" x="4554538" y="3205163"/>
          <p14:tracePt t="11087" x="4756150" y="3216275"/>
          <p14:tracePt t="11104" x="4968875" y="3216275"/>
          <p14:tracePt t="11105" x="5102225" y="3216275"/>
          <p14:tracePt t="11120" x="5224463" y="3216275"/>
          <p14:tracePt t="11137" x="5470525" y="3216275"/>
          <p14:tracePt t="11153" x="5638800" y="3216275"/>
          <p14:tracePt t="11170" x="5661025" y="3216275"/>
          <p14:tracePt t="11707" x="5661025" y="3260725"/>
          <p14:tracePt t="11714" x="5661025" y="3284538"/>
          <p14:tracePt t="11722" x="5649913" y="3306763"/>
          <p14:tracePt t="11738" x="5638800" y="3340100"/>
          <p14:tracePt t="11754" x="5581650" y="3384550"/>
          <p14:tracePt t="11770" x="5459413" y="3462338"/>
          <p14:tracePt t="11787" x="5303838" y="3529013"/>
          <p14:tracePt t="11803" x="5168900" y="3597275"/>
          <p14:tracePt t="11821" x="5057775" y="3652838"/>
          <p14:tracePt t="11837" x="4935538" y="3697288"/>
          <p14:tracePt t="11853" x="4833938" y="3741738"/>
          <p14:tracePt t="11869" x="4756150" y="3763963"/>
          <p14:tracePt t="11887" x="4689475" y="3763963"/>
          <p14:tracePt t="11905" x="4633913" y="3763963"/>
          <p14:tracePt t="11906" x="4600575" y="3763963"/>
          <p14:tracePt t="11919" x="4565650" y="3763963"/>
          <p14:tracePt t="11936" x="4498975" y="3763963"/>
          <p14:tracePt t="11954" x="4354513" y="3763963"/>
          <p14:tracePt t="11971" x="4230688" y="3719513"/>
          <p14:tracePt t="11986" x="4064000" y="3630613"/>
          <p14:tracePt t="12003" x="3941763" y="3562350"/>
          <p14:tracePt t="12021" x="3862388" y="3506788"/>
          <p14:tracePt t="12037" x="3840163" y="3484563"/>
          <p14:tracePt t="12054" x="3829050" y="3484563"/>
          <p14:tracePt t="12070" x="3817938" y="3484563"/>
          <p14:tracePt t="12087" x="3806825" y="3484563"/>
          <p14:tracePt t="12130" x="3795713" y="3484563"/>
          <p14:tracePt t="12138" x="3773488" y="3484563"/>
          <p14:tracePt t="12154" x="3740150" y="3484563"/>
          <p14:tracePt t="12194" x="3740150" y="3495675"/>
          <p14:tracePt t="12203" x="3751263" y="3495675"/>
          <p14:tracePt t="12220" x="3829050" y="3517900"/>
          <p14:tracePt t="12236" x="3908425" y="3517900"/>
          <p14:tracePt t="12253" x="4019550" y="3529013"/>
          <p14:tracePt t="12269" x="4141788" y="3540125"/>
          <p14:tracePt t="12286" x="4321175" y="3540125"/>
          <p14:tracePt t="12304" x="4510088" y="3551238"/>
          <p14:tracePt t="12319" x="4722813" y="3551238"/>
          <p14:tracePt t="12336" x="4900613" y="3551238"/>
          <p14:tracePt t="12354" x="5013325" y="3562350"/>
          <p14:tracePt t="12378" x="5024438" y="3562350"/>
          <p14:tracePt t="12418" x="5035550" y="3562350"/>
          <p14:tracePt t="12426" x="5057775" y="3562350"/>
          <p14:tracePt t="12442" x="5080000" y="3562350"/>
          <p14:tracePt t="12458" x="5091113" y="3562350"/>
          <p14:tracePt t="12515" x="5102225" y="3562350"/>
          <p14:tracePt t="12554" x="5113338" y="3562350"/>
          <p14:tracePt t="12570" x="5113338" y="3551238"/>
          <p14:tracePt t="13019" x="5113338" y="3540125"/>
          <p14:tracePt t="13026" x="5113338" y="3529013"/>
          <p14:tracePt t="13410" x="5113338" y="3517900"/>
          <p14:tracePt t="13426" x="5124450" y="3517900"/>
          <p14:tracePt t="13434" x="5135563" y="3517900"/>
          <p14:tracePt t="13483" x="5146675" y="3517900"/>
          <p14:tracePt t="13490" x="5180013" y="3517900"/>
          <p14:tracePt t="13503" x="5213350" y="3517900"/>
          <p14:tracePt t="13522" x="5337175" y="3484563"/>
          <p14:tracePt t="13536" x="5348288" y="3473450"/>
          <p14:tracePt t="13538" x="5370513" y="3440113"/>
          <p14:tracePt t="13554" x="5392738" y="3406775"/>
          <p14:tracePt t="13570" x="5392738" y="3351213"/>
          <p14:tracePt t="13586" x="5381625" y="3284538"/>
          <p14:tracePt t="13603" x="5359400" y="3227388"/>
          <p14:tracePt t="13621" x="5326063" y="3182938"/>
          <p14:tracePt t="13636" x="5292725" y="3160713"/>
          <p14:tracePt t="13653" x="5202238" y="3116263"/>
          <p14:tracePt t="13670" x="5091113" y="3082925"/>
          <p14:tracePt t="13686" x="5002213" y="3060700"/>
          <p14:tracePt t="13703" x="4968875" y="3049588"/>
          <p14:tracePt t="13720" x="4924425" y="3038475"/>
          <p14:tracePt t="13736" x="4878388" y="3016250"/>
          <p14:tracePt t="13754" x="4856163" y="3005138"/>
          <p14:tracePt t="14162" x="4867275" y="3005138"/>
          <p14:tracePt t="14170" x="4900613" y="2994025"/>
          <p14:tracePt t="14178" x="4913313" y="2994025"/>
          <p14:tracePt t="14186" x="4924425" y="2994025"/>
          <p14:tracePt t="14203" x="4924425" y="3016250"/>
          <p14:tracePt t="14220" x="4913313" y="3027363"/>
          <p14:tracePt t="14236" x="4867275" y="3049588"/>
          <p14:tracePt t="14254" x="4800600" y="3060700"/>
          <p14:tracePt t="14271" x="4700588" y="3082925"/>
          <p14:tracePt t="14286" x="4589463" y="3116263"/>
          <p14:tracePt t="14303" x="4476750" y="3160713"/>
          <p14:tracePt t="14320" x="4354513" y="3194050"/>
          <p14:tracePt t="14336" x="4175125" y="3227388"/>
          <p14:tracePt t="14338" x="4064000" y="3249613"/>
          <p14:tracePt t="14353" x="3941763" y="3260725"/>
          <p14:tracePt t="14354" x="3806825" y="3260725"/>
          <p14:tracePt t="14370" x="3629025" y="3284538"/>
          <p14:tracePt t="14388" x="3527425" y="3284538"/>
          <p14:tracePt t="14403" x="3516313" y="3284538"/>
          <p14:tracePt t="14420" x="3527425" y="3271838"/>
          <p14:tracePt t="14436" x="3538538" y="3271838"/>
          <p14:tracePt t="14626" x="3471863" y="3238500"/>
          <p14:tracePt t="14634" x="3338513" y="3227388"/>
          <p14:tracePt t="14643" x="3148013" y="3205163"/>
          <p14:tracePt t="14653" x="2947988" y="3171825"/>
          <p14:tracePt t="14670" x="2646363" y="3138488"/>
          <p14:tracePt t="14686" x="2333625" y="3127375"/>
          <p14:tracePt t="14704" x="2020888" y="3105150"/>
          <p14:tracePt t="14720" x="1730375" y="3105150"/>
          <p14:tracePt t="14736" x="1574800" y="3105150"/>
          <p14:tracePt t="14754" x="1530350" y="3105150"/>
          <p14:tracePt t="14770" x="1530350" y="3116263"/>
          <p14:tracePt t="14786" x="1541463" y="3127375"/>
          <p14:tracePt t="14804" x="1597025" y="3149600"/>
          <p14:tracePt t="14820" x="1630363" y="3160713"/>
          <p14:tracePt t="14837" x="1641475" y="3160713"/>
          <p14:tracePt t="14883" x="1652588" y="3160713"/>
          <p14:tracePt t="14890" x="1663700" y="3160713"/>
          <p14:tracePt t="14903" x="1674813" y="3160713"/>
          <p14:tracePt t="14921" x="1674813" y="3149600"/>
          <p14:tracePt t="14970" x="1674813" y="3160713"/>
          <p14:tracePt t="14987" x="1674813" y="3171825"/>
          <p14:tracePt t="15018" x="1674813" y="3182938"/>
          <p14:tracePt t="15075" x="1719263" y="3182938"/>
          <p14:tracePt t="15082" x="1808163" y="3171825"/>
          <p14:tracePt t="15090" x="1931988" y="3160713"/>
          <p14:tracePt t="15103" x="2120900" y="3138488"/>
          <p14:tracePt t="15120" x="2746375" y="3071813"/>
          <p14:tracePt t="15136" x="3562350" y="2994025"/>
          <p14:tracePt t="15154" x="4343400" y="2859088"/>
          <p14:tracePt t="15170" x="4565650" y="2770188"/>
          <p14:tracePt t="15186" x="4633913" y="2736850"/>
          <p14:tracePt t="15203" x="4645025" y="2692400"/>
          <p14:tracePt t="15220" x="4645025" y="2646363"/>
          <p14:tracePt t="15236" x="4633913" y="2635250"/>
          <p14:tracePt t="15306" x="4622800" y="2670175"/>
          <p14:tracePt t="15314" x="4611688" y="2703513"/>
          <p14:tracePt t="15322" x="4600575" y="2759075"/>
          <p14:tracePt t="15337" x="4554538" y="2825750"/>
          <p14:tracePt t="15354" x="4387850" y="2903538"/>
          <p14:tracePt t="15370" x="4152900" y="2959100"/>
          <p14:tracePt t="15387" x="3773488" y="3027363"/>
          <p14:tracePt t="15403" x="3360738" y="3116263"/>
          <p14:tracePt t="15419" x="2925763" y="3194050"/>
          <p14:tracePt t="15436" x="2601913" y="3227388"/>
          <p14:tracePt t="15454" x="2400300" y="3238500"/>
          <p14:tracePt t="15470" x="2311400" y="3238500"/>
          <p14:tracePt t="15487" x="2300288" y="3238500"/>
          <p14:tracePt t="15507" x="2300288" y="3227388"/>
          <p14:tracePt t="15520" x="2300288" y="3216275"/>
          <p14:tracePt t="15536" x="2244725" y="3160713"/>
          <p14:tracePt t="15554" x="2143125" y="3116263"/>
          <p14:tracePt t="15571" x="2120900" y="3105150"/>
          <p14:tracePt t="15610" x="2120900" y="3094038"/>
          <p14:tracePt t="15626" x="2120900" y="3082925"/>
          <p14:tracePt t="15643" x="2120900" y="3060700"/>
          <p14:tracePt t="15653" x="2120900" y="3038475"/>
          <p14:tracePt t="15670" x="2098675" y="3016250"/>
          <p14:tracePt t="15687" x="2098675" y="3005138"/>
          <p14:tracePt t="15746" x="2087563" y="3005138"/>
          <p14:tracePt t="15770" x="2087563" y="3016250"/>
          <p14:tracePt t="15778" x="2076450" y="3027363"/>
          <p14:tracePt t="15786" x="2076450" y="3038475"/>
          <p14:tracePt t="15803" x="2076450" y="3060700"/>
          <p14:tracePt t="15820" x="2076450" y="3082925"/>
          <p14:tracePt t="15836" x="2076450" y="3105150"/>
          <p14:tracePt t="15853" x="2065338" y="3127375"/>
          <p14:tracePt t="15870" x="2009775" y="3160713"/>
          <p14:tracePt t="15887" x="1943100" y="3171825"/>
          <p14:tracePt t="15903" x="1876425" y="3194050"/>
          <p14:tracePt t="15919" x="1819275" y="3205163"/>
          <p14:tracePt t="15936" x="1785938" y="3205163"/>
          <p14:tracePt t="15955" x="1774825" y="3205163"/>
          <p14:tracePt t="15978" x="1785938" y="3205163"/>
          <p14:tracePt t="16003" x="1830388" y="3194050"/>
          <p14:tracePt t="16020" x="1898650" y="3182938"/>
          <p14:tracePt t="16036" x="1954213" y="3160713"/>
          <p14:tracePt t="16053" x="2020888" y="3149600"/>
          <p14:tracePt t="16070" x="2076450" y="3149600"/>
          <p14:tracePt t="16086" x="2132013" y="3149600"/>
          <p14:tracePt t="16104" x="2222500" y="3149600"/>
          <p14:tracePt t="16120" x="2400300" y="3149600"/>
          <p14:tracePt t="16137" x="2635250" y="3149600"/>
          <p14:tracePt t="16154" x="2992438" y="3149600"/>
          <p14:tracePt t="16170" x="3092450" y="3149600"/>
          <p14:tracePt t="16186" x="3192463" y="3149600"/>
          <p14:tracePt t="16203" x="3249613" y="3149600"/>
          <p14:tracePt t="16220" x="3260725" y="3149600"/>
          <p14:tracePt t="16250" x="3271838" y="3149600"/>
          <p14:tracePt t="16275" x="3294063" y="3149600"/>
          <p14:tracePt t="16287" x="3316288" y="3160713"/>
          <p14:tracePt t="16303" x="3416300" y="3171825"/>
          <p14:tracePt t="16320" x="3549650" y="3182938"/>
          <p14:tracePt t="16338" x="3762375" y="3205163"/>
          <p14:tracePt t="16354" x="3873500" y="3216275"/>
          <p14:tracePt t="16371" x="3952875" y="3227388"/>
          <p14:tracePt t="16388" x="3975100" y="3227388"/>
          <p14:tracePt t="16410" x="3986213" y="3227388"/>
          <p14:tracePt t="16419" x="3986213" y="3238500"/>
          <p14:tracePt t="16436" x="4075113" y="3238500"/>
          <p14:tracePt t="16453" x="4230688" y="3271838"/>
          <p14:tracePt t="16470" x="4343400" y="3295650"/>
          <p14:tracePt t="16488" x="4398963" y="3306763"/>
          <p14:tracePt t="16514" x="4387850" y="3306763"/>
          <p14:tracePt t="16537" x="4343400" y="3306763"/>
          <p14:tracePt t="16554" x="4298950" y="3284538"/>
          <p14:tracePt t="16570" x="4287838" y="3284538"/>
          <p14:tracePt t="16690" x="4276725" y="3284538"/>
          <p14:tracePt t="17722" x="4265613" y="3284538"/>
          <p14:tracePt t="17738" x="4186238" y="3284538"/>
          <p14:tracePt t="17753" x="4130675" y="3284538"/>
          <p14:tracePt t="17754" x="4064000" y="3284538"/>
          <p14:tracePt t="17770" x="3862388" y="3284538"/>
          <p14:tracePt t="17787" x="3573463" y="3306763"/>
          <p14:tracePt t="17803" x="3125788" y="3306763"/>
          <p14:tracePt t="17820" x="2690813" y="3295650"/>
          <p14:tracePt t="17837" x="2355850" y="3295650"/>
          <p14:tracePt t="17854" x="2132013" y="3306763"/>
          <p14:tracePt t="17871" x="1998663" y="3340100"/>
          <p14:tracePt t="17886" x="1954213" y="3362325"/>
          <p14:tracePt t="17903" x="1943100" y="3362325"/>
          <p14:tracePt t="17938" x="1976438" y="3362325"/>
          <p14:tracePt t="17953" x="1998663" y="3362325"/>
          <p14:tracePt t="17954" x="2009775" y="3362325"/>
          <p14:tracePt t="17970" x="2054225" y="3362325"/>
          <p14:tracePt t="17987" x="2098675" y="3340100"/>
          <p14:tracePt t="18003" x="2154238" y="3328988"/>
          <p14:tracePt t="18021" x="2222500" y="3306763"/>
          <p14:tracePt t="18037" x="2266950" y="3306763"/>
          <p14:tracePt t="23282" x="2198688" y="3395663"/>
          <p14:tracePt t="23289" x="2165350" y="3484563"/>
          <p14:tracePt t="23304" x="2143125" y="3529013"/>
          <p14:tracePt t="23320" x="2087563" y="3663950"/>
          <p14:tracePt t="23337" x="2020888" y="3852863"/>
          <p14:tracePt t="23338" x="2020888" y="3921125"/>
          <p14:tracePt t="23354" x="2043113" y="4065588"/>
          <p14:tracePt t="23370" x="2054225" y="4076700"/>
          <p14:tracePt t="23722" x="2065338" y="4087813"/>
          <p14:tracePt t="23729" x="2109788" y="4121150"/>
          <p14:tracePt t="23737" x="2120900" y="4143375"/>
          <p14:tracePt t="23753" x="2198688" y="4176713"/>
          <p14:tracePt t="23771" x="2322513" y="4187825"/>
          <p14:tracePt t="23788" x="2522538" y="4198938"/>
          <p14:tracePt t="23804" x="2735263" y="4198938"/>
          <p14:tracePt t="23820" x="3003550" y="4198938"/>
          <p14:tracePt t="23837" x="3305175" y="4176713"/>
          <p14:tracePt t="23854" x="3606800" y="4110038"/>
          <p14:tracePt t="23870" x="4086225" y="3998913"/>
          <p14:tracePt t="23887" x="4589463" y="3808413"/>
          <p14:tracePt t="23903" x="4900613" y="3652838"/>
          <p14:tracePt t="23919" x="5113338" y="3462338"/>
          <p14:tracePt t="23936" x="5168900" y="3271838"/>
          <p14:tracePt t="23954" x="5046663" y="2936875"/>
          <p14:tracePt t="23970" x="4745038" y="2646363"/>
          <p14:tracePt t="23986" x="4287838" y="2346325"/>
          <p14:tracePt t="24003" x="3975100" y="2233613"/>
          <p14:tracePt t="24020" x="3629025" y="2233613"/>
          <p14:tracePt t="24037" x="3059113" y="2368550"/>
          <p14:tracePt t="24053" x="2378075" y="2513013"/>
          <p14:tracePt t="24070" x="1841500" y="2714625"/>
          <p14:tracePt t="24087" x="1585913" y="2982913"/>
          <p14:tracePt t="24103" x="1530350" y="3271838"/>
          <p14:tracePt t="24120" x="1552575" y="3506788"/>
          <p14:tracePt t="24136" x="1685925" y="3675063"/>
          <p14:tracePt t="24154" x="2087563" y="3775075"/>
          <p14:tracePt t="24170" x="2478088" y="3775075"/>
          <p14:tracePt t="24186" x="2892425" y="3686175"/>
          <p14:tracePt t="24203" x="3227388" y="3540125"/>
          <p14:tracePt t="24220" x="3527425" y="3238500"/>
          <p14:tracePt t="24236" x="3640138" y="2836863"/>
          <p14:tracePt t="24253" x="3595688" y="2535238"/>
          <p14:tracePt t="24270" x="3394075" y="2322513"/>
          <p14:tracePt t="24286" x="3048000" y="2122488"/>
          <p14:tracePt t="24303" x="2624138" y="2020888"/>
          <p14:tracePt t="24320" x="2311400" y="2020888"/>
          <p14:tracePt t="24336" x="2020888" y="2100263"/>
          <p14:tracePt t="24338" x="1852613" y="2211388"/>
          <p14:tracePt t="24354" x="1506538" y="2635250"/>
          <p14:tracePt t="24370" x="1362075" y="3295650"/>
          <p14:tracePt t="24386" x="1339850" y="3943350"/>
          <p14:tracePt t="24404" x="1517650" y="4267200"/>
          <p14:tracePt t="24420" x="1865313" y="4400550"/>
          <p14:tracePt t="24439" x="2455863" y="4433888"/>
          <p14:tracePt t="24454" x="3214688" y="4344988"/>
          <p14:tracePt t="24470" x="3986213" y="4021138"/>
          <p14:tracePt t="24486" x="4622800" y="3495675"/>
          <p14:tracePt t="24504" x="4935538" y="3060700"/>
          <p14:tracePt t="24521" x="4991100" y="2803525"/>
          <p14:tracePt t="24522" x="4957763" y="2747963"/>
          <p14:tracePt t="24537" x="4878388" y="2692400"/>
          <p14:tracePt t="24538" x="4756150" y="2670175"/>
          <p14:tracePt t="24553" x="4611688" y="2646363"/>
          <p14:tracePt t="24555" x="4443413" y="2646363"/>
          <p14:tracePt t="24570" x="4052888" y="2646363"/>
          <p14:tracePt t="24586" x="3729038" y="2646363"/>
          <p14:tracePt t="24604" x="3460750" y="2692400"/>
          <p14:tracePt t="24620" x="3159125" y="2836863"/>
          <p14:tracePt t="24637" x="2801938" y="3060700"/>
          <p14:tracePt t="24653" x="2590800" y="3194050"/>
          <p14:tracePt t="24670" x="2411413" y="3317875"/>
          <p14:tracePt t="24688" x="2333625" y="3340100"/>
          <p14:tracePt t="24704" x="2311400" y="3351213"/>
          <p14:tracePt t="24737" x="2300288" y="3351213"/>
          <p14:tracePt t="24753" x="2278063" y="3340100"/>
          <p14:tracePt t="24753" x="2255838" y="3340100"/>
          <p14:tracePt t="24770" x="2176463" y="3306763"/>
          <p14:tracePt t="24787" x="2143125" y="3295650"/>
          <p14:tracePt t="24803" x="2120900" y="3284538"/>
          <p14:tracePt t="24820" x="2109788" y="3284538"/>
          <p14:tracePt t="24837" x="2109788" y="3271838"/>
          <p14:tracePt t="24853" x="2098675" y="3271838"/>
          <p14:tracePt t="24870" x="2087563" y="3249613"/>
          <p14:tracePt t="24887" x="2076450" y="3227388"/>
          <p14:tracePt t="24904" x="2054225" y="3171825"/>
          <p14:tracePt t="24905" x="2043113" y="3171825"/>
          <p14:tracePt t="24920" x="2043113" y="3149600"/>
          <p14:tracePt t="24936" x="2032000" y="3149600"/>
          <p14:tracePt t="24955" x="2020888" y="3138488"/>
          <p14:tracePt t="24986" x="2020888" y="3116263"/>
          <p14:tracePt t="25003" x="2087563" y="3049588"/>
          <p14:tracePt t="25020" x="2165350" y="2971800"/>
          <p14:tracePt t="25037" x="2355850" y="2870200"/>
          <p14:tracePt t="25053" x="2668588" y="2814638"/>
          <p14:tracePt t="25069" x="3148013" y="2770188"/>
          <p14:tracePt t="25086" x="3640138" y="2770188"/>
          <p14:tracePt t="25103" x="4008438" y="2770188"/>
          <p14:tracePt t="25121" x="4254500" y="2781300"/>
          <p14:tracePt t="25122" x="4310063" y="2803525"/>
          <p14:tracePt t="25136" x="4343400" y="2825750"/>
          <p14:tracePt t="25153" x="4343400" y="2836863"/>
          <p14:tracePt t="25170" x="4343400" y="2859088"/>
          <p14:tracePt t="25186" x="4287838" y="2881313"/>
          <p14:tracePt t="25203" x="4243388" y="2892425"/>
          <p14:tracePt t="25219" x="4186238" y="2936875"/>
          <p14:tracePt t="25236" x="4141788" y="3038475"/>
          <p14:tracePt t="25253" x="4141788" y="3138488"/>
          <p14:tracePt t="25269" x="4141788" y="3171825"/>
          <p14:tracePt t="25287" x="4141788" y="3182938"/>
          <p14:tracePt t="25322" x="4130675" y="3182938"/>
          <p14:tracePt t="25362" x="4130675" y="3160713"/>
          <p14:tracePt t="25370" x="4152900" y="3160713"/>
          <p14:tracePt t="25378" x="4175125" y="3138488"/>
          <p14:tracePt t="25386" x="4208463" y="3127375"/>
          <p14:tracePt t="25403" x="4243388" y="3094038"/>
          <p14:tracePt t="25419" x="4254500" y="3082925"/>
          <p14:tracePt t="25436" x="4265613" y="3027363"/>
          <p14:tracePt t="25453" x="4186238" y="2947988"/>
          <p14:tracePt t="25469" x="3975100" y="2859088"/>
          <p14:tracePt t="25487" x="3640138" y="2847975"/>
          <p14:tracePt t="25503" x="2959100" y="2881313"/>
          <p14:tracePt t="25522" x="1473200" y="3351213"/>
          <p14:tracePt t="25536" x="1138238" y="3562350"/>
          <p14:tracePt t="25553" x="703263" y="3921125"/>
          <p14:tracePt t="25571" x="581025" y="4233863"/>
          <p14:tracePt t="25587" x="636588" y="4445000"/>
          <p14:tracePt t="25603" x="849313" y="4635500"/>
          <p14:tracePt t="25620" x="1217613" y="4837113"/>
          <p14:tracePt t="25637" x="1630363" y="4992688"/>
          <p14:tracePt t="25653" x="1887538" y="5048250"/>
          <p14:tracePt t="25671" x="2076450" y="5070475"/>
          <p14:tracePt t="25686" x="2222500" y="5092700"/>
          <p14:tracePt t="25703" x="2278063" y="5103813"/>
          <p14:tracePt t="25720" x="2300288" y="5114925"/>
          <p14:tracePt t="25809" x="2255838" y="5114925"/>
          <p14:tracePt t="25817" x="2176463" y="5103813"/>
          <p14:tracePt t="25826" x="2087563" y="5092700"/>
          <p14:tracePt t="25836" x="1954213" y="5092700"/>
          <p14:tracePt t="25854" x="1719263" y="5092700"/>
          <p14:tracePt t="25870" x="1473200" y="5081588"/>
          <p14:tracePt t="25887" x="1295400" y="5081588"/>
          <p14:tracePt t="25903" x="1206500" y="5070475"/>
          <p14:tracePt t="25920" x="1182688" y="5070475"/>
          <p14:tracePt t="25922" x="1182688" y="5059363"/>
          <p14:tracePt t="25963" x="1195388" y="5059363"/>
          <p14:tracePt t="25970" x="1217613" y="5059363"/>
          <p14:tracePt t="25978" x="1250950" y="5059363"/>
          <p14:tracePt t="26003" x="1495425" y="5070475"/>
          <p14:tracePt t="26020" x="1730375" y="5070475"/>
          <p14:tracePt t="26036" x="1920875" y="5059363"/>
          <p14:tracePt t="26053" x="2009775" y="5003800"/>
          <p14:tracePt t="26070" x="2009775" y="4959350"/>
          <p14:tracePt t="26086" x="1920875" y="4892675"/>
          <p14:tracePt t="26103" x="1763713" y="4824413"/>
          <p14:tracePt t="26120" x="1630363" y="4802188"/>
          <p14:tracePt t="26122" x="1597025" y="4802188"/>
          <p14:tracePt t="26138" x="1495425" y="4802188"/>
          <p14:tracePt t="26154" x="1350963" y="4881563"/>
          <p14:tracePt t="26170" x="1217613" y="5048250"/>
          <p14:tracePt t="26186" x="1160463" y="5249863"/>
          <p14:tracePt t="26203" x="1160463" y="5372100"/>
          <p14:tracePt t="26220" x="1228725" y="5462588"/>
          <p14:tracePt t="26236" x="1395413" y="5529263"/>
          <p14:tracePt t="26253" x="1630363" y="5551488"/>
          <p14:tracePt t="26270" x="1976438" y="5551488"/>
          <p14:tracePt t="26286" x="2489200" y="5518150"/>
          <p14:tracePt t="26303" x="3192463" y="5360988"/>
          <p14:tracePt t="26320" x="3941763" y="5216525"/>
          <p14:tracePt t="26338" x="4689475" y="5070475"/>
          <p14:tracePt t="26354" x="4822825" y="5037138"/>
          <p14:tracePt t="26370" x="4833938" y="5014913"/>
          <p14:tracePt t="26387" x="4667250" y="4948238"/>
          <p14:tracePt t="26403" x="4008438" y="4724400"/>
          <p14:tracePt t="26420" x="3203575" y="4557713"/>
          <p14:tracePt t="26436" x="2757488" y="4524375"/>
          <p14:tracePt t="26455" x="2533650" y="4524375"/>
          <p14:tracePt t="26470" x="2444750" y="4579938"/>
          <p14:tracePt t="26486" x="2411413" y="4746625"/>
          <p14:tracePt t="26504" x="2500313" y="4926013"/>
          <p14:tracePt t="26520" x="2701925" y="5070475"/>
          <p14:tracePt t="26538" x="3136900" y="5227638"/>
          <p14:tracePt t="26554" x="3371850" y="5249863"/>
          <p14:tracePt t="26570" x="3595688" y="5227638"/>
          <p14:tracePt t="26586" x="3773488" y="5114925"/>
          <p14:tracePt t="26604" x="3840163" y="5014913"/>
          <p14:tracePt t="26620" x="3817938" y="4926013"/>
          <p14:tracePt t="26636" x="3695700" y="4824413"/>
          <p14:tracePt t="26654" x="3549650" y="4768850"/>
          <p14:tracePt t="26670" x="3460750" y="4768850"/>
          <p14:tracePt t="26686" x="3416300" y="4757738"/>
          <p14:tracePt t="26720" x="3416300" y="4746625"/>
          <p14:tracePt t="26736" x="3460750" y="4602163"/>
          <p14:tracePt t="26738" x="3494088" y="4489450"/>
          <p14:tracePt t="26753" x="3538538" y="4389438"/>
          <p14:tracePt t="26770" x="3662363" y="3976688"/>
          <p14:tracePt t="26787" x="3784600" y="3675063"/>
          <p14:tracePt t="26804" x="3851275" y="3417888"/>
          <p14:tracePt t="26820" x="3930650" y="3227388"/>
          <p14:tracePt t="26837" x="3941763" y="3182938"/>
          <p14:tracePt t="26853" x="3941763" y="3171825"/>
          <p14:tracePt t="27082" x="3919538" y="3171825"/>
          <p14:tracePt t="27090" x="3873500" y="3194050"/>
          <p14:tracePt t="27104" x="3840163" y="3216275"/>
          <p14:tracePt t="27121" x="3806825" y="3227388"/>
          <p14:tracePt t="27138" x="3751263" y="3249613"/>
          <p14:tracePt t="27154" x="3740150" y="3260725"/>
          <p14:tracePt t="27171" x="3717925" y="3260725"/>
          <p14:tracePt t="27203" x="3717925" y="3271838"/>
          <p14:tracePt t="27220" x="3706813" y="3271838"/>
          <p14:tracePt t="27298" x="3695700" y="3271838"/>
          <p14:tracePt t="27338" x="3684588" y="3271838"/>
          <p14:tracePt t="27394" x="3684588" y="3284538"/>
          <p14:tracePt t="27459" x="3673475" y="3284538"/>
          <p14:tracePt t="27866" x="3662363" y="3284538"/>
          <p14:tracePt t="29274" x="3740150" y="3284538"/>
          <p14:tracePt t="29282" x="3773488" y="3284538"/>
          <p14:tracePt t="29290" x="3817938" y="3284538"/>
          <p14:tracePt t="29303" x="3851275" y="3284538"/>
          <p14:tracePt t="29320" x="3884613" y="3284538"/>
          <p14:tracePt t="29386" x="3908425" y="3284538"/>
          <p14:tracePt t="29394" x="3975100" y="3271838"/>
          <p14:tracePt t="29403" x="4019550" y="3271838"/>
          <p14:tracePt t="29419" x="4086225" y="3271838"/>
          <p14:tracePt t="29436" x="4130675" y="3271838"/>
          <p14:tracePt t="29453" x="4197350" y="3271838"/>
          <p14:tracePt t="29470" x="4298950" y="3271838"/>
          <p14:tracePt t="29486" x="4321175" y="3271838"/>
          <p14:tracePt t="29505" x="4332288" y="3271838"/>
          <p14:tracePt t="29536" x="4254500" y="3284538"/>
          <p14:tracePt t="29554" x="4030663" y="3351213"/>
          <p14:tracePt t="29570" x="3908425" y="3384550"/>
          <p14:tracePt t="29586" x="3862388" y="3395663"/>
          <p14:tracePt t="29603" x="3817938" y="3406775"/>
          <p14:tracePt t="29620" x="3773488" y="3429000"/>
          <p14:tracePt t="29636" x="3762375" y="3440113"/>
          <p14:tracePt t="29653" x="3740150" y="3440113"/>
          <p14:tracePt t="29714" x="3729038" y="3440113"/>
          <p14:tracePt t="30587" x="3773488" y="3473450"/>
          <p14:tracePt t="30594" x="3884613" y="3517900"/>
          <p14:tracePt t="30603" x="4019550" y="3540125"/>
          <p14:tracePt t="30621" x="4365625" y="3551238"/>
          <p14:tracePt t="30637" x="4611688" y="3495675"/>
          <p14:tracePt t="30653" x="4689475" y="3473450"/>
          <p14:tracePt t="30670" x="4722813" y="3462338"/>
          <p14:tracePt t="30686" x="4745038" y="3440113"/>
          <p14:tracePt t="30703" x="4789488" y="3417888"/>
          <p14:tracePt t="30720" x="4867275" y="3395663"/>
          <p14:tracePt t="30723" x="4913313" y="3384550"/>
          <p14:tracePt t="30736" x="4991100" y="3373438"/>
          <p14:tracePt t="30738" x="5080000" y="3362325"/>
          <p14:tracePt t="30754" x="5359400" y="3328988"/>
          <p14:tracePt t="30770" x="5783263" y="3238500"/>
          <p14:tracePt t="30786" x="6251575" y="3160713"/>
          <p14:tracePt t="30803" x="6508750" y="3105150"/>
          <p14:tracePt t="30820" x="6677025" y="3060700"/>
          <p14:tracePt t="30837" x="6865938" y="2994025"/>
          <p14:tracePt t="30853" x="7089775" y="2914650"/>
          <p14:tracePt t="30870" x="7302500" y="2814638"/>
          <p14:tracePt t="30886" x="7502525" y="2714625"/>
          <p14:tracePt t="30903" x="7637463" y="2646363"/>
          <p14:tracePt t="30920" x="7670800" y="2613025"/>
          <p14:tracePt t="30946" x="7681913" y="2613025"/>
          <p14:tracePt t="30954" x="7704138" y="2601913"/>
          <p14:tracePt t="30970" x="7781925" y="2590800"/>
          <p14:tracePt t="30987" x="7915275" y="2557463"/>
          <p14:tracePt t="31003" x="8050213" y="2546350"/>
          <p14:tracePt t="31019" x="8239125" y="2579688"/>
          <p14:tracePt t="31038" x="8540750" y="2881313"/>
          <p14:tracePt t="31053" x="8909050" y="3216275"/>
          <p14:tracePt t="31070" x="9221788" y="3362325"/>
          <p14:tracePt t="31086" x="9434513" y="3373438"/>
          <p14:tracePt t="31103" x="9490075" y="3351213"/>
          <p14:tracePt t="31120" x="9501188" y="3284538"/>
          <p14:tracePt t="31122" x="9512300" y="3249613"/>
          <p14:tracePt t="31136" x="9512300" y="3216275"/>
          <p14:tracePt t="31137" x="9523413" y="3171825"/>
          <p14:tracePt t="31154" x="9545638" y="3105150"/>
          <p14:tracePt t="31170" x="9578975" y="3071813"/>
          <p14:tracePt t="31189" x="9590088" y="3049588"/>
          <p14:tracePt t="31204" x="9601200" y="3038475"/>
          <p14:tracePt t="31220" x="9612313" y="3027363"/>
          <p14:tracePt t="31237" x="9623425" y="3005138"/>
          <p14:tracePt t="31253" x="9645650" y="2982913"/>
          <p14:tracePt t="31270" x="9680575" y="2971800"/>
          <p14:tracePt t="31286" x="9702800" y="2959100"/>
          <p14:tracePt t="31303" x="9725025" y="2959100"/>
          <p14:tracePt t="31319" x="9758363" y="2936875"/>
          <p14:tracePt t="31336" x="9836150" y="2936875"/>
          <p14:tracePt t="31354" x="9936163" y="2914650"/>
          <p14:tracePt t="31370" x="9980613" y="2903538"/>
          <p14:tracePt t="31387" x="10015538" y="2903538"/>
          <p14:tracePt t="31410" x="10026650" y="2903538"/>
          <p14:tracePt t="31434" x="10026650" y="2892425"/>
          <p14:tracePt t="31453" x="10037763" y="2892425"/>
          <p14:tracePt t="32418" x="10026650" y="2914650"/>
          <p14:tracePt t="32426" x="9993313" y="2959100"/>
          <p14:tracePt t="32436" x="9969500" y="2994025"/>
          <p14:tracePt t="32453" x="9913938" y="3060700"/>
          <p14:tracePt t="32470" x="9858375" y="3116263"/>
          <p14:tracePt t="32487" x="9825038" y="3171825"/>
          <p14:tracePt t="32504" x="9791700" y="3205163"/>
          <p14:tracePt t="32520" x="9769475" y="3227388"/>
          <p14:tracePt t="32538" x="9747250" y="3238500"/>
          <p14:tracePt t="32554" x="9736138" y="3238500"/>
          <p14:tracePt t="32570" x="9725025" y="3249613"/>
          <p14:tracePt t="32586" x="9725025" y="3260725"/>
          <p14:tracePt t="32603" x="9713913" y="3260725"/>
          <p14:tracePt t="32620" x="9702800" y="3260725"/>
          <p14:tracePt t="32636" x="9702800" y="3271838"/>
          <p14:tracePt t="32670" x="9691688" y="3271838"/>
          <p14:tracePt t="32687" x="9691688" y="3284538"/>
          <p14:tracePt t="32703" x="9680575" y="3284538"/>
          <p14:tracePt t="32746" x="9669463" y="3284538"/>
          <p14:tracePt t="32762" x="9669463" y="3295650"/>
          <p14:tracePt t="32770" x="9658350" y="3295650"/>
          <p14:tracePt t="32804" x="9658350" y="3306763"/>
          <p14:tracePt t="32826" x="9645650" y="3306763"/>
          <p14:tracePt t="32906" x="9634538" y="3306763"/>
          <p14:tracePt t="32914" x="9634538" y="3317875"/>
          <p14:tracePt t="32994" x="9623425" y="3317875"/>
          <p14:tracePt t="33053" x="9612313" y="3317875"/>
          <p14:tracePt t="33099" x="9612313" y="3328988"/>
          <p14:tracePt t="33146" x="9601200" y="3328988"/>
          <p14:tracePt t="33250" x="9590088" y="3328988"/>
          <p14:tracePt t="33298" x="9590088" y="3340100"/>
          <p14:tracePt t="33377" x="9578975" y="3340100"/>
          <p14:tracePt t="33411" x="9578975" y="3351213"/>
          <p14:tracePt t="33434" x="9567863" y="3351213"/>
          <p14:tracePt t="33802" x="9556750" y="3351213"/>
          <p14:tracePt t="36523" x="9556750" y="3362325"/>
          <p14:tracePt t="36530" x="9567863" y="3373438"/>
          <p14:tracePt t="36538" x="9590088" y="3384550"/>
          <p14:tracePt t="36553" x="9601200" y="3384550"/>
          <p14:tracePt t="36554" x="9612313" y="3395663"/>
          <p14:tracePt t="36587" x="9612313" y="3406775"/>
          <p14:tracePt t="36754" x="9612313" y="3395663"/>
          <p14:tracePt t="36762" x="9623425" y="3395663"/>
          <p14:tracePt t="36786" x="9623425" y="3406775"/>
          <p14:tracePt t="36803" x="9623425" y="3417888"/>
          <p14:tracePt t="37258" x="9612313" y="3417888"/>
          <p14:tracePt t="37274" x="9601200" y="3417888"/>
          <p14:tracePt t="37314" x="9601200" y="3429000"/>
          <p14:tracePt t="37322" x="9612313" y="3429000"/>
          <p14:tracePt t="37336" x="9634538" y="3429000"/>
          <p14:tracePt t="37355" x="9669463" y="3440113"/>
          <p14:tracePt t="37370" x="9736138" y="3440113"/>
          <p14:tracePt t="37386" x="9802813" y="3440113"/>
          <p14:tracePt t="37404" x="9836150" y="3440113"/>
          <p14:tracePt t="37420" x="9869488" y="3440113"/>
          <p14:tracePt t="37437" x="9891713" y="3440113"/>
          <p14:tracePt t="37507" x="9891713" y="3429000"/>
          <p14:tracePt t="37546" x="9902825" y="3406775"/>
          <p14:tracePt t="37554" x="9913938" y="3384550"/>
          <p14:tracePt t="37562" x="9925050" y="3362325"/>
          <p14:tracePt t="37586" x="9947275" y="3160713"/>
          <p14:tracePt t="37604" x="9958388" y="2994025"/>
          <p14:tracePt t="37620" x="9958388" y="2870200"/>
          <p14:tracePt t="37638" x="9969500" y="2781300"/>
          <p14:tracePt t="37653" x="9969500" y="2703513"/>
          <p14:tracePt t="37669" x="9969500" y="2635250"/>
          <p14:tracePt t="37687" x="9969500" y="2590800"/>
          <p14:tracePt t="37703" x="9958388" y="2535238"/>
          <p14:tracePt t="37721" x="9936163" y="2490788"/>
          <p14:tracePt t="37736" x="9925050" y="2457450"/>
          <p14:tracePt t="37754" x="9880600" y="2390775"/>
          <p14:tracePt t="37770" x="9847263" y="2357438"/>
          <p14:tracePt t="37786" x="9758363" y="2300288"/>
          <p14:tracePt t="37803" x="9601200" y="2233613"/>
          <p14:tracePt t="37821" x="9401175" y="2144713"/>
          <p14:tracePt t="37836" x="9244013" y="2089150"/>
          <p14:tracePt t="37853" x="9155113" y="2055813"/>
          <p14:tracePt t="37870" x="9077325" y="2055813"/>
          <p14:tracePt t="37886" x="8942388" y="2055813"/>
          <p14:tracePt t="37903" x="8742363" y="2100263"/>
          <p14:tracePt t="37922" x="8485188" y="2189163"/>
          <p14:tracePt t="37936" x="8407400" y="2233613"/>
          <p14:tracePt t="37938" x="8351838" y="2289175"/>
          <p14:tracePt t="37953" x="8307388" y="2357438"/>
          <p14:tracePt t="37954" x="8261350" y="2446338"/>
          <p14:tracePt t="37970" x="8116888" y="2624138"/>
          <p14:tracePt t="37986" x="7972425" y="2825750"/>
          <p14:tracePt t="38004" x="7848600" y="3016250"/>
          <p14:tracePt t="38020" x="7804150" y="3205163"/>
          <p14:tracePt t="38036" x="7793038" y="3429000"/>
          <p14:tracePt t="38054" x="7793038" y="3686175"/>
          <p14:tracePt t="38070" x="7826375" y="3943350"/>
          <p14:tracePt t="38086" x="7837488" y="4121150"/>
          <p14:tracePt t="38103" x="7881938" y="4244975"/>
          <p14:tracePt t="38120" x="7961313" y="4378325"/>
          <p14:tracePt t="38137" x="8150225" y="4524375"/>
          <p14:tracePt t="38138" x="8261350" y="4602163"/>
          <p14:tracePt t="38154" x="8551863" y="4691063"/>
          <p14:tracePt t="38170" x="8864600" y="4735513"/>
          <p14:tracePt t="38186" x="9177338" y="4757738"/>
          <p14:tracePt t="38204" x="9478963" y="4757738"/>
          <p14:tracePt t="38220" x="9713913" y="4735513"/>
          <p14:tracePt t="38237" x="9913938" y="4646613"/>
          <p14:tracePt t="38253" x="10104438" y="4478338"/>
          <p14:tracePt t="38270" x="10282238" y="4222750"/>
          <p14:tracePt t="38287" x="10450513" y="3932238"/>
          <p14:tracePt t="38303" x="10572750" y="3708400"/>
          <p14:tracePt t="38320" x="10639425" y="3506788"/>
          <p14:tracePt t="38336" x="10674350" y="3328988"/>
          <p14:tracePt t="38354" x="10685463" y="3016250"/>
          <p14:tracePt t="38370" x="10661650" y="2747963"/>
          <p14:tracePt t="38386" x="10583863" y="2468563"/>
          <p14:tracePt t="38403" x="10439400" y="2289175"/>
          <p14:tracePt t="38420" x="10237788" y="2155825"/>
          <p14:tracePt t="38436" x="10037763" y="2055813"/>
          <p14:tracePt t="38454" x="9847263" y="1976438"/>
          <p14:tracePt t="38470" x="9691688" y="1931988"/>
          <p14:tracePt t="38486" x="9501188" y="1931988"/>
          <p14:tracePt t="38503" x="9221788" y="1931988"/>
          <p14:tracePt t="38520" x="8897938" y="1976438"/>
          <p14:tracePt t="38536" x="8642350" y="2044700"/>
          <p14:tracePt t="38554" x="8351838" y="2255838"/>
          <p14:tracePt t="38571" x="8239125" y="2446338"/>
          <p14:tracePt t="38587" x="8172450" y="2670175"/>
          <p14:tracePt t="38604" x="8161338" y="2892425"/>
          <p14:tracePt t="38623" x="8161338" y="2994025"/>
          <p14:tracePt t="38636" x="8161338" y="3016250"/>
          <p14:tracePt t="38843" x="8116888" y="3116263"/>
          <p14:tracePt t="38854" x="8094663" y="3171825"/>
          <p14:tracePt t="38870" x="8005763" y="3351213"/>
          <p14:tracePt t="38887" x="7904163" y="3619500"/>
          <p14:tracePt t="38904" x="7881938" y="3863975"/>
          <p14:tracePt t="38919" x="7893050" y="4087813"/>
          <p14:tracePt t="38936" x="8016875" y="4300538"/>
          <p14:tracePt t="38953" x="8351838" y="4535488"/>
          <p14:tracePt t="38970" x="8653463" y="4613275"/>
          <p14:tracePt t="38986" x="9010650" y="4613275"/>
          <p14:tracePt t="39003" x="9534525" y="4478338"/>
          <p14:tracePt t="39019" x="10004425" y="4132263"/>
          <p14:tracePt t="39036" x="10260013" y="3641725"/>
          <p14:tracePt t="39053" x="10271125" y="3205163"/>
          <p14:tracePt t="39070" x="10026650" y="2681288"/>
          <p14:tracePt t="39086" x="9456738" y="2255838"/>
          <p14:tracePt t="39103" x="8429625" y="1909763"/>
          <p14:tracePt t="39121" x="7000875" y="1708150"/>
          <p14:tracePt t="39138" x="5002213" y="1697038"/>
          <p14:tracePt t="39153" x="4175125" y="1854200"/>
          <p14:tracePt t="39170" x="3817938" y="1987550"/>
          <p14:tracePt t="39187" x="3651250" y="2089150"/>
          <p14:tracePt t="39203" x="3606800" y="2144713"/>
          <p14:tracePt t="39220" x="3606800" y="2178050"/>
          <p14:tracePt t="39237" x="3606800" y="2189163"/>
          <p14:tracePt t="39254" x="3617913" y="2200275"/>
          <p14:tracePt t="39270" x="3673475" y="2200275"/>
          <p14:tracePt t="39286" x="3729038" y="2211388"/>
          <p14:tracePt t="39303" x="3751263" y="2211388"/>
          <p14:tracePt t="39322" x="3717925" y="2211388"/>
          <p14:tracePt t="39336" x="3640138" y="2200275"/>
          <p14:tracePt t="39353" x="3438525" y="2178050"/>
          <p14:tracePt t="39370" x="3059113" y="2178050"/>
          <p14:tracePt t="39387" x="2801938" y="2289175"/>
          <p14:tracePt t="39404" x="2690813" y="2468563"/>
          <p14:tracePt t="39420" x="2724150" y="2703513"/>
          <p14:tracePt t="39436" x="3092450" y="2994025"/>
          <p14:tracePt t="39454" x="3840163" y="3306763"/>
          <p14:tracePt t="39470" x="4822825" y="3517900"/>
          <p14:tracePt t="39486" x="6051550" y="3630613"/>
          <p14:tracePt t="39503" x="7591425" y="3652838"/>
          <p14:tracePt t="39520" x="9244013" y="3495675"/>
          <p14:tracePt t="39536" x="10506075" y="3205163"/>
          <p14:tracePt t="39553" x="11009313" y="3038475"/>
          <p14:tracePt t="39554" x="11053763" y="3005138"/>
          <p14:tracePt t="39571" x="11109325" y="2959100"/>
          <p14:tracePt t="39587" x="11120438" y="2925763"/>
          <p14:tracePt t="39604" x="11087100" y="2781300"/>
          <p14:tracePt t="39619" x="10918825" y="2546350"/>
          <p14:tracePt t="39636" x="10661650" y="2211388"/>
          <p14:tracePt t="39658" x="10271125" y="1909763"/>
          <p14:tracePt t="39670" x="10193338" y="1876425"/>
          <p14:tracePt t="39686" x="10026650" y="1820863"/>
          <p14:tracePt t="39703" x="9836150" y="1809750"/>
          <p14:tracePt t="39721" x="9512300" y="1931988"/>
          <p14:tracePt t="39736" x="8920163" y="2413000"/>
          <p14:tracePt t="39737" x="8596313" y="2736850"/>
          <p14:tracePt t="39755" x="8094663" y="3440113"/>
          <p14:tracePt t="39770" x="7815263" y="4110038"/>
          <p14:tracePt t="39787" x="7759700" y="4579938"/>
          <p14:tracePt t="39803" x="7815263" y="4870450"/>
          <p14:tracePt t="39819" x="8005763" y="5114925"/>
          <p14:tracePt t="39836" x="8385175" y="5283200"/>
          <p14:tracePt t="39853" x="8931275" y="5349875"/>
          <p14:tracePt t="39870" x="9523413" y="5327650"/>
          <p14:tracePt t="39887" x="10059988" y="5126038"/>
          <p14:tracePt t="39904" x="10617200" y="4668838"/>
          <p14:tracePt t="39920" x="11120438" y="3965575"/>
          <p14:tracePt t="39936" x="11276013" y="3451225"/>
          <p14:tracePt t="39955" x="11098213" y="2681288"/>
          <p14:tracePt t="39970" x="10818813" y="2300288"/>
          <p14:tracePt t="39986" x="10617200" y="2089150"/>
          <p14:tracePt t="40003" x="10439400" y="1954213"/>
          <p14:tracePt t="40020" x="10271125" y="1909763"/>
          <p14:tracePt t="40036" x="10026650" y="1898650"/>
          <p14:tracePt t="40054" x="9691688" y="1909763"/>
          <p14:tracePt t="40070" x="9345613" y="2044700"/>
          <p14:tracePt t="40087" x="9055100" y="2311400"/>
          <p14:tracePt t="40104" x="8897938" y="2624138"/>
          <p14:tracePt t="40120" x="8842375" y="2936875"/>
          <p14:tracePt t="40136" x="8831263" y="3182938"/>
          <p14:tracePt t="40138" x="8864600" y="3295650"/>
          <p14:tracePt t="40154" x="9010650" y="3473450"/>
          <p14:tracePt t="40170" x="9232900" y="3573463"/>
          <p14:tracePt t="40187" x="9534525" y="3597275"/>
          <p14:tracePt t="40205" x="9902825" y="3597275"/>
          <p14:tracePt t="40220" x="10326688" y="3506788"/>
          <p14:tracePt t="40236" x="10729913" y="3216275"/>
          <p14:tracePt t="40254" x="10996613" y="2747963"/>
          <p14:tracePt t="40269" x="11042650" y="2379663"/>
          <p14:tracePt t="40286" x="10907713" y="2178050"/>
          <p14:tracePt t="40303" x="10606088" y="2066925"/>
          <p14:tracePt t="40319" x="10226675" y="1987550"/>
          <p14:tracePt t="40336" x="9925050" y="1965325"/>
          <p14:tracePt t="40353" x="9680575" y="1965325"/>
          <p14:tracePt t="40354" x="9556750" y="1965325"/>
          <p14:tracePt t="40370" x="9334500" y="1987550"/>
          <p14:tracePt t="40386" x="9144000" y="2078038"/>
          <p14:tracePt t="40404" x="9066213" y="2222500"/>
          <p14:tracePt t="40420" x="9043988" y="2424113"/>
          <p14:tracePt t="40438" x="9088438" y="2590800"/>
          <p14:tracePt t="40454" x="9244013" y="2781300"/>
          <p14:tracePt t="40470" x="9467850" y="2959100"/>
          <p14:tracePt t="40487" x="9736138" y="3071813"/>
          <p14:tracePt t="40503" x="9958388" y="3116263"/>
          <p14:tracePt t="40520" x="10171113" y="3116263"/>
          <p14:tracePt t="40537" x="10372725" y="3116263"/>
          <p14:tracePt t="40538" x="10417175" y="3116263"/>
          <p14:tracePt t="40554" x="10450513" y="3116263"/>
          <p14:tracePt t="40674" x="10450513" y="3105150"/>
          <p14:tracePt t="40682" x="10439400" y="3060700"/>
          <p14:tracePt t="40690" x="10428288" y="3027363"/>
          <p14:tracePt t="40704" x="10394950" y="2982913"/>
          <p14:tracePt t="40720" x="10350500" y="2914650"/>
          <p14:tracePt t="40737" x="10293350" y="2847975"/>
          <p14:tracePt t="40738" x="10260013" y="2803525"/>
          <p14:tracePt t="40762" x="10248900" y="2803525"/>
          <p14:tracePt t="40787" x="10248900" y="2792413"/>
          <p14:tracePt t="41155" x="10237788" y="2792413"/>
          <p14:tracePt t="41162" x="10226675" y="2803525"/>
          <p14:tracePt t="41387" x="10260013" y="2803525"/>
          <p14:tracePt t="41394" x="10293350" y="2792413"/>
          <p14:tracePt t="41403" x="10326688" y="2781300"/>
          <p14:tracePt t="41420" x="10383838" y="2759075"/>
          <p14:tracePt t="41436" x="10428288" y="2747963"/>
          <p14:tracePt t="41453" x="10439400" y="2747963"/>
          <p14:tracePt t="41470" x="10461625" y="2747963"/>
          <p14:tracePt t="41498" x="10461625" y="2736850"/>
          <p14:tracePt t="42506" x="10472738" y="2692400"/>
          <p14:tracePt t="42513" x="10539413" y="2590800"/>
          <p14:tracePt t="42521" x="10606088" y="2524125"/>
          <p14:tracePt t="42536" x="10650538" y="2490788"/>
          <p14:tracePt t="42554" x="10674350" y="2379663"/>
          <p14:tracePt t="42570" x="10315575" y="2278063"/>
          <p14:tracePt t="42587" x="9813925" y="2166938"/>
          <p14:tracePt t="42603" x="9345613" y="1898650"/>
          <p14:tracePt t="42620" x="8540750" y="1306513"/>
          <p14:tracePt t="42636" x="7693025" y="714375"/>
          <p14:tracePt t="42654" x="7613650" y="2794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FB1E1-59E8-3DE5-1605-9A5A54D3FB20}"/>
              </a:ext>
            </a:extLst>
          </p:cNvPr>
          <p:cNvSpPr txBox="1"/>
          <p:nvPr/>
        </p:nvSpPr>
        <p:spPr>
          <a:xfrm>
            <a:off x="94891" y="223536"/>
            <a:ext cx="1199071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 3: </a:t>
            </a:r>
            <a:r>
              <a:rPr lang="en-US" sz="2700" b="1" dirty="0">
                <a:latin typeface="Helvetica" panose="020B0604020202020204" pitchFamily="34" charset="0"/>
                <a:cs typeface="Helvetica" panose="020B0604020202020204" pitchFamily="34" charset="0"/>
              </a:rPr>
              <a:t>Effect of social experience on female avoidance success</a:t>
            </a:r>
            <a:endParaRPr lang="en-CA" sz="27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97FB96-96EE-3AF5-016F-2A6D616C875D}"/>
              </a:ext>
            </a:extLst>
          </p:cNvPr>
          <p:cNvGrpSpPr/>
          <p:nvPr/>
        </p:nvGrpSpPr>
        <p:grpSpPr>
          <a:xfrm>
            <a:off x="170560" y="1775114"/>
            <a:ext cx="6303027" cy="2820832"/>
            <a:chOff x="170560" y="1775114"/>
            <a:chExt cx="6303027" cy="2820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860FCE-D810-FD13-D177-3EF2B8309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183"/>
            <a:stretch/>
          </p:blipFill>
          <p:spPr>
            <a:xfrm>
              <a:off x="170560" y="1775114"/>
              <a:ext cx="6303027" cy="28208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2010F6-43E4-ABBF-4FE6-47645EBD33A1}"/>
                </a:ext>
              </a:extLst>
            </p:cNvPr>
            <p:cNvSpPr/>
            <p:nvPr/>
          </p:nvSpPr>
          <p:spPr>
            <a:xfrm>
              <a:off x="1530001" y="2903184"/>
              <a:ext cx="612476" cy="487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AFAEB9-4C3D-2FD5-2C7A-A6DEAAFD8B7F}"/>
                </a:ext>
              </a:extLst>
            </p:cNvPr>
            <p:cNvSpPr/>
            <p:nvPr/>
          </p:nvSpPr>
          <p:spPr>
            <a:xfrm>
              <a:off x="4089170" y="2788166"/>
              <a:ext cx="1138437" cy="78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9C47C-5315-A033-E74D-2B55A610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724" y="3217565"/>
            <a:ext cx="313677" cy="353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840A1A-183C-CBC4-F82C-A2B9D9AD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647" y="3216752"/>
            <a:ext cx="313677" cy="353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B636B-1B50-0C5D-E936-4C1BD5665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732" y="3216752"/>
            <a:ext cx="313677" cy="353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FC4A4-739C-C748-9781-7E4A228E6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783" y="3225377"/>
            <a:ext cx="313677" cy="35376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1130694-E1CA-455B-C6D7-74D40D48E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754" y="2866538"/>
            <a:ext cx="335097" cy="35412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710FC4-8B69-DE95-52A0-CB5C1D03E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167" y="2857912"/>
            <a:ext cx="335097" cy="3541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43EC42A-7BEB-36C0-B905-73DF42BD0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616" y="2857912"/>
            <a:ext cx="335097" cy="35412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6F9CCB3-5832-4750-3BF3-0B199F44E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599" y="3026346"/>
            <a:ext cx="322547" cy="3537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1765C5E-6D11-4AC9-B682-2B9594FB8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788" y="2871258"/>
            <a:ext cx="334017" cy="35412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1FDCF305-C697-3617-9F08-E972148BEDDB}"/>
              </a:ext>
            </a:extLst>
          </p:cNvPr>
          <p:cNvGrpSpPr/>
          <p:nvPr/>
        </p:nvGrpSpPr>
        <p:grpSpPr>
          <a:xfrm>
            <a:off x="7453763" y="1628021"/>
            <a:ext cx="3359277" cy="3150410"/>
            <a:chOff x="7646854" y="1638528"/>
            <a:chExt cx="3359277" cy="31504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39AF86-BBE2-527C-A0DD-9E09FB58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46854" y="1638528"/>
              <a:ext cx="3359277" cy="315041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883A61E-DB29-AE5A-3A5A-3084FBC55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9159" y="3199584"/>
              <a:ext cx="293410" cy="33090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C21020C-CB4B-C058-E448-EB2052E2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4708" y="3198771"/>
              <a:ext cx="293410" cy="33090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0891BBA-EA1F-0BAF-FADB-76BF858F8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3793" y="3198771"/>
              <a:ext cx="293410" cy="33090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D9240CA-BC6E-FCB7-C2D8-CD6100E6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7470" y="3198770"/>
              <a:ext cx="293410" cy="33090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FE31476-4152-213C-4E62-5DA64882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9278" y="3530488"/>
              <a:ext cx="293410" cy="33090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918FB67-CFDB-0F63-D754-25877387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4827" y="3529675"/>
              <a:ext cx="293410" cy="33090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89CA974-05A0-7DD7-97B9-3F717C912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3912" y="3529675"/>
              <a:ext cx="293410" cy="33090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67CD7B4-FFFA-187F-E217-A6320C426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7589" y="3529674"/>
              <a:ext cx="293410" cy="33090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9237B0E-8EE1-08B2-E56F-56B16955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46859" y="2601908"/>
              <a:ext cx="293410" cy="32180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15AC62B-9C95-B2FE-F846-7247063FB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0269" y="2601337"/>
              <a:ext cx="293411" cy="32180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5F5D7C0C-94B4-2011-CB70-D85178970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76809" y="2614300"/>
              <a:ext cx="293411" cy="32180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AFE4BA7-8F86-3892-58DF-CD26CCB55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8846" y="2610011"/>
              <a:ext cx="293411" cy="32180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AC90CD2-F806-8744-471A-6D7DA8709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40904" y="2923142"/>
              <a:ext cx="280626" cy="297516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658945B-E8BC-1EFA-5057-F9234BFD2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8776" y="2920049"/>
              <a:ext cx="280626" cy="297516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9B7A740-C292-1FFB-9718-8C003105B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78114" y="2920049"/>
              <a:ext cx="280626" cy="297516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95521C1-993D-D560-3779-12157E24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86949" y="2920049"/>
              <a:ext cx="280626" cy="297516"/>
            </a:xfrm>
            <a:prstGeom prst="rect">
              <a:avLst/>
            </a:prstGeom>
          </p:spPr>
        </p:pic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B3E363-927F-D14A-5D00-E0004575F7FE}"/>
              </a:ext>
            </a:extLst>
          </p:cNvPr>
          <p:cNvCxnSpPr>
            <a:cxnSpLocks/>
          </p:cNvCxnSpPr>
          <p:nvPr/>
        </p:nvCxnSpPr>
        <p:spPr>
          <a:xfrm flipV="1">
            <a:off x="6292005" y="3228203"/>
            <a:ext cx="1134836" cy="33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968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9"/>
    </mc:Choice>
    <mc:Fallback xmlns="">
      <p:transition spd="slow" advTm="43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0" x="4867275" y="1195388"/>
          <p14:tracePt t="298" x="4889500" y="1173163"/>
          <p14:tracePt t="306" x="4900613" y="1173163"/>
          <p14:tracePt t="320" x="4913313" y="1150938"/>
          <p14:tracePt t="339" x="4946650" y="1139825"/>
          <p14:tracePt t="353" x="4991100" y="1106488"/>
          <p14:tracePt t="370" x="5035550" y="1071563"/>
          <p14:tracePt t="386" x="5102225" y="1038225"/>
          <p14:tracePt t="403" x="5157788" y="993775"/>
          <p14:tracePt t="421" x="5191125" y="971550"/>
          <p14:tracePt t="437" x="5213350" y="949325"/>
          <p14:tracePt t="459" x="5213350" y="938213"/>
          <p14:tracePt t="523" x="5157788" y="927100"/>
          <p14:tracePt t="530" x="5113338" y="927100"/>
          <p14:tracePt t="553" x="5013325" y="927100"/>
          <p14:tracePt t="554" x="4979988" y="927100"/>
          <p14:tracePt t="570" x="4900613" y="927100"/>
          <p14:tracePt t="587" x="4856163" y="927100"/>
          <p14:tracePt t="604" x="4822825" y="927100"/>
          <p14:tracePt t="621" x="4800600" y="927100"/>
          <p14:tracePt t="637" x="4756150" y="927100"/>
          <p14:tracePt t="654" x="4722813" y="915988"/>
          <p14:tracePt t="670" x="4689475" y="904875"/>
          <p14:tracePt t="686" x="4622800" y="904875"/>
          <p14:tracePt t="704" x="4498975" y="904875"/>
          <p14:tracePt t="720" x="4387850" y="927100"/>
          <p14:tracePt t="722" x="4343400" y="927100"/>
          <p14:tracePt t="736" x="4276725" y="927100"/>
          <p14:tracePt t="754" x="4152900" y="927100"/>
          <p14:tracePt t="770" x="4130675" y="927100"/>
          <p14:tracePt t="786" x="4108450" y="904875"/>
          <p14:tracePt t="803" x="4108450" y="893763"/>
          <p14:tracePt t="1051" x="4130675" y="893763"/>
          <p14:tracePt t="1058" x="4175125" y="893763"/>
          <p14:tracePt t="1070" x="4186238" y="893763"/>
          <p14:tracePt t="1086" x="4208463" y="882650"/>
          <p14:tracePt t="1103" x="4230688" y="860425"/>
          <p14:tracePt t="1121" x="4230688" y="827088"/>
          <p14:tracePt t="1122" x="4197350" y="804863"/>
          <p14:tracePt t="1136" x="4141788" y="758825"/>
          <p14:tracePt t="1154" x="3963988" y="692150"/>
          <p14:tracePt t="1170" x="3795713" y="658813"/>
          <p14:tracePt t="1187" x="3584575" y="647700"/>
          <p14:tracePt t="1204" x="3327400" y="647700"/>
          <p14:tracePt t="1220" x="3114675" y="647700"/>
          <p14:tracePt t="1236" x="3003550" y="669925"/>
          <p14:tracePt t="1254" x="2970213" y="692150"/>
          <p14:tracePt t="1270" x="2959100" y="703263"/>
          <p14:tracePt t="1287" x="2959100" y="725488"/>
          <p14:tracePt t="1303" x="2959100" y="747713"/>
          <p14:tracePt t="1321" x="2959100" y="769938"/>
          <p14:tracePt t="1322" x="2970213" y="769938"/>
          <p14:tracePt t="1354" x="3014663" y="769938"/>
          <p14:tracePt t="1370" x="3059113" y="769938"/>
          <p14:tracePt t="1386" x="3125788" y="769938"/>
          <p14:tracePt t="1403" x="3260725" y="769938"/>
          <p14:tracePt t="1420" x="3505200" y="793750"/>
          <p14:tracePt t="1436" x="3829050" y="793750"/>
          <p14:tracePt t="1454" x="4175125" y="804863"/>
          <p14:tracePt t="1470" x="4454525" y="804863"/>
          <p14:tracePt t="1487" x="4678363" y="804863"/>
          <p14:tracePt t="1504" x="4789488" y="793750"/>
          <p14:tracePt t="1522" x="4822825" y="782638"/>
          <p14:tracePt t="1522" x="4845050" y="782638"/>
          <p14:tracePt t="1536" x="4856163" y="782638"/>
          <p14:tracePt t="1554" x="4900613" y="782638"/>
          <p14:tracePt t="1570" x="5046663" y="804863"/>
          <p14:tracePt t="1586" x="5259388" y="827088"/>
          <p14:tracePt t="1603" x="5503863" y="838200"/>
          <p14:tracePt t="1620" x="5616575" y="838200"/>
          <p14:tracePt t="1637" x="5627688" y="838200"/>
          <p14:tracePt t="1653" x="5616575" y="838200"/>
          <p14:tracePt t="2019" x="5627688" y="838200"/>
          <p14:tracePt t="2066" x="5594350" y="838200"/>
          <p14:tracePt t="2086" x="5403850" y="838200"/>
          <p14:tracePt t="2104" x="5191125" y="838200"/>
          <p14:tracePt t="2120" x="5002213" y="827088"/>
          <p14:tracePt t="2122" x="4889500" y="815975"/>
          <p14:tracePt t="2136" x="4778375" y="804863"/>
          <p14:tracePt t="2138" x="4656138" y="804863"/>
          <p14:tracePt t="2153" x="4565650" y="793750"/>
          <p14:tracePt t="2154" x="4521200" y="793750"/>
          <p14:tracePt t="2170" x="4476750" y="793750"/>
          <p14:tracePt t="2188" x="4465638" y="793750"/>
          <p14:tracePt t="2274" x="4487863" y="793750"/>
          <p14:tracePt t="2287" x="4521200" y="782638"/>
          <p14:tracePt t="2305" x="4678363" y="782638"/>
          <p14:tracePt t="2320" x="4733925" y="782638"/>
          <p14:tracePt t="2336" x="4867275" y="782638"/>
          <p14:tracePt t="2354" x="5091113" y="782638"/>
          <p14:tracePt t="2370" x="5202238" y="769938"/>
          <p14:tracePt t="2387" x="5326063" y="769938"/>
          <p14:tracePt t="2403" x="5459413" y="769938"/>
          <p14:tracePt t="2420" x="5616575" y="769938"/>
          <p14:tracePt t="2436" x="5816600" y="769938"/>
          <p14:tracePt t="2454" x="6073775" y="804863"/>
          <p14:tracePt t="2470" x="6319838" y="815975"/>
          <p14:tracePt t="2486" x="6519863" y="827088"/>
          <p14:tracePt t="2504" x="6677025" y="838200"/>
          <p14:tracePt t="2505" x="6721475" y="838200"/>
          <p14:tracePt t="2519" x="6788150" y="838200"/>
          <p14:tracePt t="2537" x="6932613" y="838200"/>
          <p14:tracePt t="2538" x="6989763" y="838200"/>
          <p14:tracePt t="2553" x="7067550" y="838200"/>
          <p14:tracePt t="2554" x="7134225" y="838200"/>
          <p14:tracePt t="2571" x="7234238" y="838200"/>
          <p14:tracePt t="2586" x="7302500" y="838200"/>
          <p14:tracePt t="2858" x="7313613" y="838200"/>
          <p14:tracePt t="2866" x="7335838" y="838200"/>
          <p14:tracePt t="2873" x="7380288" y="838200"/>
          <p14:tracePt t="2887" x="7413625" y="838200"/>
          <p14:tracePt t="2904" x="7491413" y="838200"/>
          <p14:tracePt t="2919" x="7580313" y="849313"/>
          <p14:tracePt t="2936" x="7681913" y="849313"/>
          <p14:tracePt t="2954" x="7859713" y="849313"/>
          <p14:tracePt t="2970" x="8027988" y="849313"/>
          <p14:tracePt t="2987" x="8239125" y="849313"/>
          <p14:tracePt t="3003" x="8474075" y="849313"/>
          <p14:tracePt t="3021" x="8697913" y="849313"/>
          <p14:tracePt t="3036" x="8897938" y="849313"/>
          <p14:tracePt t="3053" x="9066213" y="849313"/>
          <p14:tracePt t="3071" x="9221788" y="849313"/>
          <p14:tracePt t="3086" x="9367838" y="849313"/>
          <p14:tracePt t="3103" x="9490075" y="849313"/>
          <p14:tracePt t="3120" x="9623425" y="849313"/>
          <p14:tracePt t="3122" x="9669463" y="849313"/>
          <p14:tracePt t="3136" x="9713913" y="849313"/>
          <p14:tracePt t="3153" x="9813925" y="849313"/>
          <p14:tracePt t="3154" x="9858375" y="849313"/>
          <p14:tracePt t="3170" x="9925050" y="849313"/>
          <p14:tracePt t="3187" x="9993313" y="849313"/>
          <p14:tracePt t="3203" x="10059988" y="849313"/>
          <p14:tracePt t="3220" x="10104438" y="849313"/>
          <p14:tracePt t="3236" x="10137775" y="849313"/>
          <p14:tracePt t="3253" x="10148888" y="849313"/>
          <p14:tracePt t="3330" x="10160000" y="849313"/>
          <p14:tracePt t="3355" x="10215563" y="860425"/>
          <p14:tracePt t="3370" x="10282238" y="871538"/>
          <p14:tracePt t="3387" x="10361613" y="871538"/>
          <p14:tracePt t="3403" x="10450513" y="871538"/>
          <p14:tracePt t="3420" x="10561638" y="871538"/>
          <p14:tracePt t="3436" x="10661650" y="871538"/>
          <p14:tracePt t="3453" x="10763250" y="871538"/>
          <p14:tracePt t="3470" x="10818813" y="860425"/>
          <p14:tracePt t="3486" x="10852150" y="860425"/>
          <p14:tracePt t="3503" x="10896600" y="860425"/>
          <p14:tracePt t="3520" x="10929938" y="860425"/>
          <p14:tracePt t="3537" x="10941050" y="860425"/>
          <p14:tracePt t="3643" x="10952163" y="860425"/>
          <p14:tracePt t="4434" x="10674350" y="860425"/>
          <p14:tracePt t="4442" x="10539413" y="871538"/>
          <p14:tracePt t="4455" x="10494963" y="871538"/>
          <p14:tracePt t="4471" x="10472738" y="838200"/>
          <p14:tracePt t="4486" x="10394950" y="782638"/>
          <p14:tracePt t="4503" x="10304463" y="747713"/>
          <p14:tracePt t="4520" x="10260013" y="725488"/>
          <p14:tracePt t="4536" x="10104438" y="714375"/>
          <p14:tracePt t="4554" x="9512300" y="714375"/>
          <p14:tracePt t="4571" x="8875713" y="815975"/>
          <p14:tracePt t="4586" x="7915275" y="1016000"/>
          <p14:tracePt t="4604" x="6486525" y="1295400"/>
          <p14:tracePt t="4620" x="4700588" y="1585913"/>
          <p14:tracePt t="4636" x="3092450" y="1909763"/>
          <p14:tracePt t="4654" x="2165350" y="2289175"/>
          <p14:tracePt t="4670" x="1830388" y="2613025"/>
          <p14:tracePt t="4687" x="1697038" y="2847975"/>
          <p14:tracePt t="4704" x="1663700" y="3038475"/>
          <p14:tracePt t="4720" x="1663700" y="3138488"/>
          <p14:tracePt t="4736" x="1685925" y="3227388"/>
          <p14:tracePt t="4754" x="1674813" y="3284538"/>
          <p14:tracePt t="4771" x="1630363" y="3317875"/>
          <p14:tracePt t="4788" x="1608138" y="3340100"/>
          <p14:tracePt t="4803" x="1585913" y="3340100"/>
          <p14:tracePt t="4820" x="1574800" y="3340100"/>
          <p14:tracePt t="4837" x="1552575" y="3340100"/>
          <p14:tracePt t="4854" x="1541463" y="3340100"/>
          <p14:tracePt t="4930" x="1552575" y="3340100"/>
          <p14:tracePt t="4938" x="1574800" y="3340100"/>
          <p14:tracePt t="4953" x="1597025" y="3351213"/>
          <p14:tracePt t="4953" x="1630363" y="3362325"/>
          <p14:tracePt t="4970" x="1697038" y="3373438"/>
          <p14:tracePt t="4986" x="1752600" y="3373438"/>
          <p14:tracePt t="5003" x="1830388" y="3373438"/>
          <p14:tracePt t="5021" x="1943100" y="3351213"/>
          <p14:tracePt t="5036" x="2065338" y="3284538"/>
          <p14:tracePt t="5054" x="2165350" y="3194050"/>
          <p14:tracePt t="5070" x="2266950" y="3105150"/>
          <p14:tracePt t="5086" x="2278063" y="3038475"/>
          <p14:tracePt t="5104" x="2266950" y="2982913"/>
          <p14:tracePt t="5120" x="2211388" y="2936875"/>
          <p14:tracePt t="5124" x="2165350" y="2914650"/>
          <p14:tracePt t="5136" x="2120900" y="2914650"/>
          <p14:tracePt t="5153" x="2020888" y="2881313"/>
          <p14:tracePt t="5170" x="1931988" y="2870200"/>
          <p14:tracePt t="5186" x="1763713" y="2859088"/>
          <p14:tracePt t="5203" x="1608138" y="2847975"/>
          <p14:tracePt t="5220" x="1495425" y="2847975"/>
          <p14:tracePt t="5236" x="1439863" y="2870200"/>
          <p14:tracePt t="5253" x="1428750" y="2903538"/>
          <p14:tracePt t="5270" x="1417638" y="2959100"/>
          <p14:tracePt t="5286" x="1417638" y="3060700"/>
          <p14:tracePt t="5304" x="1495425" y="3182938"/>
          <p14:tracePt t="5321" x="1574800" y="3271838"/>
          <p14:tracePt t="5322" x="1630363" y="3306763"/>
          <p14:tracePt t="5337" x="1730375" y="3362325"/>
          <p14:tracePt t="5354" x="1830388" y="3373438"/>
          <p14:tracePt t="5370" x="1909763" y="3373438"/>
          <p14:tracePt t="5386" x="1943100" y="3373438"/>
          <p14:tracePt t="5403" x="1954213" y="3362325"/>
          <p14:tracePt t="5596" x="1954213" y="3351213"/>
          <p14:tracePt t="5603" x="1954213" y="3328988"/>
          <p14:tracePt t="5620" x="1920875" y="3284538"/>
          <p14:tracePt t="5637" x="1865313" y="3205163"/>
          <p14:tracePt t="5653" x="1830388" y="3182938"/>
          <p14:tracePt t="5670" x="1819275" y="3149600"/>
          <p14:tracePt t="5687" x="1819275" y="3116263"/>
          <p14:tracePt t="5703" x="1808163" y="3094038"/>
          <p14:tracePt t="5719" x="1774825" y="3082925"/>
          <p14:tracePt t="5739" x="1741488" y="3071813"/>
          <p14:tracePt t="5753" x="1730375" y="3071813"/>
          <p14:tracePt t="5769" x="1719263" y="3071813"/>
          <p14:tracePt t="5788" x="1697038" y="3071813"/>
          <p14:tracePt t="5803" x="1685925" y="3082925"/>
          <p14:tracePt t="5820" x="1641475" y="3105150"/>
          <p14:tracePt t="5838" x="1608138" y="3138488"/>
          <p14:tracePt t="5854" x="1597025" y="3160713"/>
          <p14:tracePt t="5870" x="1585913" y="3194050"/>
          <p14:tracePt t="5887" x="1585913" y="3205163"/>
          <p14:tracePt t="5904" x="1585913" y="3227388"/>
          <p14:tracePt t="5946" x="1585913" y="3238500"/>
          <p14:tracePt t="5970" x="1608138" y="3238500"/>
          <p14:tracePt t="5978" x="1619250" y="3238500"/>
          <p14:tracePt t="5986" x="1641475" y="3238500"/>
          <p14:tracePt t="6003" x="1697038" y="3227388"/>
          <p14:tracePt t="6019" x="1752600" y="3205163"/>
          <p14:tracePt t="6036" x="1785938" y="3171825"/>
          <p14:tracePt t="6054" x="1797050" y="3149600"/>
          <p14:tracePt t="6070" x="1797050" y="3127375"/>
          <p14:tracePt t="6087" x="1797050" y="3116263"/>
          <p14:tracePt t="6104" x="1785938" y="3116263"/>
          <p14:tracePt t="6119" x="1752600" y="3116263"/>
          <p14:tracePt t="6136" x="1697038" y="3116263"/>
          <p14:tracePt t="6155" x="1608138" y="3194050"/>
          <p14:tracePt t="6170" x="1585913" y="3260725"/>
          <p14:tracePt t="6187" x="1574800" y="3317875"/>
          <p14:tracePt t="6204" x="1585913" y="3351213"/>
          <p14:tracePt t="6220" x="1641475" y="3395663"/>
          <p14:tracePt t="6236" x="1708150" y="3406775"/>
          <p14:tracePt t="6253" x="1785938" y="3417888"/>
          <p14:tracePt t="6271" x="1819275" y="3406775"/>
          <p14:tracePt t="6286" x="1865313" y="3362325"/>
          <p14:tracePt t="6305" x="1887538" y="3295650"/>
          <p14:tracePt t="6320" x="1887538" y="3216275"/>
          <p14:tracePt t="6336" x="1876425" y="3160713"/>
          <p14:tracePt t="6354" x="1852613" y="3127375"/>
          <p14:tracePt t="6371" x="1819275" y="3116263"/>
          <p14:tracePt t="6386" x="1785938" y="3105150"/>
          <p14:tracePt t="6404" x="1752600" y="3105150"/>
          <p14:tracePt t="6421" x="1708150" y="3105150"/>
          <p14:tracePt t="6438" x="1685925" y="3127375"/>
          <p14:tracePt t="6453" x="1663700" y="3171825"/>
          <p14:tracePt t="6470" x="1652588" y="3205163"/>
          <p14:tracePt t="6487" x="1652588" y="3216275"/>
          <p14:tracePt t="6503" x="1663700" y="3238500"/>
          <p14:tracePt t="6520" x="1719263" y="3249613"/>
          <p14:tracePt t="6536" x="1763713" y="3249613"/>
          <p14:tracePt t="6554" x="1774825" y="3249613"/>
          <p14:tracePt t="6787" x="1785938" y="3249613"/>
          <p14:tracePt t="6795" x="1819275" y="3249613"/>
          <p14:tracePt t="6806" x="1830388" y="3249613"/>
          <p14:tracePt t="6820" x="1841500" y="3249613"/>
          <p14:tracePt t="6837" x="1852613" y="3249613"/>
          <p14:tracePt t="6870" x="1852613" y="3238500"/>
          <p14:tracePt t="6887" x="1852613" y="3227388"/>
          <p14:tracePt t="6903" x="1852613" y="3205163"/>
          <p14:tracePt t="6920" x="1841500" y="3171825"/>
          <p14:tracePt t="6936" x="1819275" y="3160713"/>
          <p14:tracePt t="6954" x="1808163" y="3149600"/>
          <p14:tracePt t="6970" x="1797050" y="3149600"/>
          <p14:tracePt t="7162" x="1797050" y="3138488"/>
          <p14:tracePt t="7170" x="1785938" y="3138488"/>
          <p14:tracePt t="7178" x="1774825" y="3138488"/>
          <p14:tracePt t="7186" x="1774825" y="3127375"/>
          <p14:tracePt t="7203" x="1763713" y="3127375"/>
          <p14:tracePt t="7220" x="1763713" y="3116263"/>
          <p14:tracePt t="7236" x="1763713" y="3105150"/>
          <p14:tracePt t="7253" x="1785938" y="3094038"/>
          <p14:tracePt t="7270" x="1797050" y="3071813"/>
          <p14:tracePt t="7290" x="1797050" y="3060700"/>
          <p14:tracePt t="7314" x="1797050" y="3049588"/>
          <p14:tracePt t="7322" x="1797050" y="3038475"/>
          <p14:tracePt t="7336" x="1785938" y="3038475"/>
          <p14:tracePt t="7354" x="1708150" y="3038475"/>
          <p14:tracePt t="7595" x="1719263" y="3038475"/>
          <p14:tracePt t="7603" x="1741488" y="3038475"/>
          <p14:tracePt t="7622" x="1752600" y="3038475"/>
          <p14:tracePt t="7636" x="1763713" y="3038475"/>
          <p14:tracePt t="7653" x="1774825" y="3027363"/>
          <p14:tracePt t="7670" x="1785938" y="3027363"/>
          <p14:tracePt t="7686" x="1797050" y="3016250"/>
          <p14:tracePt t="7703" x="1819275" y="3005138"/>
          <p14:tracePt t="7720" x="1830388" y="3005138"/>
          <p14:tracePt t="7737" x="1841500" y="3005138"/>
          <p14:tracePt t="7794" x="1852613" y="3005138"/>
          <p14:tracePt t="7803" x="1865313" y="3005138"/>
          <p14:tracePt t="7820" x="1876425" y="3027363"/>
          <p14:tracePt t="7836" x="1887538" y="3060700"/>
          <p14:tracePt t="7853" x="1887538" y="3094038"/>
          <p14:tracePt t="7870" x="1887538" y="3127375"/>
          <p14:tracePt t="7887" x="1876425" y="3149600"/>
          <p14:tracePt t="7903" x="1876425" y="3160713"/>
          <p14:tracePt t="7920" x="1865313" y="3171825"/>
          <p14:tracePt t="7937" x="1841500" y="3194050"/>
          <p14:tracePt t="7938" x="1819275" y="3205163"/>
          <p14:tracePt t="7954" x="1774825" y="3227388"/>
          <p14:tracePt t="7970" x="1730375" y="3249613"/>
          <p14:tracePt t="7986" x="1708150" y="3249613"/>
          <p14:tracePt t="8004" x="1697038" y="3249613"/>
          <p14:tracePt t="8258" x="1752600" y="3260725"/>
          <p14:tracePt t="8269" x="1830388" y="3295650"/>
          <p14:tracePt t="8286" x="2020888" y="3362325"/>
          <p14:tracePt t="8304" x="2244725" y="3406775"/>
          <p14:tracePt t="8320" x="2557463" y="3451225"/>
          <p14:tracePt t="8336" x="2903538" y="3473450"/>
          <p14:tracePt t="8354" x="3427413" y="3429000"/>
          <p14:tracePt t="8370" x="3762375" y="3328988"/>
          <p14:tracePt t="8387" x="4019550" y="3149600"/>
          <p14:tracePt t="8403" x="4130675" y="2994025"/>
          <p14:tracePt t="8420" x="4164013" y="2836863"/>
          <p14:tracePt t="8437" x="4164013" y="2714625"/>
          <p14:tracePt t="8453" x="4164013" y="2601913"/>
          <p14:tracePt t="8470" x="4164013" y="2468563"/>
          <p14:tracePt t="8486" x="4164013" y="2322513"/>
          <p14:tracePt t="8504" x="4164013" y="2166938"/>
          <p14:tracePt t="8520" x="4164013" y="2020888"/>
          <p14:tracePt t="8536" x="4164013" y="1876425"/>
          <p14:tracePt t="8554" x="4164013" y="1754188"/>
          <p14:tracePt t="8570" x="4164013" y="1720850"/>
          <p14:tracePt t="8587" x="4141788" y="1697038"/>
          <p14:tracePt t="8604" x="4130675" y="1674813"/>
          <p14:tracePt t="8620" x="4119563" y="1663700"/>
          <p14:tracePt t="8638" x="4119563" y="1641475"/>
          <p14:tracePt t="8674" x="4130675" y="1641475"/>
          <p14:tracePt t="8690" x="4152900" y="1630363"/>
          <p14:tracePt t="8704" x="4164013" y="1630363"/>
          <p14:tracePt t="8720" x="4186238" y="1630363"/>
          <p14:tracePt t="8736" x="4197350" y="1608138"/>
          <p14:tracePt t="8754" x="4219575" y="1597025"/>
          <p14:tracePt t="8755" x="4230688" y="1597025"/>
          <p14:tracePt t="8771" x="4254500" y="1574800"/>
          <p14:tracePt t="8787" x="4254500" y="1563688"/>
          <p14:tracePt t="8803" x="4152900" y="1552575"/>
          <p14:tracePt t="8820" x="4097338" y="1552575"/>
          <p14:tracePt t="8986" x="4086225" y="1552575"/>
          <p14:tracePt t="8994" x="4064000" y="1552575"/>
          <p14:tracePt t="9003" x="4052888" y="1552575"/>
          <p14:tracePt t="9019" x="4041775" y="1552575"/>
          <p14:tracePt t="9041" x="4052888" y="1552575"/>
          <p14:tracePt t="9054" x="4108450" y="1552575"/>
          <p14:tracePt t="9070" x="4276725" y="1563688"/>
          <p14:tracePt t="9086" x="4521200" y="1597025"/>
          <p14:tracePt t="9103" x="4789488" y="1641475"/>
          <p14:tracePt t="9119" x="5091113" y="1674813"/>
          <p14:tracePt t="9136" x="5359400" y="1697038"/>
          <p14:tracePt t="9155" x="5649913" y="1731963"/>
          <p14:tracePt t="9171" x="5694363" y="1743075"/>
          <p14:tracePt t="9258" x="5694363" y="1754188"/>
          <p14:tracePt t="9270" x="5638800" y="1754188"/>
          <p14:tracePt t="9286" x="5459413" y="1765300"/>
          <p14:tracePt t="9304" x="5224463" y="1765300"/>
          <p14:tracePt t="9320" x="5002213" y="1765300"/>
          <p14:tracePt t="9337" x="4856163" y="1754188"/>
          <p14:tracePt t="9338" x="4833938" y="1754188"/>
          <p14:tracePt t="9370" x="4845050" y="1754188"/>
          <p14:tracePt t="9378" x="4889500" y="1754188"/>
          <p14:tracePt t="9386" x="5002213" y="1754188"/>
          <p14:tracePt t="9404" x="5259388" y="1754188"/>
          <p14:tracePt t="9420" x="5503863" y="1754188"/>
          <p14:tracePt t="9438" x="5683250" y="1754188"/>
          <p14:tracePt t="9454" x="5749925" y="1754188"/>
          <p14:tracePt t="9487" x="5548313" y="1776413"/>
          <p14:tracePt t="9503" x="5091113" y="1798638"/>
          <p14:tracePt t="9520" x="4633913" y="1798638"/>
          <p14:tracePt t="9537" x="4398963" y="1809750"/>
          <p14:tracePt t="9538" x="4365625" y="1809750"/>
          <p14:tracePt t="9553" x="4343400" y="1809750"/>
          <p14:tracePt t="9571" x="4365625" y="1831975"/>
          <p14:tracePt t="9587" x="4454525" y="1898650"/>
          <p14:tracePt t="9603" x="4565650" y="2133600"/>
          <p14:tracePt t="9620" x="4678363" y="2670175"/>
          <p14:tracePt t="9637" x="4913313" y="3462338"/>
          <p14:tracePt t="9653" x="5068888" y="3910013"/>
          <p14:tracePt t="9671" x="5091113" y="4010025"/>
          <p14:tracePt t="9687" x="5091113" y="4032250"/>
          <p14:tracePt t="9826" x="5102225" y="4043363"/>
          <p14:tracePt t="9834" x="5113338" y="4043363"/>
          <p14:tracePt t="9874" x="5113338" y="4032250"/>
          <p14:tracePt t="9882" x="5113338" y="4010025"/>
          <p14:tracePt t="9890" x="5080000" y="3954463"/>
          <p14:tracePt t="9903" x="5046663" y="3886200"/>
          <p14:tracePt t="9920" x="4935538" y="3719513"/>
          <p14:tracePt t="9937" x="4800600" y="3573463"/>
          <p14:tracePt t="9954" x="4611688" y="3406775"/>
          <p14:tracePt t="9972" x="4510088" y="3340100"/>
          <p14:tracePt t="9987" x="4421188" y="3295650"/>
          <p14:tracePt t="10004" x="4343400" y="3227388"/>
          <p14:tracePt t="10020" x="4298950" y="3182938"/>
          <p14:tracePt t="10037" x="4265613" y="3149600"/>
          <p14:tracePt t="10054" x="4254500" y="3138488"/>
          <p14:tracePt t="10070" x="4243388" y="3138488"/>
          <p14:tracePt t="10090" x="4230688" y="3138488"/>
          <p14:tracePt t="10114" x="4219575" y="3138488"/>
          <p14:tracePt t="10122" x="4208463" y="3127375"/>
          <p14:tracePt t="10136" x="4197350" y="3127375"/>
          <p14:tracePt t="10154" x="4186238" y="3116263"/>
          <p14:tracePt t="10202" x="4186238" y="3105150"/>
          <p14:tracePt t="10211" x="4186238" y="3094038"/>
          <p14:tracePt t="10220" x="4175125" y="3094038"/>
          <p14:tracePt t="10236" x="4164013" y="3071813"/>
          <p14:tracePt t="10254" x="4152900" y="3060700"/>
          <p14:tracePt t="10306" x="4141788" y="3060700"/>
          <p14:tracePt t="10378" x="4141788" y="3071813"/>
          <p14:tracePt t="10386" x="4141788" y="3082925"/>
          <p14:tracePt t="10403" x="4141788" y="3094038"/>
          <p14:tracePt t="10458" x="4141788" y="3105150"/>
          <p14:tracePt t="10530" x="4152900" y="3105150"/>
          <p14:tracePt t="10538" x="4164013" y="3105150"/>
          <p14:tracePt t="10553" x="4186238" y="3105150"/>
          <p14:tracePt t="10554" x="4219575" y="3105150"/>
          <p14:tracePt t="10570" x="4343400" y="3116263"/>
          <p14:tracePt t="10586" x="4498975" y="3138488"/>
          <p14:tracePt t="10603" x="4622800" y="3138488"/>
          <p14:tracePt t="10619" x="4667250" y="3149600"/>
          <p14:tracePt t="10636" x="4678363" y="3149600"/>
          <p14:tracePt t="10682" x="4667250" y="3149600"/>
          <p14:tracePt t="10690" x="4656138" y="3160713"/>
          <p14:tracePt t="10703" x="4633913" y="3160713"/>
          <p14:tracePt t="10721" x="4589463" y="3171825"/>
          <p14:tracePt t="10736" x="4521200" y="3171825"/>
          <p14:tracePt t="10754" x="4432300" y="3171825"/>
          <p14:tracePt t="10770" x="4387850" y="3171825"/>
          <p14:tracePt t="10786" x="4376738" y="3171825"/>
          <p14:tracePt t="10803" x="4365625" y="3171825"/>
          <p14:tracePt t="11034" x="4376738" y="3171825"/>
          <p14:tracePt t="11042" x="4387850" y="3171825"/>
          <p14:tracePt t="11055" x="4432300" y="3194050"/>
          <p14:tracePt t="11070" x="4554538" y="3205163"/>
          <p14:tracePt t="11087" x="4756150" y="3216275"/>
          <p14:tracePt t="11104" x="4968875" y="3216275"/>
          <p14:tracePt t="11105" x="5102225" y="3216275"/>
          <p14:tracePt t="11120" x="5224463" y="3216275"/>
          <p14:tracePt t="11137" x="5470525" y="3216275"/>
          <p14:tracePt t="11153" x="5638800" y="3216275"/>
          <p14:tracePt t="11170" x="5661025" y="3216275"/>
          <p14:tracePt t="11707" x="5661025" y="3260725"/>
          <p14:tracePt t="11714" x="5661025" y="3284538"/>
          <p14:tracePt t="11722" x="5649913" y="3306763"/>
          <p14:tracePt t="11738" x="5638800" y="3340100"/>
          <p14:tracePt t="11754" x="5581650" y="3384550"/>
          <p14:tracePt t="11770" x="5459413" y="3462338"/>
          <p14:tracePt t="11787" x="5303838" y="3529013"/>
          <p14:tracePt t="11803" x="5168900" y="3597275"/>
          <p14:tracePt t="11821" x="5057775" y="3652838"/>
          <p14:tracePt t="11837" x="4935538" y="3697288"/>
          <p14:tracePt t="11853" x="4833938" y="3741738"/>
          <p14:tracePt t="11869" x="4756150" y="3763963"/>
          <p14:tracePt t="11887" x="4689475" y="3763963"/>
          <p14:tracePt t="11905" x="4633913" y="3763963"/>
          <p14:tracePt t="11906" x="4600575" y="3763963"/>
          <p14:tracePt t="11919" x="4565650" y="3763963"/>
          <p14:tracePt t="11936" x="4498975" y="3763963"/>
          <p14:tracePt t="11954" x="4354513" y="3763963"/>
          <p14:tracePt t="11971" x="4230688" y="3719513"/>
          <p14:tracePt t="11986" x="4064000" y="3630613"/>
          <p14:tracePt t="12003" x="3941763" y="3562350"/>
          <p14:tracePt t="12021" x="3862388" y="3506788"/>
          <p14:tracePt t="12037" x="3840163" y="3484563"/>
          <p14:tracePt t="12054" x="3829050" y="3484563"/>
          <p14:tracePt t="12070" x="3817938" y="3484563"/>
          <p14:tracePt t="12087" x="3806825" y="3484563"/>
          <p14:tracePt t="12130" x="3795713" y="3484563"/>
          <p14:tracePt t="12138" x="3773488" y="3484563"/>
          <p14:tracePt t="12154" x="3740150" y="3484563"/>
          <p14:tracePt t="12194" x="3740150" y="3495675"/>
          <p14:tracePt t="12203" x="3751263" y="3495675"/>
          <p14:tracePt t="12220" x="3829050" y="3517900"/>
          <p14:tracePt t="12236" x="3908425" y="3517900"/>
          <p14:tracePt t="12253" x="4019550" y="3529013"/>
          <p14:tracePt t="12269" x="4141788" y="3540125"/>
          <p14:tracePt t="12286" x="4321175" y="3540125"/>
          <p14:tracePt t="12304" x="4510088" y="3551238"/>
          <p14:tracePt t="12319" x="4722813" y="3551238"/>
          <p14:tracePt t="12336" x="4900613" y="3551238"/>
          <p14:tracePt t="12354" x="5013325" y="3562350"/>
          <p14:tracePt t="12378" x="5024438" y="3562350"/>
          <p14:tracePt t="12418" x="5035550" y="3562350"/>
          <p14:tracePt t="12426" x="5057775" y="3562350"/>
          <p14:tracePt t="12442" x="5080000" y="3562350"/>
          <p14:tracePt t="12458" x="5091113" y="3562350"/>
          <p14:tracePt t="12515" x="5102225" y="3562350"/>
          <p14:tracePt t="12554" x="5113338" y="3562350"/>
          <p14:tracePt t="12570" x="5113338" y="3551238"/>
          <p14:tracePt t="13019" x="5113338" y="3540125"/>
          <p14:tracePt t="13026" x="5113338" y="3529013"/>
          <p14:tracePt t="13410" x="5113338" y="3517900"/>
          <p14:tracePt t="13426" x="5124450" y="3517900"/>
          <p14:tracePt t="13434" x="5135563" y="3517900"/>
          <p14:tracePt t="13483" x="5146675" y="3517900"/>
          <p14:tracePt t="13490" x="5180013" y="3517900"/>
          <p14:tracePt t="13503" x="5213350" y="3517900"/>
          <p14:tracePt t="13522" x="5337175" y="3484563"/>
          <p14:tracePt t="13536" x="5348288" y="3473450"/>
          <p14:tracePt t="13538" x="5370513" y="3440113"/>
          <p14:tracePt t="13554" x="5392738" y="3406775"/>
          <p14:tracePt t="13570" x="5392738" y="3351213"/>
          <p14:tracePt t="13586" x="5381625" y="3284538"/>
          <p14:tracePt t="13603" x="5359400" y="3227388"/>
          <p14:tracePt t="13621" x="5326063" y="3182938"/>
          <p14:tracePt t="13636" x="5292725" y="3160713"/>
          <p14:tracePt t="13653" x="5202238" y="3116263"/>
          <p14:tracePt t="13670" x="5091113" y="3082925"/>
          <p14:tracePt t="13686" x="5002213" y="3060700"/>
          <p14:tracePt t="13703" x="4968875" y="3049588"/>
          <p14:tracePt t="13720" x="4924425" y="3038475"/>
          <p14:tracePt t="13736" x="4878388" y="3016250"/>
          <p14:tracePt t="13754" x="4856163" y="3005138"/>
          <p14:tracePt t="14162" x="4867275" y="3005138"/>
          <p14:tracePt t="14170" x="4900613" y="2994025"/>
          <p14:tracePt t="14178" x="4913313" y="2994025"/>
          <p14:tracePt t="14186" x="4924425" y="2994025"/>
          <p14:tracePt t="14203" x="4924425" y="3016250"/>
          <p14:tracePt t="14220" x="4913313" y="3027363"/>
          <p14:tracePt t="14236" x="4867275" y="3049588"/>
          <p14:tracePt t="14254" x="4800600" y="3060700"/>
          <p14:tracePt t="14271" x="4700588" y="3082925"/>
          <p14:tracePt t="14286" x="4589463" y="3116263"/>
          <p14:tracePt t="14303" x="4476750" y="3160713"/>
          <p14:tracePt t="14320" x="4354513" y="3194050"/>
          <p14:tracePt t="14336" x="4175125" y="3227388"/>
          <p14:tracePt t="14338" x="4064000" y="3249613"/>
          <p14:tracePt t="14353" x="3941763" y="3260725"/>
          <p14:tracePt t="14354" x="3806825" y="3260725"/>
          <p14:tracePt t="14370" x="3629025" y="3284538"/>
          <p14:tracePt t="14388" x="3527425" y="3284538"/>
          <p14:tracePt t="14403" x="3516313" y="3284538"/>
          <p14:tracePt t="14420" x="3527425" y="3271838"/>
          <p14:tracePt t="14436" x="3538538" y="3271838"/>
          <p14:tracePt t="14626" x="3471863" y="3238500"/>
          <p14:tracePt t="14634" x="3338513" y="3227388"/>
          <p14:tracePt t="14643" x="3148013" y="3205163"/>
          <p14:tracePt t="14653" x="2947988" y="3171825"/>
          <p14:tracePt t="14670" x="2646363" y="3138488"/>
          <p14:tracePt t="14686" x="2333625" y="3127375"/>
          <p14:tracePt t="14704" x="2020888" y="3105150"/>
          <p14:tracePt t="14720" x="1730375" y="3105150"/>
          <p14:tracePt t="14736" x="1574800" y="3105150"/>
          <p14:tracePt t="14754" x="1530350" y="3105150"/>
          <p14:tracePt t="14770" x="1530350" y="3116263"/>
          <p14:tracePt t="14786" x="1541463" y="3127375"/>
          <p14:tracePt t="14804" x="1597025" y="3149600"/>
          <p14:tracePt t="14820" x="1630363" y="3160713"/>
          <p14:tracePt t="14837" x="1641475" y="3160713"/>
          <p14:tracePt t="14883" x="1652588" y="3160713"/>
          <p14:tracePt t="14890" x="1663700" y="3160713"/>
          <p14:tracePt t="14903" x="1674813" y="3160713"/>
          <p14:tracePt t="14921" x="1674813" y="3149600"/>
          <p14:tracePt t="14970" x="1674813" y="3160713"/>
          <p14:tracePt t="14987" x="1674813" y="3171825"/>
          <p14:tracePt t="15018" x="1674813" y="3182938"/>
          <p14:tracePt t="15075" x="1719263" y="3182938"/>
          <p14:tracePt t="15082" x="1808163" y="3171825"/>
          <p14:tracePt t="15090" x="1931988" y="3160713"/>
          <p14:tracePt t="15103" x="2120900" y="3138488"/>
          <p14:tracePt t="15120" x="2746375" y="3071813"/>
          <p14:tracePt t="15136" x="3562350" y="2994025"/>
          <p14:tracePt t="15154" x="4343400" y="2859088"/>
          <p14:tracePt t="15170" x="4565650" y="2770188"/>
          <p14:tracePt t="15186" x="4633913" y="2736850"/>
          <p14:tracePt t="15203" x="4645025" y="2692400"/>
          <p14:tracePt t="15220" x="4645025" y="2646363"/>
          <p14:tracePt t="15236" x="4633913" y="2635250"/>
          <p14:tracePt t="15306" x="4622800" y="2670175"/>
          <p14:tracePt t="15314" x="4611688" y="2703513"/>
          <p14:tracePt t="15322" x="4600575" y="2759075"/>
          <p14:tracePt t="15337" x="4554538" y="2825750"/>
          <p14:tracePt t="15354" x="4387850" y="2903538"/>
          <p14:tracePt t="15370" x="4152900" y="2959100"/>
          <p14:tracePt t="15387" x="3773488" y="3027363"/>
          <p14:tracePt t="15403" x="3360738" y="3116263"/>
          <p14:tracePt t="15419" x="2925763" y="3194050"/>
          <p14:tracePt t="15436" x="2601913" y="3227388"/>
          <p14:tracePt t="15454" x="2400300" y="3238500"/>
          <p14:tracePt t="15470" x="2311400" y="3238500"/>
          <p14:tracePt t="15487" x="2300288" y="3238500"/>
          <p14:tracePt t="15507" x="2300288" y="3227388"/>
          <p14:tracePt t="15520" x="2300288" y="3216275"/>
          <p14:tracePt t="15536" x="2244725" y="3160713"/>
          <p14:tracePt t="15554" x="2143125" y="3116263"/>
          <p14:tracePt t="15571" x="2120900" y="3105150"/>
          <p14:tracePt t="15610" x="2120900" y="3094038"/>
          <p14:tracePt t="15626" x="2120900" y="3082925"/>
          <p14:tracePt t="15643" x="2120900" y="3060700"/>
          <p14:tracePt t="15653" x="2120900" y="3038475"/>
          <p14:tracePt t="15670" x="2098675" y="3016250"/>
          <p14:tracePt t="15687" x="2098675" y="3005138"/>
          <p14:tracePt t="15746" x="2087563" y="3005138"/>
          <p14:tracePt t="15770" x="2087563" y="3016250"/>
          <p14:tracePt t="15778" x="2076450" y="3027363"/>
          <p14:tracePt t="15786" x="2076450" y="3038475"/>
          <p14:tracePt t="15803" x="2076450" y="3060700"/>
          <p14:tracePt t="15820" x="2076450" y="3082925"/>
          <p14:tracePt t="15836" x="2076450" y="3105150"/>
          <p14:tracePt t="15853" x="2065338" y="3127375"/>
          <p14:tracePt t="15870" x="2009775" y="3160713"/>
          <p14:tracePt t="15887" x="1943100" y="3171825"/>
          <p14:tracePt t="15903" x="1876425" y="3194050"/>
          <p14:tracePt t="15919" x="1819275" y="3205163"/>
          <p14:tracePt t="15936" x="1785938" y="3205163"/>
          <p14:tracePt t="15955" x="1774825" y="3205163"/>
          <p14:tracePt t="15978" x="1785938" y="3205163"/>
          <p14:tracePt t="16003" x="1830388" y="3194050"/>
          <p14:tracePt t="16020" x="1898650" y="3182938"/>
          <p14:tracePt t="16036" x="1954213" y="3160713"/>
          <p14:tracePt t="16053" x="2020888" y="3149600"/>
          <p14:tracePt t="16070" x="2076450" y="3149600"/>
          <p14:tracePt t="16086" x="2132013" y="3149600"/>
          <p14:tracePt t="16104" x="2222500" y="3149600"/>
          <p14:tracePt t="16120" x="2400300" y="3149600"/>
          <p14:tracePt t="16137" x="2635250" y="3149600"/>
          <p14:tracePt t="16154" x="2992438" y="3149600"/>
          <p14:tracePt t="16170" x="3092450" y="3149600"/>
          <p14:tracePt t="16186" x="3192463" y="3149600"/>
          <p14:tracePt t="16203" x="3249613" y="3149600"/>
          <p14:tracePt t="16220" x="3260725" y="3149600"/>
          <p14:tracePt t="16250" x="3271838" y="3149600"/>
          <p14:tracePt t="16275" x="3294063" y="3149600"/>
          <p14:tracePt t="16287" x="3316288" y="3160713"/>
          <p14:tracePt t="16303" x="3416300" y="3171825"/>
          <p14:tracePt t="16320" x="3549650" y="3182938"/>
          <p14:tracePt t="16338" x="3762375" y="3205163"/>
          <p14:tracePt t="16354" x="3873500" y="3216275"/>
          <p14:tracePt t="16371" x="3952875" y="3227388"/>
          <p14:tracePt t="16388" x="3975100" y="3227388"/>
          <p14:tracePt t="16410" x="3986213" y="3227388"/>
          <p14:tracePt t="16419" x="3986213" y="3238500"/>
          <p14:tracePt t="16436" x="4075113" y="3238500"/>
          <p14:tracePt t="16453" x="4230688" y="3271838"/>
          <p14:tracePt t="16470" x="4343400" y="3295650"/>
          <p14:tracePt t="16488" x="4398963" y="3306763"/>
          <p14:tracePt t="16514" x="4387850" y="3306763"/>
          <p14:tracePt t="16537" x="4343400" y="3306763"/>
          <p14:tracePt t="16554" x="4298950" y="3284538"/>
          <p14:tracePt t="16570" x="4287838" y="3284538"/>
          <p14:tracePt t="16690" x="4276725" y="3284538"/>
          <p14:tracePt t="17722" x="4265613" y="3284538"/>
          <p14:tracePt t="17738" x="4186238" y="3284538"/>
          <p14:tracePt t="17753" x="4130675" y="3284538"/>
          <p14:tracePt t="17754" x="4064000" y="3284538"/>
          <p14:tracePt t="17770" x="3862388" y="3284538"/>
          <p14:tracePt t="17787" x="3573463" y="3306763"/>
          <p14:tracePt t="17803" x="3125788" y="3306763"/>
          <p14:tracePt t="17820" x="2690813" y="3295650"/>
          <p14:tracePt t="17837" x="2355850" y="3295650"/>
          <p14:tracePt t="17854" x="2132013" y="3306763"/>
          <p14:tracePt t="17871" x="1998663" y="3340100"/>
          <p14:tracePt t="17886" x="1954213" y="3362325"/>
          <p14:tracePt t="17903" x="1943100" y="3362325"/>
          <p14:tracePt t="17938" x="1976438" y="3362325"/>
          <p14:tracePt t="17953" x="1998663" y="3362325"/>
          <p14:tracePt t="17954" x="2009775" y="3362325"/>
          <p14:tracePt t="17970" x="2054225" y="3362325"/>
          <p14:tracePt t="17987" x="2098675" y="3340100"/>
          <p14:tracePt t="18003" x="2154238" y="3328988"/>
          <p14:tracePt t="18021" x="2222500" y="3306763"/>
          <p14:tracePt t="18037" x="2266950" y="3306763"/>
          <p14:tracePt t="23282" x="2198688" y="3395663"/>
          <p14:tracePt t="23289" x="2165350" y="3484563"/>
          <p14:tracePt t="23304" x="2143125" y="3529013"/>
          <p14:tracePt t="23320" x="2087563" y="3663950"/>
          <p14:tracePt t="23337" x="2020888" y="3852863"/>
          <p14:tracePt t="23338" x="2020888" y="3921125"/>
          <p14:tracePt t="23354" x="2043113" y="4065588"/>
          <p14:tracePt t="23370" x="2054225" y="4076700"/>
          <p14:tracePt t="23722" x="2065338" y="4087813"/>
          <p14:tracePt t="23729" x="2109788" y="4121150"/>
          <p14:tracePt t="23737" x="2120900" y="4143375"/>
          <p14:tracePt t="23753" x="2198688" y="4176713"/>
          <p14:tracePt t="23771" x="2322513" y="4187825"/>
          <p14:tracePt t="23788" x="2522538" y="4198938"/>
          <p14:tracePt t="23804" x="2735263" y="4198938"/>
          <p14:tracePt t="23820" x="3003550" y="4198938"/>
          <p14:tracePt t="23837" x="3305175" y="4176713"/>
          <p14:tracePt t="23854" x="3606800" y="4110038"/>
          <p14:tracePt t="23870" x="4086225" y="3998913"/>
          <p14:tracePt t="23887" x="4589463" y="3808413"/>
          <p14:tracePt t="23903" x="4900613" y="3652838"/>
          <p14:tracePt t="23919" x="5113338" y="3462338"/>
          <p14:tracePt t="23936" x="5168900" y="3271838"/>
          <p14:tracePt t="23954" x="5046663" y="2936875"/>
          <p14:tracePt t="23970" x="4745038" y="2646363"/>
          <p14:tracePt t="23986" x="4287838" y="2346325"/>
          <p14:tracePt t="24003" x="3975100" y="2233613"/>
          <p14:tracePt t="24020" x="3629025" y="2233613"/>
          <p14:tracePt t="24037" x="3059113" y="2368550"/>
          <p14:tracePt t="24053" x="2378075" y="2513013"/>
          <p14:tracePt t="24070" x="1841500" y="2714625"/>
          <p14:tracePt t="24087" x="1585913" y="2982913"/>
          <p14:tracePt t="24103" x="1530350" y="3271838"/>
          <p14:tracePt t="24120" x="1552575" y="3506788"/>
          <p14:tracePt t="24136" x="1685925" y="3675063"/>
          <p14:tracePt t="24154" x="2087563" y="3775075"/>
          <p14:tracePt t="24170" x="2478088" y="3775075"/>
          <p14:tracePt t="24186" x="2892425" y="3686175"/>
          <p14:tracePt t="24203" x="3227388" y="3540125"/>
          <p14:tracePt t="24220" x="3527425" y="3238500"/>
          <p14:tracePt t="24236" x="3640138" y="2836863"/>
          <p14:tracePt t="24253" x="3595688" y="2535238"/>
          <p14:tracePt t="24270" x="3394075" y="2322513"/>
          <p14:tracePt t="24286" x="3048000" y="2122488"/>
          <p14:tracePt t="24303" x="2624138" y="2020888"/>
          <p14:tracePt t="24320" x="2311400" y="2020888"/>
          <p14:tracePt t="24336" x="2020888" y="2100263"/>
          <p14:tracePt t="24338" x="1852613" y="2211388"/>
          <p14:tracePt t="24354" x="1506538" y="2635250"/>
          <p14:tracePt t="24370" x="1362075" y="3295650"/>
          <p14:tracePt t="24386" x="1339850" y="3943350"/>
          <p14:tracePt t="24404" x="1517650" y="4267200"/>
          <p14:tracePt t="24420" x="1865313" y="4400550"/>
          <p14:tracePt t="24439" x="2455863" y="4433888"/>
          <p14:tracePt t="24454" x="3214688" y="4344988"/>
          <p14:tracePt t="24470" x="3986213" y="4021138"/>
          <p14:tracePt t="24486" x="4622800" y="3495675"/>
          <p14:tracePt t="24504" x="4935538" y="3060700"/>
          <p14:tracePt t="24521" x="4991100" y="2803525"/>
          <p14:tracePt t="24522" x="4957763" y="2747963"/>
          <p14:tracePt t="24537" x="4878388" y="2692400"/>
          <p14:tracePt t="24538" x="4756150" y="2670175"/>
          <p14:tracePt t="24553" x="4611688" y="2646363"/>
          <p14:tracePt t="24555" x="4443413" y="2646363"/>
          <p14:tracePt t="24570" x="4052888" y="2646363"/>
          <p14:tracePt t="24586" x="3729038" y="2646363"/>
          <p14:tracePt t="24604" x="3460750" y="2692400"/>
          <p14:tracePt t="24620" x="3159125" y="2836863"/>
          <p14:tracePt t="24637" x="2801938" y="3060700"/>
          <p14:tracePt t="24653" x="2590800" y="3194050"/>
          <p14:tracePt t="24670" x="2411413" y="3317875"/>
          <p14:tracePt t="24688" x="2333625" y="3340100"/>
          <p14:tracePt t="24704" x="2311400" y="3351213"/>
          <p14:tracePt t="24737" x="2300288" y="3351213"/>
          <p14:tracePt t="24753" x="2278063" y="3340100"/>
          <p14:tracePt t="24753" x="2255838" y="3340100"/>
          <p14:tracePt t="24770" x="2176463" y="3306763"/>
          <p14:tracePt t="24787" x="2143125" y="3295650"/>
          <p14:tracePt t="24803" x="2120900" y="3284538"/>
          <p14:tracePt t="24820" x="2109788" y="3284538"/>
          <p14:tracePt t="24837" x="2109788" y="3271838"/>
          <p14:tracePt t="24853" x="2098675" y="3271838"/>
          <p14:tracePt t="24870" x="2087563" y="3249613"/>
          <p14:tracePt t="24887" x="2076450" y="3227388"/>
          <p14:tracePt t="24904" x="2054225" y="3171825"/>
          <p14:tracePt t="24905" x="2043113" y="3171825"/>
          <p14:tracePt t="24920" x="2043113" y="3149600"/>
          <p14:tracePt t="24936" x="2032000" y="3149600"/>
          <p14:tracePt t="24955" x="2020888" y="3138488"/>
          <p14:tracePt t="24986" x="2020888" y="3116263"/>
          <p14:tracePt t="25003" x="2087563" y="3049588"/>
          <p14:tracePt t="25020" x="2165350" y="2971800"/>
          <p14:tracePt t="25037" x="2355850" y="2870200"/>
          <p14:tracePt t="25053" x="2668588" y="2814638"/>
          <p14:tracePt t="25069" x="3148013" y="2770188"/>
          <p14:tracePt t="25086" x="3640138" y="2770188"/>
          <p14:tracePt t="25103" x="4008438" y="2770188"/>
          <p14:tracePt t="25121" x="4254500" y="2781300"/>
          <p14:tracePt t="25122" x="4310063" y="2803525"/>
          <p14:tracePt t="25136" x="4343400" y="2825750"/>
          <p14:tracePt t="25153" x="4343400" y="2836863"/>
          <p14:tracePt t="25170" x="4343400" y="2859088"/>
          <p14:tracePt t="25186" x="4287838" y="2881313"/>
          <p14:tracePt t="25203" x="4243388" y="2892425"/>
          <p14:tracePt t="25219" x="4186238" y="2936875"/>
          <p14:tracePt t="25236" x="4141788" y="3038475"/>
          <p14:tracePt t="25253" x="4141788" y="3138488"/>
          <p14:tracePt t="25269" x="4141788" y="3171825"/>
          <p14:tracePt t="25287" x="4141788" y="3182938"/>
          <p14:tracePt t="25322" x="4130675" y="3182938"/>
          <p14:tracePt t="25362" x="4130675" y="3160713"/>
          <p14:tracePt t="25370" x="4152900" y="3160713"/>
          <p14:tracePt t="25378" x="4175125" y="3138488"/>
          <p14:tracePt t="25386" x="4208463" y="3127375"/>
          <p14:tracePt t="25403" x="4243388" y="3094038"/>
          <p14:tracePt t="25419" x="4254500" y="3082925"/>
          <p14:tracePt t="25436" x="4265613" y="3027363"/>
          <p14:tracePt t="25453" x="4186238" y="2947988"/>
          <p14:tracePt t="25469" x="3975100" y="2859088"/>
          <p14:tracePt t="25487" x="3640138" y="2847975"/>
          <p14:tracePt t="25503" x="2959100" y="2881313"/>
          <p14:tracePt t="25522" x="1473200" y="3351213"/>
          <p14:tracePt t="25536" x="1138238" y="3562350"/>
          <p14:tracePt t="25553" x="703263" y="3921125"/>
          <p14:tracePt t="25571" x="581025" y="4233863"/>
          <p14:tracePt t="25587" x="636588" y="4445000"/>
          <p14:tracePt t="25603" x="849313" y="4635500"/>
          <p14:tracePt t="25620" x="1217613" y="4837113"/>
          <p14:tracePt t="25637" x="1630363" y="4992688"/>
          <p14:tracePt t="25653" x="1887538" y="5048250"/>
          <p14:tracePt t="25671" x="2076450" y="5070475"/>
          <p14:tracePt t="25686" x="2222500" y="5092700"/>
          <p14:tracePt t="25703" x="2278063" y="5103813"/>
          <p14:tracePt t="25720" x="2300288" y="5114925"/>
          <p14:tracePt t="25809" x="2255838" y="5114925"/>
          <p14:tracePt t="25817" x="2176463" y="5103813"/>
          <p14:tracePt t="25826" x="2087563" y="5092700"/>
          <p14:tracePt t="25836" x="1954213" y="5092700"/>
          <p14:tracePt t="25854" x="1719263" y="5092700"/>
          <p14:tracePt t="25870" x="1473200" y="5081588"/>
          <p14:tracePt t="25887" x="1295400" y="5081588"/>
          <p14:tracePt t="25903" x="1206500" y="5070475"/>
          <p14:tracePt t="25920" x="1182688" y="5070475"/>
          <p14:tracePt t="25922" x="1182688" y="5059363"/>
          <p14:tracePt t="25963" x="1195388" y="5059363"/>
          <p14:tracePt t="25970" x="1217613" y="5059363"/>
          <p14:tracePt t="25978" x="1250950" y="5059363"/>
          <p14:tracePt t="26003" x="1495425" y="5070475"/>
          <p14:tracePt t="26020" x="1730375" y="5070475"/>
          <p14:tracePt t="26036" x="1920875" y="5059363"/>
          <p14:tracePt t="26053" x="2009775" y="5003800"/>
          <p14:tracePt t="26070" x="2009775" y="4959350"/>
          <p14:tracePt t="26086" x="1920875" y="4892675"/>
          <p14:tracePt t="26103" x="1763713" y="4824413"/>
          <p14:tracePt t="26120" x="1630363" y="4802188"/>
          <p14:tracePt t="26122" x="1597025" y="4802188"/>
          <p14:tracePt t="26138" x="1495425" y="4802188"/>
          <p14:tracePt t="26154" x="1350963" y="4881563"/>
          <p14:tracePt t="26170" x="1217613" y="5048250"/>
          <p14:tracePt t="26186" x="1160463" y="5249863"/>
          <p14:tracePt t="26203" x="1160463" y="5372100"/>
          <p14:tracePt t="26220" x="1228725" y="5462588"/>
          <p14:tracePt t="26236" x="1395413" y="5529263"/>
          <p14:tracePt t="26253" x="1630363" y="5551488"/>
          <p14:tracePt t="26270" x="1976438" y="5551488"/>
          <p14:tracePt t="26286" x="2489200" y="5518150"/>
          <p14:tracePt t="26303" x="3192463" y="5360988"/>
          <p14:tracePt t="26320" x="3941763" y="5216525"/>
          <p14:tracePt t="26338" x="4689475" y="5070475"/>
          <p14:tracePt t="26354" x="4822825" y="5037138"/>
          <p14:tracePt t="26370" x="4833938" y="5014913"/>
          <p14:tracePt t="26387" x="4667250" y="4948238"/>
          <p14:tracePt t="26403" x="4008438" y="4724400"/>
          <p14:tracePt t="26420" x="3203575" y="4557713"/>
          <p14:tracePt t="26436" x="2757488" y="4524375"/>
          <p14:tracePt t="26455" x="2533650" y="4524375"/>
          <p14:tracePt t="26470" x="2444750" y="4579938"/>
          <p14:tracePt t="26486" x="2411413" y="4746625"/>
          <p14:tracePt t="26504" x="2500313" y="4926013"/>
          <p14:tracePt t="26520" x="2701925" y="5070475"/>
          <p14:tracePt t="26538" x="3136900" y="5227638"/>
          <p14:tracePt t="26554" x="3371850" y="5249863"/>
          <p14:tracePt t="26570" x="3595688" y="5227638"/>
          <p14:tracePt t="26586" x="3773488" y="5114925"/>
          <p14:tracePt t="26604" x="3840163" y="5014913"/>
          <p14:tracePt t="26620" x="3817938" y="4926013"/>
          <p14:tracePt t="26636" x="3695700" y="4824413"/>
          <p14:tracePt t="26654" x="3549650" y="4768850"/>
          <p14:tracePt t="26670" x="3460750" y="4768850"/>
          <p14:tracePt t="26686" x="3416300" y="4757738"/>
          <p14:tracePt t="26720" x="3416300" y="4746625"/>
          <p14:tracePt t="26736" x="3460750" y="4602163"/>
          <p14:tracePt t="26738" x="3494088" y="4489450"/>
          <p14:tracePt t="26753" x="3538538" y="4389438"/>
          <p14:tracePt t="26770" x="3662363" y="3976688"/>
          <p14:tracePt t="26787" x="3784600" y="3675063"/>
          <p14:tracePt t="26804" x="3851275" y="3417888"/>
          <p14:tracePt t="26820" x="3930650" y="3227388"/>
          <p14:tracePt t="26837" x="3941763" y="3182938"/>
          <p14:tracePt t="26853" x="3941763" y="3171825"/>
          <p14:tracePt t="27082" x="3919538" y="3171825"/>
          <p14:tracePt t="27090" x="3873500" y="3194050"/>
          <p14:tracePt t="27104" x="3840163" y="3216275"/>
          <p14:tracePt t="27121" x="3806825" y="3227388"/>
          <p14:tracePt t="27138" x="3751263" y="3249613"/>
          <p14:tracePt t="27154" x="3740150" y="3260725"/>
          <p14:tracePt t="27171" x="3717925" y="3260725"/>
          <p14:tracePt t="27203" x="3717925" y="3271838"/>
          <p14:tracePt t="27220" x="3706813" y="3271838"/>
          <p14:tracePt t="27298" x="3695700" y="3271838"/>
          <p14:tracePt t="27338" x="3684588" y="3271838"/>
          <p14:tracePt t="27394" x="3684588" y="3284538"/>
          <p14:tracePt t="27459" x="3673475" y="3284538"/>
          <p14:tracePt t="27866" x="3662363" y="3284538"/>
          <p14:tracePt t="29274" x="3740150" y="3284538"/>
          <p14:tracePt t="29282" x="3773488" y="3284538"/>
          <p14:tracePt t="29290" x="3817938" y="3284538"/>
          <p14:tracePt t="29303" x="3851275" y="3284538"/>
          <p14:tracePt t="29320" x="3884613" y="3284538"/>
          <p14:tracePt t="29386" x="3908425" y="3284538"/>
          <p14:tracePt t="29394" x="3975100" y="3271838"/>
          <p14:tracePt t="29403" x="4019550" y="3271838"/>
          <p14:tracePt t="29419" x="4086225" y="3271838"/>
          <p14:tracePt t="29436" x="4130675" y="3271838"/>
          <p14:tracePt t="29453" x="4197350" y="3271838"/>
          <p14:tracePt t="29470" x="4298950" y="3271838"/>
          <p14:tracePt t="29486" x="4321175" y="3271838"/>
          <p14:tracePt t="29505" x="4332288" y="3271838"/>
          <p14:tracePt t="29536" x="4254500" y="3284538"/>
          <p14:tracePt t="29554" x="4030663" y="3351213"/>
          <p14:tracePt t="29570" x="3908425" y="3384550"/>
          <p14:tracePt t="29586" x="3862388" y="3395663"/>
          <p14:tracePt t="29603" x="3817938" y="3406775"/>
          <p14:tracePt t="29620" x="3773488" y="3429000"/>
          <p14:tracePt t="29636" x="3762375" y="3440113"/>
          <p14:tracePt t="29653" x="3740150" y="3440113"/>
          <p14:tracePt t="29714" x="3729038" y="3440113"/>
          <p14:tracePt t="30587" x="3773488" y="3473450"/>
          <p14:tracePt t="30594" x="3884613" y="3517900"/>
          <p14:tracePt t="30603" x="4019550" y="3540125"/>
          <p14:tracePt t="30621" x="4365625" y="3551238"/>
          <p14:tracePt t="30637" x="4611688" y="3495675"/>
          <p14:tracePt t="30653" x="4689475" y="3473450"/>
          <p14:tracePt t="30670" x="4722813" y="3462338"/>
          <p14:tracePt t="30686" x="4745038" y="3440113"/>
          <p14:tracePt t="30703" x="4789488" y="3417888"/>
          <p14:tracePt t="30720" x="4867275" y="3395663"/>
          <p14:tracePt t="30723" x="4913313" y="3384550"/>
          <p14:tracePt t="30736" x="4991100" y="3373438"/>
          <p14:tracePt t="30738" x="5080000" y="3362325"/>
          <p14:tracePt t="30754" x="5359400" y="3328988"/>
          <p14:tracePt t="30770" x="5783263" y="3238500"/>
          <p14:tracePt t="30786" x="6251575" y="3160713"/>
          <p14:tracePt t="30803" x="6508750" y="3105150"/>
          <p14:tracePt t="30820" x="6677025" y="3060700"/>
          <p14:tracePt t="30837" x="6865938" y="2994025"/>
          <p14:tracePt t="30853" x="7089775" y="2914650"/>
          <p14:tracePt t="30870" x="7302500" y="2814638"/>
          <p14:tracePt t="30886" x="7502525" y="2714625"/>
          <p14:tracePt t="30903" x="7637463" y="2646363"/>
          <p14:tracePt t="30920" x="7670800" y="2613025"/>
          <p14:tracePt t="30946" x="7681913" y="2613025"/>
          <p14:tracePt t="30954" x="7704138" y="2601913"/>
          <p14:tracePt t="30970" x="7781925" y="2590800"/>
          <p14:tracePt t="30987" x="7915275" y="2557463"/>
          <p14:tracePt t="31003" x="8050213" y="2546350"/>
          <p14:tracePt t="31019" x="8239125" y="2579688"/>
          <p14:tracePt t="31038" x="8540750" y="2881313"/>
          <p14:tracePt t="31053" x="8909050" y="3216275"/>
          <p14:tracePt t="31070" x="9221788" y="3362325"/>
          <p14:tracePt t="31086" x="9434513" y="3373438"/>
          <p14:tracePt t="31103" x="9490075" y="3351213"/>
          <p14:tracePt t="31120" x="9501188" y="3284538"/>
          <p14:tracePt t="31122" x="9512300" y="3249613"/>
          <p14:tracePt t="31136" x="9512300" y="3216275"/>
          <p14:tracePt t="31137" x="9523413" y="3171825"/>
          <p14:tracePt t="31154" x="9545638" y="3105150"/>
          <p14:tracePt t="31170" x="9578975" y="3071813"/>
          <p14:tracePt t="31189" x="9590088" y="3049588"/>
          <p14:tracePt t="31204" x="9601200" y="3038475"/>
          <p14:tracePt t="31220" x="9612313" y="3027363"/>
          <p14:tracePt t="31237" x="9623425" y="3005138"/>
          <p14:tracePt t="31253" x="9645650" y="2982913"/>
          <p14:tracePt t="31270" x="9680575" y="2971800"/>
          <p14:tracePt t="31286" x="9702800" y="2959100"/>
          <p14:tracePt t="31303" x="9725025" y="2959100"/>
          <p14:tracePt t="31319" x="9758363" y="2936875"/>
          <p14:tracePt t="31336" x="9836150" y="2936875"/>
          <p14:tracePt t="31354" x="9936163" y="2914650"/>
          <p14:tracePt t="31370" x="9980613" y="2903538"/>
          <p14:tracePt t="31387" x="10015538" y="2903538"/>
          <p14:tracePt t="31410" x="10026650" y="2903538"/>
          <p14:tracePt t="31434" x="10026650" y="2892425"/>
          <p14:tracePt t="31453" x="10037763" y="2892425"/>
          <p14:tracePt t="32418" x="10026650" y="2914650"/>
          <p14:tracePt t="32426" x="9993313" y="2959100"/>
          <p14:tracePt t="32436" x="9969500" y="2994025"/>
          <p14:tracePt t="32453" x="9913938" y="3060700"/>
          <p14:tracePt t="32470" x="9858375" y="3116263"/>
          <p14:tracePt t="32487" x="9825038" y="3171825"/>
          <p14:tracePt t="32504" x="9791700" y="3205163"/>
          <p14:tracePt t="32520" x="9769475" y="3227388"/>
          <p14:tracePt t="32538" x="9747250" y="3238500"/>
          <p14:tracePt t="32554" x="9736138" y="3238500"/>
          <p14:tracePt t="32570" x="9725025" y="3249613"/>
          <p14:tracePt t="32586" x="9725025" y="3260725"/>
          <p14:tracePt t="32603" x="9713913" y="3260725"/>
          <p14:tracePt t="32620" x="9702800" y="3260725"/>
          <p14:tracePt t="32636" x="9702800" y="3271838"/>
          <p14:tracePt t="32670" x="9691688" y="3271838"/>
          <p14:tracePt t="32687" x="9691688" y="3284538"/>
          <p14:tracePt t="32703" x="9680575" y="3284538"/>
          <p14:tracePt t="32746" x="9669463" y="3284538"/>
          <p14:tracePt t="32762" x="9669463" y="3295650"/>
          <p14:tracePt t="32770" x="9658350" y="3295650"/>
          <p14:tracePt t="32804" x="9658350" y="3306763"/>
          <p14:tracePt t="32826" x="9645650" y="3306763"/>
          <p14:tracePt t="32906" x="9634538" y="3306763"/>
          <p14:tracePt t="32914" x="9634538" y="3317875"/>
          <p14:tracePt t="32994" x="9623425" y="3317875"/>
          <p14:tracePt t="33053" x="9612313" y="3317875"/>
          <p14:tracePt t="33099" x="9612313" y="3328988"/>
          <p14:tracePt t="33146" x="9601200" y="3328988"/>
          <p14:tracePt t="33250" x="9590088" y="3328988"/>
          <p14:tracePt t="33298" x="9590088" y="3340100"/>
          <p14:tracePt t="33377" x="9578975" y="3340100"/>
          <p14:tracePt t="33411" x="9578975" y="3351213"/>
          <p14:tracePt t="33434" x="9567863" y="3351213"/>
          <p14:tracePt t="33802" x="9556750" y="3351213"/>
          <p14:tracePt t="36523" x="9556750" y="3362325"/>
          <p14:tracePt t="36530" x="9567863" y="3373438"/>
          <p14:tracePt t="36538" x="9590088" y="3384550"/>
          <p14:tracePt t="36553" x="9601200" y="3384550"/>
          <p14:tracePt t="36554" x="9612313" y="3395663"/>
          <p14:tracePt t="36587" x="9612313" y="3406775"/>
          <p14:tracePt t="36754" x="9612313" y="3395663"/>
          <p14:tracePt t="36762" x="9623425" y="3395663"/>
          <p14:tracePt t="36786" x="9623425" y="3406775"/>
          <p14:tracePt t="36803" x="9623425" y="3417888"/>
          <p14:tracePt t="37258" x="9612313" y="3417888"/>
          <p14:tracePt t="37274" x="9601200" y="3417888"/>
          <p14:tracePt t="37314" x="9601200" y="3429000"/>
          <p14:tracePt t="37322" x="9612313" y="3429000"/>
          <p14:tracePt t="37336" x="9634538" y="3429000"/>
          <p14:tracePt t="37355" x="9669463" y="3440113"/>
          <p14:tracePt t="37370" x="9736138" y="3440113"/>
          <p14:tracePt t="37386" x="9802813" y="3440113"/>
          <p14:tracePt t="37404" x="9836150" y="3440113"/>
          <p14:tracePt t="37420" x="9869488" y="3440113"/>
          <p14:tracePt t="37437" x="9891713" y="3440113"/>
          <p14:tracePt t="37507" x="9891713" y="3429000"/>
          <p14:tracePt t="37546" x="9902825" y="3406775"/>
          <p14:tracePt t="37554" x="9913938" y="3384550"/>
          <p14:tracePt t="37562" x="9925050" y="3362325"/>
          <p14:tracePt t="37586" x="9947275" y="3160713"/>
          <p14:tracePt t="37604" x="9958388" y="2994025"/>
          <p14:tracePt t="37620" x="9958388" y="2870200"/>
          <p14:tracePt t="37638" x="9969500" y="2781300"/>
          <p14:tracePt t="37653" x="9969500" y="2703513"/>
          <p14:tracePt t="37669" x="9969500" y="2635250"/>
          <p14:tracePt t="37687" x="9969500" y="2590800"/>
          <p14:tracePt t="37703" x="9958388" y="2535238"/>
          <p14:tracePt t="37721" x="9936163" y="2490788"/>
          <p14:tracePt t="37736" x="9925050" y="2457450"/>
          <p14:tracePt t="37754" x="9880600" y="2390775"/>
          <p14:tracePt t="37770" x="9847263" y="2357438"/>
          <p14:tracePt t="37786" x="9758363" y="2300288"/>
          <p14:tracePt t="37803" x="9601200" y="2233613"/>
          <p14:tracePt t="37821" x="9401175" y="2144713"/>
          <p14:tracePt t="37836" x="9244013" y="2089150"/>
          <p14:tracePt t="37853" x="9155113" y="2055813"/>
          <p14:tracePt t="37870" x="9077325" y="2055813"/>
          <p14:tracePt t="37886" x="8942388" y="2055813"/>
          <p14:tracePt t="37903" x="8742363" y="2100263"/>
          <p14:tracePt t="37922" x="8485188" y="2189163"/>
          <p14:tracePt t="37936" x="8407400" y="2233613"/>
          <p14:tracePt t="37938" x="8351838" y="2289175"/>
          <p14:tracePt t="37953" x="8307388" y="2357438"/>
          <p14:tracePt t="37954" x="8261350" y="2446338"/>
          <p14:tracePt t="37970" x="8116888" y="2624138"/>
          <p14:tracePt t="37986" x="7972425" y="2825750"/>
          <p14:tracePt t="38004" x="7848600" y="3016250"/>
          <p14:tracePt t="38020" x="7804150" y="3205163"/>
          <p14:tracePt t="38036" x="7793038" y="3429000"/>
          <p14:tracePt t="38054" x="7793038" y="3686175"/>
          <p14:tracePt t="38070" x="7826375" y="3943350"/>
          <p14:tracePt t="38086" x="7837488" y="4121150"/>
          <p14:tracePt t="38103" x="7881938" y="4244975"/>
          <p14:tracePt t="38120" x="7961313" y="4378325"/>
          <p14:tracePt t="38137" x="8150225" y="4524375"/>
          <p14:tracePt t="38138" x="8261350" y="4602163"/>
          <p14:tracePt t="38154" x="8551863" y="4691063"/>
          <p14:tracePt t="38170" x="8864600" y="4735513"/>
          <p14:tracePt t="38186" x="9177338" y="4757738"/>
          <p14:tracePt t="38204" x="9478963" y="4757738"/>
          <p14:tracePt t="38220" x="9713913" y="4735513"/>
          <p14:tracePt t="38237" x="9913938" y="4646613"/>
          <p14:tracePt t="38253" x="10104438" y="4478338"/>
          <p14:tracePt t="38270" x="10282238" y="4222750"/>
          <p14:tracePt t="38287" x="10450513" y="3932238"/>
          <p14:tracePt t="38303" x="10572750" y="3708400"/>
          <p14:tracePt t="38320" x="10639425" y="3506788"/>
          <p14:tracePt t="38336" x="10674350" y="3328988"/>
          <p14:tracePt t="38354" x="10685463" y="3016250"/>
          <p14:tracePt t="38370" x="10661650" y="2747963"/>
          <p14:tracePt t="38386" x="10583863" y="2468563"/>
          <p14:tracePt t="38403" x="10439400" y="2289175"/>
          <p14:tracePt t="38420" x="10237788" y="2155825"/>
          <p14:tracePt t="38436" x="10037763" y="2055813"/>
          <p14:tracePt t="38454" x="9847263" y="1976438"/>
          <p14:tracePt t="38470" x="9691688" y="1931988"/>
          <p14:tracePt t="38486" x="9501188" y="1931988"/>
          <p14:tracePt t="38503" x="9221788" y="1931988"/>
          <p14:tracePt t="38520" x="8897938" y="1976438"/>
          <p14:tracePt t="38536" x="8642350" y="2044700"/>
          <p14:tracePt t="38554" x="8351838" y="2255838"/>
          <p14:tracePt t="38571" x="8239125" y="2446338"/>
          <p14:tracePt t="38587" x="8172450" y="2670175"/>
          <p14:tracePt t="38604" x="8161338" y="2892425"/>
          <p14:tracePt t="38623" x="8161338" y="2994025"/>
          <p14:tracePt t="38636" x="8161338" y="3016250"/>
          <p14:tracePt t="38843" x="8116888" y="3116263"/>
          <p14:tracePt t="38854" x="8094663" y="3171825"/>
          <p14:tracePt t="38870" x="8005763" y="3351213"/>
          <p14:tracePt t="38887" x="7904163" y="3619500"/>
          <p14:tracePt t="38904" x="7881938" y="3863975"/>
          <p14:tracePt t="38919" x="7893050" y="4087813"/>
          <p14:tracePt t="38936" x="8016875" y="4300538"/>
          <p14:tracePt t="38953" x="8351838" y="4535488"/>
          <p14:tracePt t="38970" x="8653463" y="4613275"/>
          <p14:tracePt t="38986" x="9010650" y="4613275"/>
          <p14:tracePt t="39003" x="9534525" y="4478338"/>
          <p14:tracePt t="39019" x="10004425" y="4132263"/>
          <p14:tracePt t="39036" x="10260013" y="3641725"/>
          <p14:tracePt t="39053" x="10271125" y="3205163"/>
          <p14:tracePt t="39070" x="10026650" y="2681288"/>
          <p14:tracePt t="39086" x="9456738" y="2255838"/>
          <p14:tracePt t="39103" x="8429625" y="1909763"/>
          <p14:tracePt t="39121" x="7000875" y="1708150"/>
          <p14:tracePt t="39138" x="5002213" y="1697038"/>
          <p14:tracePt t="39153" x="4175125" y="1854200"/>
          <p14:tracePt t="39170" x="3817938" y="1987550"/>
          <p14:tracePt t="39187" x="3651250" y="2089150"/>
          <p14:tracePt t="39203" x="3606800" y="2144713"/>
          <p14:tracePt t="39220" x="3606800" y="2178050"/>
          <p14:tracePt t="39237" x="3606800" y="2189163"/>
          <p14:tracePt t="39254" x="3617913" y="2200275"/>
          <p14:tracePt t="39270" x="3673475" y="2200275"/>
          <p14:tracePt t="39286" x="3729038" y="2211388"/>
          <p14:tracePt t="39303" x="3751263" y="2211388"/>
          <p14:tracePt t="39322" x="3717925" y="2211388"/>
          <p14:tracePt t="39336" x="3640138" y="2200275"/>
          <p14:tracePt t="39353" x="3438525" y="2178050"/>
          <p14:tracePt t="39370" x="3059113" y="2178050"/>
          <p14:tracePt t="39387" x="2801938" y="2289175"/>
          <p14:tracePt t="39404" x="2690813" y="2468563"/>
          <p14:tracePt t="39420" x="2724150" y="2703513"/>
          <p14:tracePt t="39436" x="3092450" y="2994025"/>
          <p14:tracePt t="39454" x="3840163" y="3306763"/>
          <p14:tracePt t="39470" x="4822825" y="3517900"/>
          <p14:tracePt t="39486" x="6051550" y="3630613"/>
          <p14:tracePt t="39503" x="7591425" y="3652838"/>
          <p14:tracePt t="39520" x="9244013" y="3495675"/>
          <p14:tracePt t="39536" x="10506075" y="3205163"/>
          <p14:tracePt t="39553" x="11009313" y="3038475"/>
          <p14:tracePt t="39554" x="11053763" y="3005138"/>
          <p14:tracePt t="39571" x="11109325" y="2959100"/>
          <p14:tracePt t="39587" x="11120438" y="2925763"/>
          <p14:tracePt t="39604" x="11087100" y="2781300"/>
          <p14:tracePt t="39619" x="10918825" y="2546350"/>
          <p14:tracePt t="39636" x="10661650" y="2211388"/>
          <p14:tracePt t="39658" x="10271125" y="1909763"/>
          <p14:tracePt t="39670" x="10193338" y="1876425"/>
          <p14:tracePt t="39686" x="10026650" y="1820863"/>
          <p14:tracePt t="39703" x="9836150" y="1809750"/>
          <p14:tracePt t="39721" x="9512300" y="1931988"/>
          <p14:tracePt t="39736" x="8920163" y="2413000"/>
          <p14:tracePt t="39737" x="8596313" y="2736850"/>
          <p14:tracePt t="39755" x="8094663" y="3440113"/>
          <p14:tracePt t="39770" x="7815263" y="4110038"/>
          <p14:tracePt t="39787" x="7759700" y="4579938"/>
          <p14:tracePt t="39803" x="7815263" y="4870450"/>
          <p14:tracePt t="39819" x="8005763" y="5114925"/>
          <p14:tracePt t="39836" x="8385175" y="5283200"/>
          <p14:tracePt t="39853" x="8931275" y="5349875"/>
          <p14:tracePt t="39870" x="9523413" y="5327650"/>
          <p14:tracePt t="39887" x="10059988" y="5126038"/>
          <p14:tracePt t="39904" x="10617200" y="4668838"/>
          <p14:tracePt t="39920" x="11120438" y="3965575"/>
          <p14:tracePt t="39936" x="11276013" y="3451225"/>
          <p14:tracePt t="39955" x="11098213" y="2681288"/>
          <p14:tracePt t="39970" x="10818813" y="2300288"/>
          <p14:tracePt t="39986" x="10617200" y="2089150"/>
          <p14:tracePt t="40003" x="10439400" y="1954213"/>
          <p14:tracePt t="40020" x="10271125" y="1909763"/>
          <p14:tracePt t="40036" x="10026650" y="1898650"/>
          <p14:tracePt t="40054" x="9691688" y="1909763"/>
          <p14:tracePt t="40070" x="9345613" y="2044700"/>
          <p14:tracePt t="40087" x="9055100" y="2311400"/>
          <p14:tracePt t="40104" x="8897938" y="2624138"/>
          <p14:tracePt t="40120" x="8842375" y="2936875"/>
          <p14:tracePt t="40136" x="8831263" y="3182938"/>
          <p14:tracePt t="40138" x="8864600" y="3295650"/>
          <p14:tracePt t="40154" x="9010650" y="3473450"/>
          <p14:tracePt t="40170" x="9232900" y="3573463"/>
          <p14:tracePt t="40187" x="9534525" y="3597275"/>
          <p14:tracePt t="40205" x="9902825" y="3597275"/>
          <p14:tracePt t="40220" x="10326688" y="3506788"/>
          <p14:tracePt t="40236" x="10729913" y="3216275"/>
          <p14:tracePt t="40254" x="10996613" y="2747963"/>
          <p14:tracePt t="40269" x="11042650" y="2379663"/>
          <p14:tracePt t="40286" x="10907713" y="2178050"/>
          <p14:tracePt t="40303" x="10606088" y="2066925"/>
          <p14:tracePt t="40319" x="10226675" y="1987550"/>
          <p14:tracePt t="40336" x="9925050" y="1965325"/>
          <p14:tracePt t="40353" x="9680575" y="1965325"/>
          <p14:tracePt t="40354" x="9556750" y="1965325"/>
          <p14:tracePt t="40370" x="9334500" y="1987550"/>
          <p14:tracePt t="40386" x="9144000" y="2078038"/>
          <p14:tracePt t="40404" x="9066213" y="2222500"/>
          <p14:tracePt t="40420" x="9043988" y="2424113"/>
          <p14:tracePt t="40438" x="9088438" y="2590800"/>
          <p14:tracePt t="40454" x="9244013" y="2781300"/>
          <p14:tracePt t="40470" x="9467850" y="2959100"/>
          <p14:tracePt t="40487" x="9736138" y="3071813"/>
          <p14:tracePt t="40503" x="9958388" y="3116263"/>
          <p14:tracePt t="40520" x="10171113" y="3116263"/>
          <p14:tracePt t="40537" x="10372725" y="3116263"/>
          <p14:tracePt t="40538" x="10417175" y="3116263"/>
          <p14:tracePt t="40554" x="10450513" y="3116263"/>
          <p14:tracePt t="40674" x="10450513" y="3105150"/>
          <p14:tracePt t="40682" x="10439400" y="3060700"/>
          <p14:tracePt t="40690" x="10428288" y="3027363"/>
          <p14:tracePt t="40704" x="10394950" y="2982913"/>
          <p14:tracePt t="40720" x="10350500" y="2914650"/>
          <p14:tracePt t="40737" x="10293350" y="2847975"/>
          <p14:tracePt t="40738" x="10260013" y="2803525"/>
          <p14:tracePt t="40762" x="10248900" y="2803525"/>
          <p14:tracePt t="40787" x="10248900" y="2792413"/>
          <p14:tracePt t="41155" x="10237788" y="2792413"/>
          <p14:tracePt t="41162" x="10226675" y="2803525"/>
          <p14:tracePt t="41387" x="10260013" y="2803525"/>
          <p14:tracePt t="41394" x="10293350" y="2792413"/>
          <p14:tracePt t="41403" x="10326688" y="2781300"/>
          <p14:tracePt t="41420" x="10383838" y="2759075"/>
          <p14:tracePt t="41436" x="10428288" y="2747963"/>
          <p14:tracePt t="41453" x="10439400" y="2747963"/>
          <p14:tracePt t="41470" x="10461625" y="2747963"/>
          <p14:tracePt t="41498" x="10461625" y="2736850"/>
          <p14:tracePt t="42506" x="10472738" y="2692400"/>
          <p14:tracePt t="42513" x="10539413" y="2590800"/>
          <p14:tracePt t="42521" x="10606088" y="2524125"/>
          <p14:tracePt t="42536" x="10650538" y="2490788"/>
          <p14:tracePt t="42554" x="10674350" y="2379663"/>
          <p14:tracePt t="42570" x="10315575" y="2278063"/>
          <p14:tracePt t="42587" x="9813925" y="2166938"/>
          <p14:tracePt t="42603" x="9345613" y="1898650"/>
          <p14:tracePt t="42620" x="8540750" y="1306513"/>
          <p14:tracePt t="42636" x="7693025" y="714375"/>
          <p14:tracePt t="42654" x="7613650" y="2794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D5C43E2-7170-4C68-F6E5-C14851A1D47E}"/>
              </a:ext>
            </a:extLst>
          </p:cNvPr>
          <p:cNvGrpSpPr/>
          <p:nvPr/>
        </p:nvGrpSpPr>
        <p:grpSpPr>
          <a:xfrm>
            <a:off x="318317" y="-7701"/>
            <a:ext cx="7816394" cy="6643117"/>
            <a:chOff x="318317" y="-30784"/>
            <a:chExt cx="7816394" cy="66431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38C5AE-B75A-C8FC-9AD9-91DCAC5EE890}"/>
                </a:ext>
              </a:extLst>
            </p:cNvPr>
            <p:cNvGrpSpPr/>
            <p:nvPr/>
          </p:nvGrpSpPr>
          <p:grpSpPr>
            <a:xfrm>
              <a:off x="318317" y="-30784"/>
              <a:ext cx="7617594" cy="6087245"/>
              <a:chOff x="361449" y="118363"/>
              <a:chExt cx="7617594" cy="60872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77FEAE5-BFDD-BA52-DC74-8B5C6BF2D6CA}"/>
                  </a:ext>
                </a:extLst>
              </p:cNvPr>
              <p:cNvGrpSpPr/>
              <p:nvPr/>
            </p:nvGrpSpPr>
            <p:grpSpPr>
              <a:xfrm>
                <a:off x="368949" y="2381991"/>
                <a:ext cx="375210" cy="3679410"/>
                <a:chOff x="460638" y="2355667"/>
                <a:chExt cx="375210" cy="367941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CD34445-9F9D-25D7-F6CB-377E3FE9CE4E}"/>
                    </a:ext>
                  </a:extLst>
                </p:cNvPr>
                <p:cNvSpPr txBox="1"/>
                <p:nvPr/>
              </p:nvSpPr>
              <p:spPr>
                <a:xfrm rot="16200000">
                  <a:off x="-211460" y="4987770"/>
                  <a:ext cx="172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2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Experiment 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AC5F89F-3AD0-3D6A-0B4D-5168872654D4}"/>
                    </a:ext>
                  </a:extLst>
                </p:cNvPr>
                <p:cNvSpPr txBox="1"/>
                <p:nvPr/>
              </p:nvSpPr>
              <p:spPr>
                <a:xfrm rot="16200000">
                  <a:off x="-217338" y="3033643"/>
                  <a:ext cx="172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6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Experiment 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A9BFE-DA89-F3C7-20F8-EAB1E248A41A}"/>
                  </a:ext>
                </a:extLst>
              </p:cNvPr>
              <p:cNvSpPr txBox="1"/>
              <p:nvPr/>
            </p:nvSpPr>
            <p:spPr>
              <a:xfrm rot="16200000">
                <a:off x="-316527" y="1185176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solidFill>
                      <a:schemeClr val="accent5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Experiment 1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9673EF4-3320-A6CB-47E5-93AB8039D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0831" y="2308509"/>
                <a:ext cx="6889424" cy="187224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2B51F24-552C-CA3C-A136-0839CA3AE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013" y="455728"/>
                <a:ext cx="7247030" cy="182822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1C2327D-359C-01B7-9C50-304096510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517" y="4228234"/>
                <a:ext cx="6967060" cy="197737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9FCAB2-0483-7F6F-3BC0-DBA6144D8FFF}"/>
                  </a:ext>
                </a:extLst>
              </p:cNvPr>
              <p:cNvSpPr txBox="1"/>
              <p:nvPr/>
            </p:nvSpPr>
            <p:spPr>
              <a:xfrm>
                <a:off x="865826" y="118363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Isolated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EB5F68-79E4-B969-85DE-4192E7D2B7E4}"/>
                  </a:ext>
                </a:extLst>
              </p:cNvPr>
              <p:cNvSpPr txBox="1"/>
              <p:nvPr/>
            </p:nvSpPr>
            <p:spPr>
              <a:xfrm>
                <a:off x="2724922" y="126064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Social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6523DA-2957-1D4E-3A05-0D6B8768EE8D}"/>
                </a:ext>
              </a:extLst>
            </p:cNvPr>
            <p:cNvSpPr txBox="1"/>
            <p:nvPr/>
          </p:nvSpPr>
          <p:spPr>
            <a:xfrm>
              <a:off x="1018994" y="6243001"/>
              <a:ext cx="3284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Eight-day experience phase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35A2A-B9AC-6B9F-DC3A-09A8B8385A0A}"/>
                </a:ext>
              </a:extLst>
            </p:cNvPr>
            <p:cNvSpPr txBox="1"/>
            <p:nvPr/>
          </p:nvSpPr>
          <p:spPr>
            <a:xfrm>
              <a:off x="5029201" y="6243001"/>
              <a:ext cx="310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Two-day test phase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78848B-8EA5-2FDB-C131-35F77C285B4D}"/>
              </a:ext>
            </a:extLst>
          </p:cNvPr>
          <p:cNvCxnSpPr>
            <a:cxnSpLocks/>
          </p:cNvCxnSpPr>
          <p:nvPr/>
        </p:nvCxnSpPr>
        <p:spPr>
          <a:xfrm flipV="1">
            <a:off x="938988" y="3511114"/>
            <a:ext cx="281590" cy="437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A2A73A9-A683-13D8-5BC9-E0B9EAB4C9FA}"/>
              </a:ext>
            </a:extLst>
          </p:cNvPr>
          <p:cNvSpPr txBox="1"/>
          <p:nvPr/>
        </p:nvSpPr>
        <p:spPr>
          <a:xfrm>
            <a:off x="800966" y="3948444"/>
            <a:ext cx="21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Daily insemination trials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B34AB5-5F83-9A31-1FC6-BABAB002AD08}"/>
              </a:ext>
            </a:extLst>
          </p:cNvPr>
          <p:cNvSpPr txBox="1"/>
          <p:nvPr/>
        </p:nvSpPr>
        <p:spPr>
          <a:xfrm>
            <a:off x="809304" y="5956748"/>
            <a:ext cx="21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Daily insemination trials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3D9F2B-C9E5-CBE0-B2EF-AAB3CEB578A9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25288" y="5520908"/>
            <a:ext cx="303916" cy="426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C62D4FB-133F-E221-096C-4FBB9E3BB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04" y="5947357"/>
            <a:ext cx="231967" cy="2616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75117A5-A2A6-81B1-EFDC-6BCCAAACB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00" y="3937492"/>
            <a:ext cx="247557" cy="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9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DF0F1C-94D5-11AC-EF50-3DF9790D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7" y="728122"/>
            <a:ext cx="6352023" cy="5262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1617A-ABC7-BAB1-B04A-A864B123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39" y="1883575"/>
            <a:ext cx="5440765" cy="2705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71AB5-AB17-1EFD-6FF8-5478381F88A0}"/>
              </a:ext>
            </a:extLst>
          </p:cNvPr>
          <p:cNvSpPr txBox="1"/>
          <p:nvPr/>
        </p:nvSpPr>
        <p:spPr>
          <a:xfrm>
            <a:off x="305254" y="6998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87545-056E-2680-F8A3-D9FE971FD33A}"/>
              </a:ext>
            </a:extLst>
          </p:cNvPr>
          <p:cNvSpPr txBox="1"/>
          <p:nvPr/>
        </p:nvSpPr>
        <p:spPr>
          <a:xfrm>
            <a:off x="6564435" y="69982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5E29E-C577-A3F3-3C83-C7227A534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194" y="1054921"/>
            <a:ext cx="1892412" cy="12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9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AE364EE-24BC-F2AA-19A0-3BC4B5D91123}"/>
              </a:ext>
            </a:extLst>
          </p:cNvPr>
          <p:cNvGrpSpPr/>
          <p:nvPr/>
        </p:nvGrpSpPr>
        <p:grpSpPr>
          <a:xfrm>
            <a:off x="5097152" y="154603"/>
            <a:ext cx="2666318" cy="3325092"/>
            <a:chOff x="2094878" y="189246"/>
            <a:chExt cx="2666318" cy="332509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405096E-C359-38CB-55B3-E90AD34DE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4878" y="475480"/>
              <a:ext cx="2666318" cy="303885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6C6B12C-2656-4982-B38A-53CCB7B1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6272" y="189246"/>
              <a:ext cx="1104182" cy="35989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A691F5-ABD3-5AE0-6BEE-EFD9F804417C}"/>
              </a:ext>
            </a:extLst>
          </p:cNvPr>
          <p:cNvSpPr txBox="1"/>
          <p:nvPr/>
        </p:nvSpPr>
        <p:spPr>
          <a:xfrm>
            <a:off x="1947565" y="2181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46F58-4125-331E-9257-7CDCAFAE2AD2}"/>
              </a:ext>
            </a:extLst>
          </p:cNvPr>
          <p:cNvSpPr txBox="1"/>
          <p:nvPr/>
        </p:nvSpPr>
        <p:spPr>
          <a:xfrm>
            <a:off x="4995020" y="18968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4955E4-E156-90A0-5898-7959747F6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141" y="3712150"/>
            <a:ext cx="3309266" cy="296604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EA304C9-8711-DC0B-A7E9-04EF7855EF51}"/>
              </a:ext>
            </a:extLst>
          </p:cNvPr>
          <p:cNvGrpSpPr/>
          <p:nvPr/>
        </p:nvGrpSpPr>
        <p:grpSpPr>
          <a:xfrm>
            <a:off x="9003458" y="4045686"/>
            <a:ext cx="1730444" cy="916588"/>
            <a:chOff x="8151970" y="3700630"/>
            <a:chExt cx="1730444" cy="91658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4368991-871F-6447-C381-A01FE30BB69D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6D86DBE-860A-CB67-E7BA-B1E39C1F3C22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DFCCE03-203C-6488-2499-12D5749D13A4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D0AD67-82B9-799D-1079-1E333D007752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male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2621AE-7AB0-EAF6-8E2A-EDC6799CD662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male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48D7E5-26F9-B1D7-1FAC-6E09BC58495D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Female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F09DD22-B28C-8A0F-4FCE-EA9BA324C0CE}"/>
              </a:ext>
            </a:extLst>
          </p:cNvPr>
          <p:cNvSpPr txBox="1"/>
          <p:nvPr/>
        </p:nvSpPr>
        <p:spPr>
          <a:xfrm>
            <a:off x="2089762" y="364611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405373-4061-23BB-E98E-4B938D8D2AE9}"/>
              </a:ext>
            </a:extLst>
          </p:cNvPr>
          <p:cNvSpPr txBox="1"/>
          <p:nvPr/>
        </p:nvSpPr>
        <p:spPr>
          <a:xfrm>
            <a:off x="5126174" y="364611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964BCD4-E9CB-8CE6-2594-D2A06F936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650" y="447774"/>
            <a:ext cx="2681032" cy="30388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EFB30-FC8C-BA65-4BD6-8DA228C2A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6084" y="330303"/>
            <a:ext cx="2419835" cy="29284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D4F59A1-0D3B-63BE-F563-244BA1F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615" y="139223"/>
            <a:ext cx="1104182" cy="359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26D1CD-9E35-4A6A-BDE4-6408FEE3D5A3}"/>
              </a:ext>
            </a:extLst>
          </p:cNvPr>
          <p:cNvSpPr txBox="1"/>
          <p:nvPr/>
        </p:nvSpPr>
        <p:spPr>
          <a:xfrm>
            <a:off x="7893727" y="17980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DBA7F46-C503-29F1-F883-C07664D5B91A}"/>
              </a:ext>
            </a:extLst>
          </p:cNvPr>
          <p:cNvGrpSpPr/>
          <p:nvPr/>
        </p:nvGrpSpPr>
        <p:grpSpPr>
          <a:xfrm>
            <a:off x="2539959" y="3496772"/>
            <a:ext cx="2644351" cy="3302921"/>
            <a:chOff x="2548585" y="3488146"/>
            <a:chExt cx="2644351" cy="330292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8444D2E-7808-33A7-D7E7-64FA3503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48585" y="3765929"/>
              <a:ext cx="2644351" cy="302513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421A994-CD81-C4AF-07AD-EA297600A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7433" y="3488146"/>
              <a:ext cx="1268083" cy="3598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8B670A-3292-8329-FFDE-FE848A4B98A1}"/>
              </a:ext>
            </a:extLst>
          </p:cNvPr>
          <p:cNvSpPr txBox="1"/>
          <p:nvPr/>
        </p:nvSpPr>
        <p:spPr>
          <a:xfrm>
            <a:off x="8736987" y="3239169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Day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BF9B5-46EE-B59E-C9A4-2E569F5BD893}"/>
              </a:ext>
            </a:extLst>
          </p:cNvPr>
          <p:cNvSpPr txBox="1"/>
          <p:nvPr/>
        </p:nvSpPr>
        <p:spPr>
          <a:xfrm>
            <a:off x="9634920" y="3240657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3460353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348A9D-990F-F75B-DBBA-6FA424D4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17" y="3683359"/>
            <a:ext cx="2472787" cy="2996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DC6FB-70E5-4184-68C2-5DAE04555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478" y="362490"/>
            <a:ext cx="2547230" cy="3082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E8ED0-6AD0-1E37-B936-3B0C5F688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679" y="327391"/>
            <a:ext cx="2568748" cy="311144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087FDA8-0D0F-B8A8-865D-C9A79A781B79}"/>
              </a:ext>
            </a:extLst>
          </p:cNvPr>
          <p:cNvGrpSpPr/>
          <p:nvPr/>
        </p:nvGrpSpPr>
        <p:grpSpPr>
          <a:xfrm>
            <a:off x="8418565" y="3942168"/>
            <a:ext cx="1730444" cy="916588"/>
            <a:chOff x="8151970" y="3700630"/>
            <a:chExt cx="1730444" cy="91658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45459BE-FB54-200D-5E75-6C1AAC9F8BDE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B7E5A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82A40B-6DC3-89DC-D84D-B8772369491F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268008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5B1CAA-F2C7-2A8D-305F-985315FDF5A0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14623B-59CF-52CC-E0FC-45D188481B7A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male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E8290B-00D6-985D-F20E-C37557A9B60B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male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820327-D801-2E92-8321-A6D7DC366022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Female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075D68-FD3B-0921-F011-30FD8B14857A}"/>
              </a:ext>
            </a:extLst>
          </p:cNvPr>
          <p:cNvGrpSpPr/>
          <p:nvPr/>
        </p:nvGrpSpPr>
        <p:grpSpPr>
          <a:xfrm>
            <a:off x="2914838" y="46086"/>
            <a:ext cx="5462352" cy="6603958"/>
            <a:chOff x="2899273" y="-7676"/>
            <a:chExt cx="5364836" cy="661439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AADA052-5794-B705-A945-39A5308AD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21" t="1714" r="3955" b="1896"/>
            <a:stretch/>
          </p:blipFill>
          <p:spPr>
            <a:xfrm rot="16200000">
              <a:off x="5259959" y="3602572"/>
              <a:ext cx="2937296" cy="307100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D4D44CD-56F5-C8FA-2049-F746A918C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9273" y="-7676"/>
              <a:ext cx="1139083" cy="41533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A9BD518-A0C3-5E72-7389-516EE6B419A1}"/>
              </a:ext>
            </a:extLst>
          </p:cNvPr>
          <p:cNvSpPr txBox="1"/>
          <p:nvPr/>
        </p:nvSpPr>
        <p:spPr>
          <a:xfrm>
            <a:off x="1702733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28B1E0-C06F-3493-6293-09339E6C0120}"/>
              </a:ext>
            </a:extLst>
          </p:cNvPr>
          <p:cNvSpPr txBox="1"/>
          <p:nvPr/>
        </p:nvSpPr>
        <p:spPr>
          <a:xfrm>
            <a:off x="4449405" y="15514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B69BEA-FDDB-76A0-2B2E-AA83990F51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319"/>
          <a:stretch/>
        </p:blipFill>
        <p:spPr>
          <a:xfrm>
            <a:off x="7423749" y="299511"/>
            <a:ext cx="2547230" cy="29326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CAC64FE-FFF1-CD31-ECA4-F2DF83A7990C}"/>
              </a:ext>
            </a:extLst>
          </p:cNvPr>
          <p:cNvSpPr txBox="1"/>
          <p:nvPr/>
        </p:nvSpPr>
        <p:spPr>
          <a:xfrm>
            <a:off x="7208901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3B74E3-42D7-8B81-9D30-6FB42AB731E1}"/>
              </a:ext>
            </a:extLst>
          </p:cNvPr>
          <p:cNvSpPr txBox="1"/>
          <p:nvPr/>
        </p:nvSpPr>
        <p:spPr>
          <a:xfrm>
            <a:off x="1781097" y="33730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A6107-1585-7B66-1485-10B3665F0A96}"/>
              </a:ext>
            </a:extLst>
          </p:cNvPr>
          <p:cNvSpPr txBox="1"/>
          <p:nvPr/>
        </p:nvSpPr>
        <p:spPr>
          <a:xfrm>
            <a:off x="4873058" y="33817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0EC57-4DF2-3EB6-9A32-DB5711DB7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090" y="3410414"/>
            <a:ext cx="1260349" cy="3759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D0ADE3-95CB-1747-BA16-DC4D4E9A6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433" y="89650"/>
            <a:ext cx="1049269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08EA00-4209-C164-77BC-FE8E5D482DE3}"/>
              </a:ext>
            </a:extLst>
          </p:cNvPr>
          <p:cNvSpPr txBox="1"/>
          <p:nvPr/>
        </p:nvSpPr>
        <p:spPr>
          <a:xfrm>
            <a:off x="8074124" y="3197140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Day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DC896-D42C-7AE5-9452-ED2D740BC987}"/>
              </a:ext>
            </a:extLst>
          </p:cNvPr>
          <p:cNvSpPr txBox="1"/>
          <p:nvPr/>
        </p:nvSpPr>
        <p:spPr>
          <a:xfrm>
            <a:off x="9017552" y="3206265"/>
            <a:ext cx="72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77157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418429-3B8E-FF7E-E5DA-64CE3B9466C5}"/>
              </a:ext>
            </a:extLst>
          </p:cNvPr>
          <p:cNvGrpSpPr/>
          <p:nvPr/>
        </p:nvGrpSpPr>
        <p:grpSpPr>
          <a:xfrm>
            <a:off x="8091599" y="293084"/>
            <a:ext cx="2507672" cy="3312980"/>
            <a:chOff x="8091599" y="293084"/>
            <a:chExt cx="2507672" cy="33129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B53F06-B1F5-DB78-9169-7E394F6D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1599" y="293084"/>
              <a:ext cx="2507672" cy="30440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B1A470-4919-F56A-C803-52D4530F26D3}"/>
                </a:ext>
              </a:extLst>
            </p:cNvPr>
            <p:cNvSpPr txBox="1"/>
            <p:nvPr/>
          </p:nvSpPr>
          <p:spPr>
            <a:xfrm>
              <a:off x="8783272" y="3289162"/>
              <a:ext cx="722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Day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4F6C46-C349-B515-48DC-66BF78F09759}"/>
                </a:ext>
              </a:extLst>
            </p:cNvPr>
            <p:cNvSpPr txBox="1"/>
            <p:nvPr/>
          </p:nvSpPr>
          <p:spPr>
            <a:xfrm>
              <a:off x="9726700" y="3298287"/>
              <a:ext cx="722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Day 2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9A7ECACD-9E20-4237-A1E6-F1CCCED8A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72" y="3737839"/>
            <a:ext cx="2530356" cy="31091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6B970F-3AE4-3509-3BBD-89470EEBE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063" y="315157"/>
            <a:ext cx="2686866" cy="32124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D837A1-52FF-1993-630D-737B4D5D1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014" y="293084"/>
            <a:ext cx="2717890" cy="32463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D70AF-2141-D8D8-829C-8E0098FBAEB1}"/>
              </a:ext>
            </a:extLst>
          </p:cNvPr>
          <p:cNvSpPr txBox="1"/>
          <p:nvPr/>
        </p:nvSpPr>
        <p:spPr>
          <a:xfrm>
            <a:off x="1785715" y="343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D8CB02-B6E1-A30C-DD0E-ECDA52F1D6D0}"/>
              </a:ext>
            </a:extLst>
          </p:cNvPr>
          <p:cNvSpPr txBox="1"/>
          <p:nvPr/>
        </p:nvSpPr>
        <p:spPr>
          <a:xfrm>
            <a:off x="4830394" y="3431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CA46F9-2BAC-D33F-CE14-8141568EAA3F}"/>
              </a:ext>
            </a:extLst>
          </p:cNvPr>
          <p:cNvSpPr txBox="1"/>
          <p:nvPr/>
        </p:nvSpPr>
        <p:spPr>
          <a:xfrm>
            <a:off x="7959723" y="589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095A55-61E0-4329-B320-7D9BCA810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057417" y="3513543"/>
            <a:ext cx="3013018" cy="30276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8E82448-D15C-B450-D32E-712764E23B6A}"/>
              </a:ext>
            </a:extLst>
          </p:cNvPr>
          <p:cNvGrpSpPr/>
          <p:nvPr/>
        </p:nvGrpSpPr>
        <p:grpSpPr>
          <a:xfrm>
            <a:off x="6563926" y="5617274"/>
            <a:ext cx="1730444" cy="916588"/>
            <a:chOff x="8151970" y="3700630"/>
            <a:chExt cx="1730444" cy="9165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9066EF-A063-E23D-B803-CD6678F29AEE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FACC8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B00F24-AF37-38F1-DBBA-9D95166EA524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E6722A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51DF17-7B32-8388-87A4-306436F9A052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40404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1A3A39-8F55-D52B-6159-89472422DC37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9F0BF-36DD-AF86-2FB3-D6EAB38E0556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BB8F86-C0C0-F1FC-CE3C-327B2E36E056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FF7258C-908C-93CA-6B25-7C88D0D99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5228" y="53326"/>
            <a:ext cx="1159788" cy="4146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F364F9-D7F8-C2E2-5153-351C2D7949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6022148" y="31384"/>
            <a:ext cx="1159788" cy="369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32DB935-83FE-FE49-1757-7B89882AA3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3198655" y="3539453"/>
            <a:ext cx="1159788" cy="3552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03413DA-A5F2-9994-7213-77F51D3EE326}"/>
              </a:ext>
            </a:extLst>
          </p:cNvPr>
          <p:cNvSpPr txBox="1"/>
          <p:nvPr/>
        </p:nvSpPr>
        <p:spPr>
          <a:xfrm>
            <a:off x="1884550" y="35445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40B85C-7741-0C6A-AABC-55F80FECAB64}"/>
              </a:ext>
            </a:extLst>
          </p:cNvPr>
          <p:cNvSpPr txBox="1"/>
          <p:nvPr/>
        </p:nvSpPr>
        <p:spPr>
          <a:xfrm>
            <a:off x="5140474" y="35455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335578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4AB0839-4C4F-B5AD-B13E-2FE16E67148E}"/>
              </a:ext>
            </a:extLst>
          </p:cNvPr>
          <p:cNvGrpSpPr/>
          <p:nvPr/>
        </p:nvGrpSpPr>
        <p:grpSpPr>
          <a:xfrm>
            <a:off x="731724" y="312212"/>
            <a:ext cx="10137718" cy="6233576"/>
            <a:chOff x="196887" y="106823"/>
            <a:chExt cx="10137718" cy="6233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72798B-2AD8-168A-44C6-8386AF44A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812" y="306111"/>
              <a:ext cx="3334215" cy="334374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CA54D4-09CA-AF19-AE6C-47ED4F5F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2241" y="106823"/>
              <a:ext cx="3010320" cy="32675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24B426-2AA3-B9FE-A391-D5F3F70A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4149" y="832915"/>
              <a:ext cx="3362214" cy="25414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A57E8F-0AB0-21B6-2D5E-6198898B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839" y="3689737"/>
              <a:ext cx="3334215" cy="253560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2153888-CC93-85DD-BF81-22103709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3219" y="3374354"/>
              <a:ext cx="3309266" cy="296604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03DAE4-79F2-4366-6EFA-101B93F42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24232" y="3519860"/>
              <a:ext cx="3210373" cy="270547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561B6A-00D0-3538-FBAC-62AE29F974DC}"/>
                </a:ext>
              </a:extLst>
            </p:cNvPr>
            <p:cNvSpPr txBox="1"/>
            <p:nvPr/>
          </p:nvSpPr>
          <p:spPr>
            <a:xfrm>
              <a:off x="296839" y="33786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741F6B-39D1-0262-9E87-78FD667DE568}"/>
                </a:ext>
              </a:extLst>
            </p:cNvPr>
            <p:cNvSpPr txBox="1"/>
            <p:nvPr/>
          </p:nvSpPr>
          <p:spPr>
            <a:xfrm>
              <a:off x="3796505" y="33293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b)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E7A973-FD78-9124-8DF3-A3ECCD6237F9}"/>
                </a:ext>
              </a:extLst>
            </p:cNvPr>
            <p:cNvSpPr txBox="1"/>
            <p:nvPr/>
          </p:nvSpPr>
          <p:spPr>
            <a:xfrm>
              <a:off x="6794600" y="33293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7850AA-33EB-C2C3-DA3F-ADD45E39E941}"/>
                </a:ext>
              </a:extLst>
            </p:cNvPr>
            <p:cNvSpPr txBox="1"/>
            <p:nvPr/>
          </p:nvSpPr>
          <p:spPr>
            <a:xfrm>
              <a:off x="196887" y="337435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9FE6E9-B541-7AB9-F5FE-773E58BE0965}"/>
                </a:ext>
              </a:extLst>
            </p:cNvPr>
            <p:cNvSpPr txBox="1"/>
            <p:nvPr/>
          </p:nvSpPr>
          <p:spPr>
            <a:xfrm>
              <a:off x="3821000" y="340050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923B29-7B54-C790-5159-EA5BFD7C8643}"/>
                </a:ext>
              </a:extLst>
            </p:cNvPr>
            <p:cNvSpPr txBox="1"/>
            <p:nvPr/>
          </p:nvSpPr>
          <p:spPr>
            <a:xfrm>
              <a:off x="6903786" y="337435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07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849E3-48E0-30E9-DA24-4D9808CB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805" y="315111"/>
            <a:ext cx="3646052" cy="3004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08E99-CFCE-5FFE-3655-0E97855C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3" y="3429000"/>
            <a:ext cx="3239355" cy="31251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3C411E-D18D-7716-9C4F-593FE31AB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9430">
            <a:off x="7652861" y="2957125"/>
            <a:ext cx="3381247" cy="353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B6A10-9391-F51A-174F-03F88FE90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0077">
            <a:off x="7488994" y="308590"/>
            <a:ext cx="3128987" cy="3182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B0E7D2-3A35-C583-5B84-C375DB321B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21" t="1714" r="3955" b="1896"/>
          <a:stretch/>
        </p:blipFill>
        <p:spPr>
          <a:xfrm rot="16200000">
            <a:off x="4068796" y="3549952"/>
            <a:ext cx="2937296" cy="30710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4685D-EB11-6E76-E616-1B9A03967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08969" y="313211"/>
            <a:ext cx="2806208" cy="3425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3FC84B-AFC7-903A-FE5D-6B8161AD4EB4}"/>
              </a:ext>
            </a:extLst>
          </p:cNvPr>
          <p:cNvSpPr txBox="1"/>
          <p:nvPr/>
        </p:nvSpPr>
        <p:spPr>
          <a:xfrm>
            <a:off x="345157" y="303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E04A7D-37F9-1C18-36C3-5B48AC435C29}"/>
              </a:ext>
            </a:extLst>
          </p:cNvPr>
          <p:cNvSpPr txBox="1"/>
          <p:nvPr/>
        </p:nvSpPr>
        <p:spPr>
          <a:xfrm>
            <a:off x="3722432" y="31511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522DE-8D1E-D247-C1FE-7E2E66908936}"/>
              </a:ext>
            </a:extLst>
          </p:cNvPr>
          <p:cNvSpPr txBox="1"/>
          <p:nvPr/>
        </p:nvSpPr>
        <p:spPr>
          <a:xfrm>
            <a:off x="7350668" y="303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76026-0052-A714-FEED-33974A29E47B}"/>
              </a:ext>
            </a:extLst>
          </p:cNvPr>
          <p:cNvSpPr txBox="1"/>
          <p:nvPr/>
        </p:nvSpPr>
        <p:spPr>
          <a:xfrm>
            <a:off x="345157" y="331945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30E63-5306-0B6B-24D3-575A8233FF65}"/>
              </a:ext>
            </a:extLst>
          </p:cNvPr>
          <p:cNvSpPr txBox="1"/>
          <p:nvPr/>
        </p:nvSpPr>
        <p:spPr>
          <a:xfrm>
            <a:off x="3630280" y="33194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A22D8-C636-F141-A964-D258A5763524}"/>
              </a:ext>
            </a:extLst>
          </p:cNvPr>
          <p:cNvSpPr txBox="1"/>
          <p:nvPr/>
        </p:nvSpPr>
        <p:spPr>
          <a:xfrm>
            <a:off x="7350668" y="3392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44401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91F27-703C-A47F-0DA0-A9F5AA4F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09" y="348034"/>
            <a:ext cx="3526963" cy="3080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2FF7D-C1B1-81DE-5E17-791B0D41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257" y="348034"/>
            <a:ext cx="3296068" cy="310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934DF-56A8-451F-5F3C-73EB274B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910" y="407342"/>
            <a:ext cx="3002868" cy="2962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74FE8E-85C4-8DCB-C762-87544F4E8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89572" y="3489647"/>
            <a:ext cx="3013018" cy="3027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D0A61F-0EF8-747F-D697-B40232200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982" y="3483566"/>
            <a:ext cx="2745447" cy="302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6B58FC-672A-A0E6-5005-A2C4AD4D9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697549">
            <a:off x="7524993" y="3423804"/>
            <a:ext cx="3113699" cy="29981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140522-037A-9150-C5A4-C80513745696}"/>
              </a:ext>
            </a:extLst>
          </p:cNvPr>
          <p:cNvSpPr txBox="1"/>
          <p:nvPr/>
        </p:nvSpPr>
        <p:spPr>
          <a:xfrm>
            <a:off x="758709" y="3541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20444-6179-4DAD-251E-64DFD12ECA1E}"/>
              </a:ext>
            </a:extLst>
          </p:cNvPr>
          <p:cNvSpPr txBox="1"/>
          <p:nvPr/>
        </p:nvSpPr>
        <p:spPr>
          <a:xfrm>
            <a:off x="4248436" y="30389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638965-20AA-6A11-71E7-9307F3320588}"/>
              </a:ext>
            </a:extLst>
          </p:cNvPr>
          <p:cNvSpPr txBox="1"/>
          <p:nvPr/>
        </p:nvSpPr>
        <p:spPr>
          <a:xfrm>
            <a:off x="7535057" y="2412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9CF49F-8BA1-57A4-2810-68E671FE5339}"/>
              </a:ext>
            </a:extLst>
          </p:cNvPr>
          <p:cNvSpPr txBox="1"/>
          <p:nvPr/>
        </p:nvSpPr>
        <p:spPr>
          <a:xfrm>
            <a:off x="758709" y="336969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C91E70-6DD9-596B-BEE7-6178CA5AA669}"/>
              </a:ext>
            </a:extLst>
          </p:cNvPr>
          <p:cNvSpPr txBox="1"/>
          <p:nvPr/>
        </p:nvSpPr>
        <p:spPr>
          <a:xfrm>
            <a:off x="4156284" y="33082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F24130-B69D-0A11-2DDF-74E9E2D39C94}"/>
              </a:ext>
            </a:extLst>
          </p:cNvPr>
          <p:cNvSpPr txBox="1"/>
          <p:nvPr/>
        </p:nvSpPr>
        <p:spPr>
          <a:xfrm>
            <a:off x="7535057" y="33301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369158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D1D6B-EF08-02E3-C0F4-F9B6F8D50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9" b="6660"/>
          <a:stretch/>
        </p:blipFill>
        <p:spPr>
          <a:xfrm>
            <a:off x="441839" y="1723338"/>
            <a:ext cx="3796497" cy="3467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4CF8A-4B1E-C263-FAA3-6CFB3BB3B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3" b="8716"/>
          <a:stretch/>
        </p:blipFill>
        <p:spPr>
          <a:xfrm>
            <a:off x="4185449" y="1666774"/>
            <a:ext cx="3796497" cy="3467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B57EC5-3CF7-1D37-CA23-3EB9553084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68" b="9230"/>
          <a:stretch/>
        </p:blipFill>
        <p:spPr>
          <a:xfrm>
            <a:off x="7981946" y="1736887"/>
            <a:ext cx="3915266" cy="337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90551-4E17-6705-FE5A-70611B2D9532}"/>
              </a:ext>
            </a:extLst>
          </p:cNvPr>
          <p:cNvSpPr txBox="1"/>
          <p:nvPr/>
        </p:nvSpPr>
        <p:spPr>
          <a:xfrm>
            <a:off x="3964510" y="5006560"/>
            <a:ext cx="454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Coefficient value for treatment(social)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1D22E-3C7B-6C34-9720-2460A966E7E7}"/>
              </a:ext>
            </a:extLst>
          </p:cNvPr>
          <p:cNvSpPr txBox="1"/>
          <p:nvPr/>
        </p:nvSpPr>
        <p:spPr>
          <a:xfrm rot="16200000">
            <a:off x="-449958" y="3027234"/>
            <a:ext cx="148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1755C-A546-F3CA-8A5D-EABE953A2A85}"/>
              </a:ext>
            </a:extLst>
          </p:cNvPr>
          <p:cNvSpPr txBox="1"/>
          <p:nvPr/>
        </p:nvSpPr>
        <p:spPr>
          <a:xfrm>
            <a:off x="142238" y="16670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980CF-751B-B8A8-E7FA-C421AC4A2B8B}"/>
              </a:ext>
            </a:extLst>
          </p:cNvPr>
          <p:cNvSpPr txBox="1"/>
          <p:nvPr/>
        </p:nvSpPr>
        <p:spPr>
          <a:xfrm>
            <a:off x="3848486" y="16667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F40A7-82B9-3DFC-2D24-A1130FB0931C}"/>
              </a:ext>
            </a:extLst>
          </p:cNvPr>
          <p:cNvSpPr txBox="1"/>
          <p:nvPr/>
        </p:nvSpPr>
        <p:spPr>
          <a:xfrm>
            <a:off x="7659076" y="16667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81026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2.2|2.9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2.2|2.9|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8224</TotalTime>
  <Words>153</Words>
  <Application>Microsoft Office PowerPoint</Application>
  <PresentationFormat>Widescreen</PresentationFormat>
  <Paragraphs>66</Paragraphs>
  <Slides>14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Sexual conflict in bed bugs: effects of social experience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conflict in bed bugs: effects of social experience figures</dc:title>
  <dc:creator>Janice Yan</dc:creator>
  <cp:lastModifiedBy>Janice Yan</cp:lastModifiedBy>
  <cp:revision>35</cp:revision>
  <dcterms:created xsi:type="dcterms:W3CDTF">2023-06-20T20:21:05Z</dcterms:created>
  <dcterms:modified xsi:type="dcterms:W3CDTF">2024-02-13T01:34:46Z</dcterms:modified>
</cp:coreProperties>
</file>