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D60"/>
    <a:srgbClr val="F77F00"/>
    <a:srgbClr val="10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94C6-2053-B59C-3593-0E57467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C4625-8D59-D080-FA38-49109118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F83C-5F9C-E68F-BD08-24D83F70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6D35-015E-8E25-877B-DDD868D3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E40D-335F-0DEC-B188-B3FD168E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8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9D6-17B8-6FC5-04D9-3FD27A66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327C-C8A4-C9AF-8EA3-C7ED2AE0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B07A-2210-8860-D242-6D31FA7F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B3CE-8AE2-1425-0136-FCC78B60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9149-2D73-9053-01E7-879E6CC6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1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04EEB-AD51-CFA6-E767-3EA565373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8A113-C354-4381-84E9-C2C2875B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E2AA-4CAD-7F9B-77D2-15F8CF01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EFEF-D20D-9B1D-D3FA-55DF624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E873-ABF5-0196-AD6F-D6E13037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6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714-4D1E-9072-9701-05AE5E4A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C0BC-8004-4CBB-FDEC-712D5CCB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00E7-BA74-89EE-5112-12C3DFAC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8A1B-B212-0411-0B4F-754790D8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B510-E8C5-47B0-A639-69C6E9BE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5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F4EF-A504-769E-959F-E440A9ED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E72E-479C-EB86-D9C9-AE6B25A3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1AFC-33A6-A6ED-E5CA-A85F9B3A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02CE-1E1E-D5D7-6984-D98C2AF5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E3C4-C5E8-18FE-2172-47DCEBC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3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0D5C-46BD-2BD6-7C2A-0CBDB41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8C1A-C91A-0C7C-1DD5-2E62EC3D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F9E2-FC3A-80BD-F993-34725194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2343-D04E-F8D9-50C9-A82A41C4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AADA-EA93-DED0-4B4F-7533D968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42E7-E654-5BEB-67F1-CAF3031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7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D23A-E0BD-DBA0-3FD1-B5479A79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CC75-8789-615C-6DF1-26BDA6E7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6A0E-0358-8794-E33D-934E378B6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5BE9F-24A5-A088-8827-A4DD52BBA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11114-BFFB-0476-60D0-C201F6AD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81A6E-9B4B-C4A1-3581-205CCF3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1D04-4923-317A-6BCF-BDBA5499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C934E-56DD-8445-6B1F-D63F452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9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681D-4DE1-A5C2-D875-FFEFF781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77C1F-0281-50E5-302E-5A2834F8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72F3-4E9D-3A95-8434-D6B3F791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3BB4-CE6F-8EFC-F32B-2DA5E780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0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30C73-AE3E-D5B4-69DD-BC39FFE3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83494-47B2-044F-F88E-86ADE8C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CAA0-4CFB-6D54-5899-A19B7D4D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8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BB8-9416-326F-9E44-421F99F1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E66E-972B-14BC-3A1C-5245D988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14D8D-7AE4-131A-6D6E-31CE841B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6D30-31A4-A631-B1DA-4F1FBD00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1BD1-FD52-EE43-186D-A31D070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4067-AF0F-0507-326C-587C9537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E43D-C27E-D6FC-4EDF-A744FB0D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2A1FB-47A2-EFBD-8D76-762178BB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1E142-D285-4448-015D-22264815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D999-F71B-D10F-ADE2-921E520E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EC95F-711F-07C5-63D6-92845F7D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2520-A24A-5FD5-633F-3EB295F7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6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0AD5A-AAD5-FE14-13EE-DE0719D1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05BE-433C-7AE5-F471-E8E62024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30F0-635E-394B-2AF4-8F13A007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9F70-C9F8-45D4-AA0A-BC12C5F64038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76D-D16C-ED50-50A2-4304D9010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153A-03E1-1C81-AC7D-9A6AAB26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419AC-FCE3-9A48-BA0A-C16F2965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0" y="620265"/>
            <a:ext cx="5702711" cy="5617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6A08-0EF0-5B12-D052-A7A903521457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1: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F28533-97F2-A7E6-D139-706ED287FA51}"/>
              </a:ext>
            </a:extLst>
          </p:cNvPr>
          <p:cNvGrpSpPr/>
          <p:nvPr/>
        </p:nvGrpSpPr>
        <p:grpSpPr>
          <a:xfrm>
            <a:off x="4239208" y="4298012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C7FD5-7B0E-89CE-AC31-11DF2A8F161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4AEA9A-F0E8-E8A7-354F-0ACF31A4833C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667DA-4F87-48F1-FA60-6846B2E6CFA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B81E87-2405-1BBB-7D2C-E1AA15CD229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94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96E90-3F17-4B47-E714-44E34E9B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0" y="705147"/>
            <a:ext cx="5430008" cy="513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556F6-F649-FAA5-FDB3-4F412D38D70E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2: Insemination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76F32-7292-22C0-7246-EB060B2033CB}"/>
              </a:ext>
            </a:extLst>
          </p:cNvPr>
          <p:cNvGrpSpPr/>
          <p:nvPr/>
        </p:nvGrpSpPr>
        <p:grpSpPr>
          <a:xfrm>
            <a:off x="6096000" y="3952779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7C16B9-304C-BAC6-2ACA-6CE84F806D41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4B460-E6EE-A7A5-26AE-C7F4A7A1F53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8322BE-4C9D-2B02-FA5E-C55920C97C3A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121BD1-D86C-C4C0-033C-056622FA58B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1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DACC2-1EDE-FAC1-0CCD-3C85DEA9988D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3: Insemination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3542BC-E3FB-96D8-33A6-914033CFD32A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004CBF-1DE5-5BB8-4417-45032E8C4582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80D39E-F73A-AA28-E99B-FD25EEEB6279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C1C061-9ADF-044A-29BF-DB9892022A62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D487B1-D4BA-819E-A7EE-37F756E12FC0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3C76594-652D-E375-2129-EB8DD57B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721860"/>
            <a:ext cx="5148072" cy="56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3</cp:revision>
  <dcterms:created xsi:type="dcterms:W3CDTF">2023-02-13T17:06:16Z</dcterms:created>
  <dcterms:modified xsi:type="dcterms:W3CDTF">2023-02-13T17:38:54Z</dcterms:modified>
</cp:coreProperties>
</file>