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modernComment_105_6998141D.xml" ContentType="application/vnd.ms-powerpoint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74" r:id="rId6"/>
    <p:sldId id="269" r:id="rId7"/>
    <p:sldId id="270" r:id="rId8"/>
    <p:sldId id="271" r:id="rId9"/>
    <p:sldId id="268" r:id="rId10"/>
    <p:sldId id="272" r:id="rId11"/>
    <p:sldId id="273" r:id="rId12"/>
    <p:sldId id="258" r:id="rId13"/>
    <p:sldId id="265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8574E9-E633-1102-D2B2-45499FAE846B}" name="Janice Yan" initials="JY" userId="S::yanj12@mcmaster.ca::a401e0a6-5297-412f-a646-9107921231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722A"/>
    <a:srgbClr val="FACC8F"/>
    <a:srgbClr val="00688B"/>
    <a:srgbClr val="BFEFFF"/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5_699814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C53996-961B-47F3-B79F-B8A5723F6C01}" authorId="{2E8574E9-E633-1102-D2B2-45499FAE846B}" created="2024-02-13T03:41:39.0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71574301" sldId="261"/>
      <ac:picMk id="10" creationId="{DDB69BEA-FDDB-76A0-2B2E-AA83990F51ED}"/>
    </ac:deMkLst>
    <p188:txBody>
      <a:bodyPr/>
      <a:lstStyle/>
      <a:p>
        <a:r>
          <a:rPr lang="en-CA"/>
          <a:t>This doesn't look right but I'm not sure how to show that the main effect of treatment here is significant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1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0.png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microsoft.com/office/2018/10/relationships/comments" Target="../comments/modernComment_105_6998141D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3FAD4-39C6-BD49-18D1-F65B5E0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95" y="3552177"/>
            <a:ext cx="3636350" cy="268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A109-5353-224A-FA5B-77906EAE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35" y="3607744"/>
            <a:ext cx="3539484" cy="263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62ACF-FFD7-C124-6269-1039C905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95" y="689864"/>
            <a:ext cx="3507041" cy="261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8C5DB-69AD-057C-6E97-8FA51A09B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35" y="643561"/>
            <a:ext cx="3611419" cy="2708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D02480-1BDF-9C20-D284-E28CF7BE5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570" y="1890653"/>
            <a:ext cx="599586" cy="214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6AE49-EA98-116C-4991-DC8BE34F0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956" y="2018262"/>
            <a:ext cx="599586" cy="21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C9004-2829-8D90-7D3E-3876A5C05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244" y="4682523"/>
            <a:ext cx="599586" cy="2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15E28-7CE7-E268-8857-35CF0A8DD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"/>
          <a:stretch/>
        </p:blipFill>
        <p:spPr>
          <a:xfrm>
            <a:off x="7481942" y="2132142"/>
            <a:ext cx="4438682" cy="328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9B2F5-C4CF-B2E8-D227-0D928668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27" y="2098376"/>
            <a:ext cx="3352825" cy="3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418429-3B8E-FF7E-E5DA-64CE3B9466C5}"/>
              </a:ext>
            </a:extLst>
          </p:cNvPr>
          <p:cNvGrpSpPr/>
          <p:nvPr/>
        </p:nvGrpSpPr>
        <p:grpSpPr>
          <a:xfrm>
            <a:off x="8485801" y="284458"/>
            <a:ext cx="2507672" cy="3312980"/>
            <a:chOff x="8091599" y="293084"/>
            <a:chExt cx="2507672" cy="3312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B53F06-B1F5-DB78-9169-7E394F6D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1599" y="293084"/>
              <a:ext cx="2507672" cy="30440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1A470-4919-F56A-C803-52D4530F26D3}"/>
                </a:ext>
              </a:extLst>
            </p:cNvPr>
            <p:cNvSpPr txBox="1"/>
            <p:nvPr/>
          </p:nvSpPr>
          <p:spPr>
            <a:xfrm>
              <a:off x="8783272" y="3289162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F6C46-C349-B515-48DC-66BF78F09759}"/>
                </a:ext>
              </a:extLst>
            </p:cNvPr>
            <p:cNvSpPr txBox="1"/>
            <p:nvPr/>
          </p:nvSpPr>
          <p:spPr>
            <a:xfrm>
              <a:off x="9726700" y="3298287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2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A7ECACD-9E20-4237-A1E6-F1CCCED8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72" y="3711961"/>
            <a:ext cx="2530356" cy="31091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B970F-3AE4-3509-3BBD-89470EEB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15" y="327013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837A1-52FF-1993-630D-737B4D5D1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5166446" y="4617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8353925" y="58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5A55-61E0-4329-B320-7D9BCA810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928025" y="3513543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E82448-D15C-B450-D32E-712764E23B6A}"/>
              </a:ext>
            </a:extLst>
          </p:cNvPr>
          <p:cNvGrpSpPr/>
          <p:nvPr/>
        </p:nvGrpSpPr>
        <p:grpSpPr>
          <a:xfrm>
            <a:off x="6434534" y="5617274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9066EF-A063-E23D-B803-CD6678F29AE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B00F24-AF37-38F1-DBBA-9D95166EA524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51DF17-7B32-8388-87A4-306436F9A05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A3A39-8F55-D52B-6159-89472422DC37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9F0BF-36DD-AF86-2FB3-D6EAB38E0556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BB8F86-C0C0-F1FC-CE3C-327B2E36E056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FF7258C-908C-93CA-6B25-7C88D0D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364F9-D7F8-C2E2-5153-351C2D7949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6358200" y="43240"/>
            <a:ext cx="1159788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2DB935-83FE-FE49-1757-7B89882AA3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3198655" y="3539453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3413DA-A5F2-9994-7213-77F51D3EE326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0B85C-7741-0C6A-AABC-55F80FECAB64}"/>
              </a:ext>
            </a:extLst>
          </p:cNvPr>
          <p:cNvSpPr txBox="1"/>
          <p:nvPr/>
        </p:nvSpPr>
        <p:spPr>
          <a:xfrm>
            <a:off x="4915232" y="35455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A76E3A-DFAA-6462-DDC2-E3F883AECF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5378" y="3536758"/>
            <a:ext cx="2751835" cy="30928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9710E0-08F7-5CEF-758E-BFFD935DD7CA}"/>
              </a:ext>
            </a:extLst>
          </p:cNvPr>
          <p:cNvSpPr txBox="1"/>
          <p:nvPr/>
        </p:nvSpPr>
        <p:spPr>
          <a:xfrm>
            <a:off x="8095951" y="35208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9FCA1-1594-B6B4-7C5C-A4BF7C39A6C3}"/>
              </a:ext>
            </a:extLst>
          </p:cNvPr>
          <p:cNvSpPr txBox="1"/>
          <p:nvPr/>
        </p:nvSpPr>
        <p:spPr>
          <a:xfrm>
            <a:off x="9105588" y="6593516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C3A1B-7F55-E7C8-5E61-C82DC1D4FF41}"/>
              </a:ext>
            </a:extLst>
          </p:cNvPr>
          <p:cNvSpPr txBox="1"/>
          <p:nvPr/>
        </p:nvSpPr>
        <p:spPr>
          <a:xfrm>
            <a:off x="10049016" y="6602641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469D62A-6A52-8FB5-2419-01F8D9AD7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7414" y="227906"/>
            <a:ext cx="562661" cy="227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F09346-A943-C4B1-8A9A-11C333BB6E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3715" y="230085"/>
            <a:ext cx="562661" cy="2271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D6151E-182F-1442-900C-40C867CE90D5}"/>
              </a:ext>
            </a:extLst>
          </p:cNvPr>
          <p:cNvSpPr txBox="1"/>
          <p:nvPr/>
        </p:nvSpPr>
        <p:spPr>
          <a:xfrm>
            <a:off x="9301082" y="91835"/>
            <a:ext cx="48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5104F-D136-6266-CE64-089571ABB950}"/>
              </a:ext>
            </a:extLst>
          </p:cNvPr>
          <p:cNvSpPr txBox="1"/>
          <p:nvPr/>
        </p:nvSpPr>
        <p:spPr>
          <a:xfrm>
            <a:off x="10288734" y="112840"/>
            <a:ext cx="4830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3427C-91F5-20F4-3971-B31C08BA00AA}"/>
              </a:ext>
            </a:extLst>
          </p:cNvPr>
          <p:cNvCxnSpPr>
            <a:cxnSpLocks/>
          </p:cNvCxnSpPr>
          <p:nvPr/>
        </p:nvCxnSpPr>
        <p:spPr>
          <a:xfrm flipV="1">
            <a:off x="6535444" y="2312020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39AF86-BBE2-527C-A0DD-9E09FB5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1" y="753925"/>
            <a:ext cx="3335222" cy="3127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325836" y="867953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4A1B-750A-3EF5-8ADC-76B42FD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57" y="1921406"/>
            <a:ext cx="310097" cy="33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B1A7D-70EE-FF6B-34EF-C47AE190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666" y="2083150"/>
            <a:ext cx="324963" cy="333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24085-5DC1-4618-279A-7C0C752E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714" y="1674656"/>
            <a:ext cx="302343" cy="3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95C67-C9C3-C4E7-48F7-82D3614D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75" y="1677396"/>
            <a:ext cx="302343" cy="310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89D37-E207-AB70-486F-85EF18771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20" y="1674656"/>
            <a:ext cx="302343" cy="310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3A9293-A50D-704F-E8B7-28C56F549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983" y="1671848"/>
            <a:ext cx="302343" cy="310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4E349-E468-4BF4-B610-6ABF7A8F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301" y="1971744"/>
            <a:ext cx="302343" cy="3244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3B129-42CC-DB0F-2D05-D5054433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26" y="1971818"/>
            <a:ext cx="302343" cy="3244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1894E8-6F96-793C-35EB-5A3BF6E5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646" y="1970366"/>
            <a:ext cx="302343" cy="32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599A0-DF70-B18F-BE1C-DC7E110A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22" y="1978992"/>
            <a:ext cx="302343" cy="32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4552B-1175-0A6D-7BAC-CBEBC780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3" y="3694031"/>
            <a:ext cx="2948388" cy="2948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3DD5A-070A-E12A-85A9-A957587C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277" y="5528204"/>
            <a:ext cx="345155" cy="35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77E149-9280-F71F-ABD4-D17FB6E2D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62" y="3696234"/>
            <a:ext cx="2948388" cy="2948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E9F29-C877-F5B7-BB48-D8EB108C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163" y="5807269"/>
            <a:ext cx="341735" cy="36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D395F-CC35-3A9F-941B-13E1D5D6D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898" y="5806092"/>
            <a:ext cx="341735" cy="361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86A20C-E7F2-087C-EBBB-81D7636DC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766" y="5804915"/>
            <a:ext cx="341735" cy="36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13997-B3FD-CB83-20F8-1AEC010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60" y="5803738"/>
            <a:ext cx="341735" cy="361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8FC1F1-109C-D834-6141-5997BB1B4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2524" y="5444004"/>
            <a:ext cx="320216" cy="361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3452AD-2849-BB17-4115-B1796DD03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325" y="5443191"/>
            <a:ext cx="320216" cy="361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DAF66-D5DF-21C3-E20F-F58435AF2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5443191"/>
            <a:ext cx="320216" cy="3611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A57BAB-35A4-C042-F7FA-97185A47C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906" y="5449858"/>
            <a:ext cx="343713" cy="3611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BC1754-D86F-FB59-36E1-F81BAB985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4284" y="3984658"/>
            <a:ext cx="3681492" cy="241862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F345F7-C915-A724-3176-EA451360FCFF}"/>
              </a:ext>
            </a:extLst>
          </p:cNvPr>
          <p:cNvCxnSpPr>
            <a:cxnSpLocks/>
          </p:cNvCxnSpPr>
          <p:nvPr/>
        </p:nvCxnSpPr>
        <p:spPr>
          <a:xfrm>
            <a:off x="6628863" y="5269438"/>
            <a:ext cx="11827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42AE80-F849-5C1B-ABE2-DE1ADA6EA0A3}"/>
              </a:ext>
            </a:extLst>
          </p:cNvPr>
          <p:cNvGrpSpPr/>
          <p:nvPr/>
        </p:nvGrpSpPr>
        <p:grpSpPr>
          <a:xfrm>
            <a:off x="8263104" y="4821178"/>
            <a:ext cx="1329786" cy="717869"/>
            <a:chOff x="8049267" y="4839984"/>
            <a:chExt cx="1329786" cy="71786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2AE1DA-685E-2F78-6E5C-93090A0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4839984"/>
              <a:ext cx="345155" cy="35412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6810669-06D8-5525-43EE-7FB8F347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0830" y="4839984"/>
              <a:ext cx="345155" cy="3541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97F072-8F3B-09B7-799F-C71E83E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5203733"/>
              <a:ext cx="345155" cy="35412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CA73E50-3925-DB38-FEBC-6666D069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4422" y="5203733"/>
              <a:ext cx="345155" cy="35412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B818AE-3452-9741-E403-997CE5B3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4859868"/>
              <a:ext cx="318111" cy="33423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E7F9907-80EE-33AE-9784-F0B7117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5216663"/>
              <a:ext cx="318111" cy="33423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D13859C-E99D-44CD-767D-0F786E47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4859868"/>
              <a:ext cx="318111" cy="33423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8B6BA9-D8CC-5A65-9C9A-31589F2D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5221400"/>
              <a:ext cx="318111" cy="3342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94AC68-5B64-F2FE-BC3D-F25EBDD6A202}"/>
              </a:ext>
            </a:extLst>
          </p:cNvPr>
          <p:cNvGrpSpPr/>
          <p:nvPr/>
        </p:nvGrpSpPr>
        <p:grpSpPr>
          <a:xfrm>
            <a:off x="9914257" y="4829679"/>
            <a:ext cx="1273781" cy="709368"/>
            <a:chOff x="9442074" y="4845291"/>
            <a:chExt cx="1273781" cy="70936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5AE554C-CDAF-4A3C-CB78-DD48E081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2074" y="4846419"/>
              <a:ext cx="335097" cy="35412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58D794-E431-F62E-F688-81EB10CE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5073" y="5200539"/>
              <a:ext cx="335097" cy="3541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A8DD56D-C401-19C9-40EA-0D0EEF5A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45291"/>
              <a:ext cx="335097" cy="3541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FA7CF3-85C8-DF62-B4DE-0F5A4785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1522" y="5199411"/>
              <a:ext cx="335097" cy="3541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4BE9C3-74D2-DD25-5DC4-10FDB613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9936" y="4853917"/>
              <a:ext cx="335097" cy="3541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F7B9D6-59CB-5936-586D-5A8E932D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935" y="5199411"/>
              <a:ext cx="335097" cy="3541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794F9-106B-DA17-B6DB-68CD1372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7759" y="4853917"/>
              <a:ext cx="335097" cy="3541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13FFDE4-E24C-2451-C883-541177707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8075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C93F6D6-DF69-5DC3-3BCC-EE627AB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72" y="1925505"/>
            <a:ext cx="295049" cy="3327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060DB4F-FD6B-8CCE-9846-A14DF4EF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308" y="1929949"/>
            <a:ext cx="295049" cy="33275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1D66B9-D372-F8FF-6F73-19A6284E7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1929793"/>
            <a:ext cx="295050" cy="3327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9F37B4-CF40-507D-0BE4-5302EF303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09" y="2306740"/>
            <a:ext cx="310097" cy="3277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075447-0E20-7463-E592-8BA7A7953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831" y="2306521"/>
            <a:ext cx="310097" cy="32770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975556-B81E-CD75-68C3-1A8F2662C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093" y="2303267"/>
            <a:ext cx="308810" cy="3263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54F73F6-3D99-1096-E270-6E0AF5A5D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357" y="2294711"/>
            <a:ext cx="308811" cy="32634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7E0F3-E8CB-EC18-E6CC-CBCD2174FB9C}"/>
              </a:ext>
            </a:extLst>
          </p:cNvPr>
          <p:cNvGrpSpPr/>
          <p:nvPr/>
        </p:nvGrpSpPr>
        <p:grpSpPr>
          <a:xfrm>
            <a:off x="8878531" y="2307973"/>
            <a:ext cx="1258230" cy="605190"/>
            <a:chOff x="9424822" y="4845291"/>
            <a:chExt cx="1334163" cy="709368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65C640-F04F-CE4F-D08C-8A389F24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4822" y="4846419"/>
              <a:ext cx="335097" cy="3541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6E02AD8-342F-5B2D-A680-29F34AD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7821" y="5200539"/>
              <a:ext cx="335097" cy="3541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2DCB31-C795-FF39-B4C9-DDC2B986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53917"/>
              <a:ext cx="335097" cy="3541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D601C57-4BF5-3707-0D3C-4974FD2C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2896" y="5199411"/>
              <a:ext cx="335097" cy="3541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D5D0BE-927C-3FE0-D5C1-F608C01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188" y="4845291"/>
              <a:ext cx="335097" cy="35412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34ADB18-FE0A-3950-D8E8-53AC1B36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1561" y="5199411"/>
              <a:ext cx="335097" cy="3541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7D264-56A9-275F-91C3-52D3D500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0889" y="4853917"/>
              <a:ext cx="335097" cy="3541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6496594-46F9-91AA-69E8-70104E12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388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24438-AD02-1EC3-31C9-A6B37422C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4809684"/>
            <a:ext cx="345155" cy="35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DFE31-AC70-76CE-6A0E-B3BE8705F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5173433"/>
            <a:ext cx="345155" cy="35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001D-DD19-A2EC-838D-18D10778E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98" y="4839197"/>
            <a:ext cx="318111" cy="33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6C5F-D64F-4724-BD0D-C81BE4A19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24" y="5200729"/>
            <a:ext cx="318111" cy="334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23DD7-7BDB-E50E-403E-6210C2AFE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7791" y="4835351"/>
            <a:ext cx="335097" cy="35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963F0-026E-79C2-44AB-E63CBA39A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164" y="5180845"/>
            <a:ext cx="335097" cy="35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5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FB1E1-59E8-3DE5-1605-9A5A54D3FB20}"/>
              </a:ext>
            </a:extLst>
          </p:cNvPr>
          <p:cNvSpPr txBox="1"/>
          <p:nvPr/>
        </p:nvSpPr>
        <p:spPr>
          <a:xfrm>
            <a:off x="94891" y="223536"/>
            <a:ext cx="119907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 3: </a:t>
            </a:r>
            <a:r>
              <a:rPr lang="en-US" sz="2700" b="1" dirty="0">
                <a:latin typeface="Helvetica" panose="020B0604020202020204" pitchFamily="34" charset="0"/>
                <a:cs typeface="Helvetica" panose="020B0604020202020204" pitchFamily="34" charset="0"/>
              </a:rPr>
              <a:t>Effect of social experience on female avoidance success</a:t>
            </a:r>
            <a:endParaRPr lang="en-CA" sz="2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170560" y="1775114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9C47C-5315-A033-E74D-2B55A61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24" y="3217565"/>
            <a:ext cx="313677" cy="35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A1A-183C-CBC4-F82C-A2B9D9AD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7" y="3216752"/>
            <a:ext cx="313677" cy="353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B636B-1B50-0C5D-E936-4C1BD566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32" y="3216752"/>
            <a:ext cx="313677" cy="353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FC4A4-739C-C748-9781-7E4A228E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83" y="3225377"/>
            <a:ext cx="313677" cy="35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30694-E1CA-455B-C6D7-74D40D48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54" y="2866538"/>
            <a:ext cx="335097" cy="354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710FC4-8B69-DE95-52A0-CB5C1D03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7" y="2857912"/>
            <a:ext cx="335097" cy="354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3EC42A-7BEB-36C0-B905-73DF42BD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6" y="2857912"/>
            <a:ext cx="335097" cy="3541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F9CCB3-5832-4750-3BF3-0B199F44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99" y="3026346"/>
            <a:ext cx="322547" cy="3537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765C5E-6D11-4AC9-B682-2B9594FB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788" y="2871258"/>
            <a:ext cx="334017" cy="35412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DCF305-C697-3617-9F08-E972148BEDDB}"/>
              </a:ext>
            </a:extLst>
          </p:cNvPr>
          <p:cNvGrpSpPr/>
          <p:nvPr/>
        </p:nvGrpSpPr>
        <p:grpSpPr>
          <a:xfrm>
            <a:off x="7453763" y="1628021"/>
            <a:ext cx="3359277" cy="3150410"/>
            <a:chOff x="7646854" y="1638528"/>
            <a:chExt cx="3359277" cy="3150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9AF86-BBE2-527C-A0DD-9E09FB58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6854" y="1638528"/>
              <a:ext cx="3359277" cy="31504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83A61E-DB29-AE5A-3A5A-3084FBC5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159" y="3199584"/>
              <a:ext cx="293410" cy="33090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21020C-CB4B-C058-E448-EB2052E2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708" y="3198771"/>
              <a:ext cx="293410" cy="3309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891BBA-EA1F-0BAF-FADB-76BF858F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793" y="3198771"/>
              <a:ext cx="293410" cy="330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9240CA-BC6E-FCB7-C2D8-CD6100E6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470" y="3198770"/>
              <a:ext cx="293410" cy="33090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E31476-4152-213C-4E62-5DA64882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278" y="3530488"/>
              <a:ext cx="293410" cy="3309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18FB67-CFDB-0F63-D754-25877387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7" y="3529675"/>
              <a:ext cx="293410" cy="33090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89CA974-05A0-7DD7-97B9-3F717C91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12" y="3529675"/>
              <a:ext cx="293410" cy="33090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7CD7B4-FFFA-187F-E217-A6320C42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589" y="3529674"/>
              <a:ext cx="293410" cy="3309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237B0E-8EE1-08B2-E56F-56B16955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6859" y="2601908"/>
              <a:ext cx="293410" cy="3218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15AC62B-9C95-B2FE-F846-7247063F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0269" y="2601337"/>
              <a:ext cx="293411" cy="32180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F5D7C0C-94B4-2011-CB70-D8517897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6809" y="2614300"/>
              <a:ext cx="293411" cy="32180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FE4BA7-8F86-3892-58DF-CD26CCB5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846" y="2610011"/>
              <a:ext cx="293411" cy="3218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AC90CD2-F806-8744-471A-6D7DA870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0904" y="2923142"/>
              <a:ext cx="280626" cy="29751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58945B-E8BC-1EFA-5057-F9234BFD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8776" y="2920049"/>
              <a:ext cx="280626" cy="2975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7A740-C292-1FFB-9718-8C003105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8114" y="2920049"/>
              <a:ext cx="280626" cy="29751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5521C1-993D-D560-3779-12157E24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6949" y="2920049"/>
              <a:ext cx="280626" cy="297516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3E363-927F-D14A-5D00-E0004575F7FE}"/>
              </a:ext>
            </a:extLst>
          </p:cNvPr>
          <p:cNvCxnSpPr>
            <a:cxnSpLocks/>
          </p:cNvCxnSpPr>
          <p:nvPr/>
        </p:nvCxnSpPr>
        <p:spPr>
          <a:xfrm flipV="1">
            <a:off x="6292005" y="3228203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C43E2-7170-4C68-F6E5-C14851A1D47E}"/>
              </a:ext>
            </a:extLst>
          </p:cNvPr>
          <p:cNvGrpSpPr/>
          <p:nvPr/>
        </p:nvGrpSpPr>
        <p:grpSpPr>
          <a:xfrm>
            <a:off x="318317" y="-7701"/>
            <a:ext cx="7816394" cy="6643117"/>
            <a:chOff x="318317" y="-30784"/>
            <a:chExt cx="7816394" cy="66431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38C5AE-B75A-C8FC-9AD9-91DCAC5EE890}"/>
                </a:ext>
              </a:extLst>
            </p:cNvPr>
            <p:cNvGrpSpPr/>
            <p:nvPr/>
          </p:nvGrpSpPr>
          <p:grpSpPr>
            <a:xfrm>
              <a:off x="318317" y="-30784"/>
              <a:ext cx="7617594" cy="6087245"/>
              <a:chOff x="361449" y="118363"/>
              <a:chExt cx="7617594" cy="6087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77FEAE5-BFDD-BA52-DC74-8B5C6BF2D6CA}"/>
                  </a:ext>
                </a:extLst>
              </p:cNvPr>
              <p:cNvGrpSpPr/>
              <p:nvPr/>
            </p:nvGrpSpPr>
            <p:grpSpPr>
              <a:xfrm>
                <a:off x="368949" y="2381991"/>
                <a:ext cx="375210" cy="3679410"/>
                <a:chOff x="460638" y="2355667"/>
                <a:chExt cx="375210" cy="36794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D34445-9F9D-25D7-F6CB-377E3FE9CE4E}"/>
                    </a:ext>
                  </a:extLst>
                </p:cNvPr>
                <p:cNvSpPr txBox="1"/>
                <p:nvPr/>
              </p:nvSpPr>
              <p:spPr>
                <a:xfrm rot="16200000">
                  <a:off x="-211460" y="4987770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2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C5F89F-3AD0-3D6A-0B4D-5168872654D4}"/>
                    </a:ext>
                  </a:extLst>
                </p:cNvPr>
                <p:cNvSpPr txBox="1"/>
                <p:nvPr/>
              </p:nvSpPr>
              <p:spPr>
                <a:xfrm rot="16200000">
                  <a:off x="-217338" y="3033643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6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A9BFE-DA89-F3C7-20F8-EAB1E248A41A}"/>
                  </a:ext>
                </a:extLst>
              </p:cNvPr>
              <p:cNvSpPr txBox="1"/>
              <p:nvPr/>
            </p:nvSpPr>
            <p:spPr>
              <a:xfrm rot="16200000">
                <a:off x="-316527" y="1185176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Experiment 1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673EF4-3320-A6CB-47E5-93AB8039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31" y="2308509"/>
                <a:ext cx="6889424" cy="187224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B51F24-552C-CA3C-A136-0839CA3AE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13" y="455728"/>
                <a:ext cx="7247030" cy="18282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1C2327D-359C-01B7-9C50-304096510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17" y="4228234"/>
                <a:ext cx="6967060" cy="19773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9FCAB2-0483-7F6F-3BC0-DBA6144D8FFF}"/>
                  </a:ext>
                </a:extLst>
              </p:cNvPr>
              <p:cNvSpPr txBox="1"/>
              <p:nvPr/>
            </p:nvSpPr>
            <p:spPr>
              <a:xfrm>
                <a:off x="865826" y="118363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Isolated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B5F68-79E4-B969-85DE-4192E7D2B7E4}"/>
                  </a:ext>
                </a:extLst>
              </p:cNvPr>
              <p:cNvSpPr txBox="1"/>
              <p:nvPr/>
            </p:nvSpPr>
            <p:spPr>
              <a:xfrm>
                <a:off x="2724922" y="126064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Social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6523DA-2957-1D4E-3A05-0D6B8768EE8D}"/>
                </a:ext>
              </a:extLst>
            </p:cNvPr>
            <p:cNvSpPr txBox="1"/>
            <p:nvPr/>
          </p:nvSpPr>
          <p:spPr>
            <a:xfrm>
              <a:off x="1018994" y="6243001"/>
              <a:ext cx="328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Eight-day experience 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35A2A-B9AC-6B9F-DC3A-09A8B8385A0A}"/>
                </a:ext>
              </a:extLst>
            </p:cNvPr>
            <p:cNvSpPr txBox="1"/>
            <p:nvPr/>
          </p:nvSpPr>
          <p:spPr>
            <a:xfrm>
              <a:off x="5029201" y="6243001"/>
              <a:ext cx="310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Two-day test phase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78848B-8EA5-2FDB-C131-35F77C285B4D}"/>
              </a:ext>
            </a:extLst>
          </p:cNvPr>
          <p:cNvCxnSpPr>
            <a:cxnSpLocks/>
          </p:cNvCxnSpPr>
          <p:nvPr/>
        </p:nvCxnSpPr>
        <p:spPr>
          <a:xfrm flipV="1">
            <a:off x="938988" y="3511114"/>
            <a:ext cx="281590" cy="4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A73A9-A683-13D8-5BC9-E0B9EAB4C9FA}"/>
              </a:ext>
            </a:extLst>
          </p:cNvPr>
          <p:cNvSpPr txBox="1"/>
          <p:nvPr/>
        </p:nvSpPr>
        <p:spPr>
          <a:xfrm>
            <a:off x="800966" y="3948444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34AB5-5F83-9A31-1FC6-BABAB002AD08}"/>
              </a:ext>
            </a:extLst>
          </p:cNvPr>
          <p:cNvSpPr txBox="1"/>
          <p:nvPr/>
        </p:nvSpPr>
        <p:spPr>
          <a:xfrm>
            <a:off x="809304" y="5956748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D9F2B-C9E5-CBE0-B2EF-AAB3CEB578A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5288" y="5520908"/>
            <a:ext cx="303916" cy="42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C62D4FB-133F-E221-096C-4FBB9E3B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4" y="5947357"/>
            <a:ext cx="231967" cy="261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75117A5-A2A6-81B1-EFDC-6BCCAAACB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0" y="3937492"/>
            <a:ext cx="24755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DF0F1C-94D5-11AC-EF50-3DF9790D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7" y="728122"/>
            <a:ext cx="6352023" cy="52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617A-ABC7-BAB1-B04A-A864B12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9" y="1883575"/>
            <a:ext cx="5440765" cy="270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71AB5-AB17-1EFD-6FF8-5478381F88A0}"/>
              </a:ext>
            </a:extLst>
          </p:cNvPr>
          <p:cNvSpPr txBox="1"/>
          <p:nvPr/>
        </p:nvSpPr>
        <p:spPr>
          <a:xfrm>
            <a:off x="305254" y="6998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7545-056E-2680-F8A3-D9FE971FD33A}"/>
              </a:ext>
            </a:extLst>
          </p:cNvPr>
          <p:cNvSpPr txBox="1"/>
          <p:nvPr/>
        </p:nvSpPr>
        <p:spPr>
          <a:xfrm>
            <a:off x="6564435" y="699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5E29E-C577-A3F3-3C83-C7227A53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194" y="1054921"/>
            <a:ext cx="1892412" cy="1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364EE-24BC-F2AA-19A0-3BC4B5D91123}"/>
              </a:ext>
            </a:extLst>
          </p:cNvPr>
          <p:cNvGrpSpPr/>
          <p:nvPr/>
        </p:nvGrpSpPr>
        <p:grpSpPr>
          <a:xfrm>
            <a:off x="5097152" y="154603"/>
            <a:ext cx="2666318" cy="3325092"/>
            <a:chOff x="2094878" y="189246"/>
            <a:chExt cx="2666318" cy="3325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05096E-C359-38CB-55B3-E90AD34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78" y="475480"/>
              <a:ext cx="2666318" cy="3038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C6B12C-2656-4982-B38A-53CCB7B1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272" y="189246"/>
              <a:ext cx="1104182" cy="35989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691F5-ABD3-5AE0-6BEE-EFD9F804417C}"/>
              </a:ext>
            </a:extLst>
          </p:cNvPr>
          <p:cNvSpPr txBox="1"/>
          <p:nvPr/>
        </p:nvSpPr>
        <p:spPr>
          <a:xfrm>
            <a:off x="1947565" y="218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6F58-4125-331E-9257-7CDCAFAE2AD2}"/>
              </a:ext>
            </a:extLst>
          </p:cNvPr>
          <p:cNvSpPr txBox="1"/>
          <p:nvPr/>
        </p:nvSpPr>
        <p:spPr>
          <a:xfrm>
            <a:off x="4995020" y="1896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4955E4-E156-90A0-5898-7959747F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41" y="3712150"/>
            <a:ext cx="3309266" cy="296604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EA304C9-8711-DC0B-A7E9-04EF7855EF51}"/>
              </a:ext>
            </a:extLst>
          </p:cNvPr>
          <p:cNvGrpSpPr/>
          <p:nvPr/>
        </p:nvGrpSpPr>
        <p:grpSpPr>
          <a:xfrm>
            <a:off x="9003458" y="4045686"/>
            <a:ext cx="1730444" cy="916588"/>
            <a:chOff x="8151970" y="3700630"/>
            <a:chExt cx="1730444" cy="9165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368991-871F-6447-C381-A01FE30BB69D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86DBE-860A-CB67-E7BA-B1E39C1F3C22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CCE03-203C-6488-2499-12D5749D13A4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0AD67-82B9-799D-1079-1E333D007752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621AE-7AB0-EAF6-8E2A-EDC6799CD662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48D7E5-26F9-B1D7-1FAC-6E09BC58495D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09DD22-B28C-8A0F-4FCE-EA9BA324C0CE}"/>
              </a:ext>
            </a:extLst>
          </p:cNvPr>
          <p:cNvSpPr txBox="1"/>
          <p:nvPr/>
        </p:nvSpPr>
        <p:spPr>
          <a:xfrm>
            <a:off x="2089762" y="36461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5373-4061-23BB-E98E-4B938D8D2AE9}"/>
              </a:ext>
            </a:extLst>
          </p:cNvPr>
          <p:cNvSpPr txBox="1"/>
          <p:nvPr/>
        </p:nvSpPr>
        <p:spPr>
          <a:xfrm>
            <a:off x="5126174" y="3646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64BCD4-E9CB-8CE6-2594-D2A06F93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650" y="447774"/>
            <a:ext cx="2681032" cy="3038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EFB30-FC8C-BA65-4BD6-8DA228C2A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6084" y="330303"/>
            <a:ext cx="2419835" cy="29284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4F59A1-0D3B-63BE-F563-244BA1F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15" y="139223"/>
            <a:ext cx="1104182" cy="359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6D1CD-9E35-4A6A-BDE4-6408FEE3D5A3}"/>
              </a:ext>
            </a:extLst>
          </p:cNvPr>
          <p:cNvSpPr txBox="1"/>
          <p:nvPr/>
        </p:nvSpPr>
        <p:spPr>
          <a:xfrm>
            <a:off x="7893727" y="1798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A7F46-C503-29F1-F883-C07664D5B91A}"/>
              </a:ext>
            </a:extLst>
          </p:cNvPr>
          <p:cNvGrpSpPr/>
          <p:nvPr/>
        </p:nvGrpSpPr>
        <p:grpSpPr>
          <a:xfrm>
            <a:off x="2539959" y="3496772"/>
            <a:ext cx="2644351" cy="3302921"/>
            <a:chOff x="2548585" y="3488146"/>
            <a:chExt cx="2644351" cy="33029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444D2E-7808-33A7-D7E7-64FA3503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8585" y="3765929"/>
              <a:ext cx="2644351" cy="30251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1A994-CD81-C4AF-07AD-EA297600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433" y="3488146"/>
              <a:ext cx="1268083" cy="3598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8B670A-3292-8329-FFDE-FE848A4B98A1}"/>
              </a:ext>
            </a:extLst>
          </p:cNvPr>
          <p:cNvSpPr txBox="1"/>
          <p:nvPr/>
        </p:nvSpPr>
        <p:spPr>
          <a:xfrm>
            <a:off x="8736987" y="3239169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BF9B5-46EE-B59E-C9A4-2E569F5BD893}"/>
              </a:ext>
            </a:extLst>
          </p:cNvPr>
          <p:cNvSpPr txBox="1"/>
          <p:nvPr/>
        </p:nvSpPr>
        <p:spPr>
          <a:xfrm>
            <a:off x="9634920" y="3240657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7B0943-263D-2DA2-031D-81445E9A8776}"/>
              </a:ext>
            </a:extLst>
          </p:cNvPr>
          <p:cNvGrpSpPr/>
          <p:nvPr/>
        </p:nvGrpSpPr>
        <p:grpSpPr>
          <a:xfrm>
            <a:off x="523691" y="2753805"/>
            <a:ext cx="284672" cy="123646"/>
            <a:chOff x="966158" y="1725283"/>
            <a:chExt cx="284672" cy="1236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07B44E-F9EE-A2C2-63F9-B05B418E4EFE}"/>
                </a:ext>
              </a:extLst>
            </p:cNvPr>
            <p:cNvCxnSpPr>
              <a:cxnSpLocks/>
            </p:cNvCxnSpPr>
            <p:nvPr/>
          </p:nvCxnSpPr>
          <p:spPr>
            <a:xfrm>
              <a:off x="966158" y="1733909"/>
              <a:ext cx="284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E95527-74D1-1B19-B8B7-1DF2AF9DE63A}"/>
                </a:ext>
              </a:extLst>
            </p:cNvPr>
            <p:cNvCxnSpPr>
              <a:cxnSpLocks/>
            </p:cNvCxnSpPr>
            <p:nvPr/>
          </p:nvCxnSpPr>
          <p:spPr>
            <a:xfrm>
              <a:off x="966158" y="1725283"/>
              <a:ext cx="0" cy="123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7E2E82-472B-AD92-B427-76E5D863DBBA}"/>
                </a:ext>
              </a:extLst>
            </p:cNvPr>
            <p:cNvCxnSpPr>
              <a:cxnSpLocks/>
            </p:cNvCxnSpPr>
            <p:nvPr/>
          </p:nvCxnSpPr>
          <p:spPr>
            <a:xfrm>
              <a:off x="1242204" y="1725283"/>
              <a:ext cx="0" cy="123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F6BB9A3-A667-1F76-9BF6-C5FF2495F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9130" y="276560"/>
            <a:ext cx="527398" cy="227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F13BCD-C8E4-726D-0AA8-C64AEC92D730}"/>
              </a:ext>
            </a:extLst>
          </p:cNvPr>
          <p:cNvSpPr txBox="1"/>
          <p:nvPr/>
        </p:nvSpPr>
        <p:spPr>
          <a:xfrm>
            <a:off x="8862015" y="134502"/>
            <a:ext cx="48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DDC377-4D44-8E73-8B0A-902AD1E58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5558" y="1257096"/>
            <a:ext cx="527398" cy="2271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0BFD5A-1104-AE7D-5171-EEBD31EED26D}"/>
              </a:ext>
            </a:extLst>
          </p:cNvPr>
          <p:cNvSpPr txBox="1"/>
          <p:nvPr/>
        </p:nvSpPr>
        <p:spPr>
          <a:xfrm>
            <a:off x="9781350" y="1126291"/>
            <a:ext cx="4830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48A9D-990F-F75B-DBBA-6FA424D4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17" y="3683359"/>
            <a:ext cx="2472787" cy="2996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C6FB-70E5-4184-68C2-5DAE04555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78" y="362490"/>
            <a:ext cx="2547230" cy="308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8ED0-6AD0-1E37-B936-3B0C5F688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679" y="327391"/>
            <a:ext cx="2568748" cy="31114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18565" y="3942168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2914838" y="46086"/>
            <a:ext cx="5462352" cy="6603958"/>
            <a:chOff x="2899273" y="-7676"/>
            <a:chExt cx="5364836" cy="66143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ADA052-5794-B705-A945-39A5308AD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1" t="1714" r="3955" b="1896"/>
            <a:stretch/>
          </p:blipFill>
          <p:spPr>
            <a:xfrm rot="16200000">
              <a:off x="5259959" y="3602572"/>
              <a:ext cx="2937296" cy="30710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9273" y="-7676"/>
              <a:ext cx="1139083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B69BEA-FDDB-76A0-2B2E-AA83990F51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19"/>
          <a:stretch/>
        </p:blipFill>
        <p:spPr>
          <a:xfrm>
            <a:off x="7423749" y="299511"/>
            <a:ext cx="2547230" cy="29326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EC57-4DF2-3EB6-9A32-DB5711DB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090" y="3410414"/>
            <a:ext cx="1260349" cy="375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0ADE3-95CB-1747-BA16-DC4D4E9A6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433" y="89650"/>
            <a:ext cx="1049269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08EA00-4209-C164-77BC-FE8E5D482DE3}"/>
              </a:ext>
            </a:extLst>
          </p:cNvPr>
          <p:cNvSpPr txBox="1"/>
          <p:nvPr/>
        </p:nvSpPr>
        <p:spPr>
          <a:xfrm>
            <a:off x="8074124" y="3197140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DC896-D42C-7AE5-9452-ED2D740BC987}"/>
              </a:ext>
            </a:extLst>
          </p:cNvPr>
          <p:cNvSpPr txBox="1"/>
          <p:nvPr/>
        </p:nvSpPr>
        <p:spPr>
          <a:xfrm>
            <a:off x="9017552" y="3206265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FA4D1EF-FB5B-09D3-92BE-C91C6E5049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827"/>
          <a:stretch/>
        </p:blipFill>
        <p:spPr>
          <a:xfrm>
            <a:off x="8484976" y="1000523"/>
            <a:ext cx="1260509" cy="15596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BB07EDCF-B703-6D8F-3A67-A907ED8157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827"/>
          <a:stretch/>
        </p:blipFill>
        <p:spPr>
          <a:xfrm>
            <a:off x="8132452" y="454853"/>
            <a:ext cx="1128125" cy="128345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BDF116F-8E54-897A-FB0F-944BA27D4742}"/>
              </a:ext>
            </a:extLst>
          </p:cNvPr>
          <p:cNvCxnSpPr>
            <a:cxnSpLocks/>
          </p:cNvCxnSpPr>
          <p:nvPr/>
        </p:nvCxnSpPr>
        <p:spPr>
          <a:xfrm>
            <a:off x="9226073" y="356140"/>
            <a:ext cx="0" cy="663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9F391D3-038B-81D6-7B00-8B1A8AD9F1EA}"/>
              </a:ext>
            </a:extLst>
          </p:cNvPr>
          <p:cNvCxnSpPr>
            <a:cxnSpLocks/>
          </p:cNvCxnSpPr>
          <p:nvPr/>
        </p:nvCxnSpPr>
        <p:spPr>
          <a:xfrm>
            <a:off x="8629906" y="353864"/>
            <a:ext cx="59616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4F44C0-FDB0-3A9D-4714-C37AC6D2157E}"/>
              </a:ext>
            </a:extLst>
          </p:cNvPr>
          <p:cNvCxnSpPr>
            <a:cxnSpLocks/>
          </p:cNvCxnSpPr>
          <p:nvPr/>
        </p:nvCxnSpPr>
        <p:spPr>
          <a:xfrm>
            <a:off x="8629906" y="347514"/>
            <a:ext cx="0" cy="1182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590DF01-A277-7BD7-3042-7325346B89DD}"/>
              </a:ext>
            </a:extLst>
          </p:cNvPr>
          <p:cNvSpPr txBox="1"/>
          <p:nvPr/>
        </p:nvSpPr>
        <p:spPr>
          <a:xfrm>
            <a:off x="8753867" y="136637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A3694-A59A-9B8B-CD00-A95ECF8C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38F5E6-8FE6-234D-CB5B-F5A410591920}"/>
              </a:ext>
            </a:extLst>
          </p:cNvPr>
          <p:cNvGrpSpPr/>
          <p:nvPr/>
        </p:nvGrpSpPr>
        <p:grpSpPr>
          <a:xfrm>
            <a:off x="8217081" y="278805"/>
            <a:ext cx="2507672" cy="3312980"/>
            <a:chOff x="8091599" y="293084"/>
            <a:chExt cx="2507672" cy="3312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D2E48F-7B44-1414-1AA8-587CF97B9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1599" y="293084"/>
              <a:ext cx="2507672" cy="30440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97AD4-B553-707B-A401-A198E0EB39DE}"/>
                </a:ext>
              </a:extLst>
            </p:cNvPr>
            <p:cNvSpPr txBox="1"/>
            <p:nvPr/>
          </p:nvSpPr>
          <p:spPr>
            <a:xfrm>
              <a:off x="8783272" y="3289162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047B7E-ED97-A35D-3C88-83E80AE5699E}"/>
                </a:ext>
              </a:extLst>
            </p:cNvPr>
            <p:cNvSpPr txBox="1"/>
            <p:nvPr/>
          </p:nvSpPr>
          <p:spPr>
            <a:xfrm>
              <a:off x="9726700" y="3298287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2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4D93190-E02B-2EF6-BEB2-FFFFEE5F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15" y="327013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26D961-45DB-764B-574F-431B6A54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511E0F-D424-62A3-5819-EB27F37DD55F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8C361-A0ED-D779-A0AF-2DCE782FA617}"/>
              </a:ext>
            </a:extLst>
          </p:cNvPr>
          <p:cNvSpPr txBox="1"/>
          <p:nvPr/>
        </p:nvSpPr>
        <p:spPr>
          <a:xfrm>
            <a:off x="5166446" y="4617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DFB2F7-0977-DBEA-325F-28B0285BD41E}"/>
              </a:ext>
            </a:extLst>
          </p:cNvPr>
          <p:cNvSpPr txBox="1"/>
          <p:nvPr/>
        </p:nvSpPr>
        <p:spPr>
          <a:xfrm>
            <a:off x="8085205" y="53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A4A29-D755-E7CE-92FF-97934013E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129780" y="3532152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F24D8D0-F435-5406-316A-EB422F40B351}"/>
              </a:ext>
            </a:extLst>
          </p:cNvPr>
          <p:cNvGrpSpPr/>
          <p:nvPr/>
        </p:nvGrpSpPr>
        <p:grpSpPr>
          <a:xfrm>
            <a:off x="9636289" y="5635883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613275-FA56-9079-5F02-274F16B43AF0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A0AE00-8101-5634-5410-B713BCDEDEEE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422CD7-104F-F2FF-2101-9CC14E463A3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4AA5AE-9D20-53B4-9C1C-AFE29CB55BAD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4AD84A-8F46-585D-EB35-301B394B1B14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0FA76-5775-C632-EEE1-38B264B2AC37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2FDE4C0-4C0E-1B99-6A47-0C4D6E9A0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1B5743-E485-8283-99CB-20EE0C52F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272" y="3711961"/>
            <a:ext cx="2530356" cy="31091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3AC647F-DFA7-87E9-9E6C-7B84C9639D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35"/>
          <a:stretch/>
        </p:blipFill>
        <p:spPr>
          <a:xfrm>
            <a:off x="6358200" y="43240"/>
            <a:ext cx="1159788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FDE3BA3-B257-E1BC-1998-0DF30AE241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35"/>
          <a:stretch/>
        </p:blipFill>
        <p:spPr>
          <a:xfrm>
            <a:off x="3198655" y="3513575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B82A444-2073-0AA4-247F-C1199F4E5402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058702-3809-63C6-881C-9DB1612DAF80}"/>
              </a:ext>
            </a:extLst>
          </p:cNvPr>
          <p:cNvSpPr txBox="1"/>
          <p:nvPr/>
        </p:nvSpPr>
        <p:spPr>
          <a:xfrm>
            <a:off x="8116987" y="35641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ACE082-9944-3EB2-F631-DE5768348C84}"/>
              </a:ext>
            </a:extLst>
          </p:cNvPr>
          <p:cNvGrpSpPr/>
          <p:nvPr/>
        </p:nvGrpSpPr>
        <p:grpSpPr>
          <a:xfrm>
            <a:off x="5082919" y="3549435"/>
            <a:ext cx="2744548" cy="3336462"/>
            <a:chOff x="8035811" y="3340417"/>
            <a:chExt cx="2861522" cy="352687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8FF440-DCA7-D970-60C8-A20AB673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5378" y="3536758"/>
              <a:ext cx="2741955" cy="30817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04334E-B353-8CC0-1916-BEA8E4E40563}"/>
                </a:ext>
              </a:extLst>
            </p:cNvPr>
            <p:cNvSpPr txBox="1"/>
            <p:nvPr/>
          </p:nvSpPr>
          <p:spPr>
            <a:xfrm>
              <a:off x="8035811" y="334041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F0E2AF-DE19-5C5B-9F0F-10463EB0C57B}"/>
                </a:ext>
              </a:extLst>
            </p:cNvPr>
            <p:cNvSpPr txBox="1"/>
            <p:nvPr/>
          </p:nvSpPr>
          <p:spPr>
            <a:xfrm>
              <a:off x="9096962" y="6550386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8CF6E9-0095-F8E2-6573-779EB8326AA5}"/>
                </a:ext>
              </a:extLst>
            </p:cNvPr>
            <p:cNvSpPr txBox="1"/>
            <p:nvPr/>
          </p:nvSpPr>
          <p:spPr>
            <a:xfrm>
              <a:off x="10040390" y="6559511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2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6CB8E16-39A0-E637-AF56-7F056C4B4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970" y="95575"/>
            <a:ext cx="1635414" cy="3270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00770E-B6CD-3569-3DAF-38807BEF02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309" y="3549435"/>
            <a:ext cx="600916" cy="2807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763CD-DF82-C572-0A6B-13000E9CC9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6478" y="3564113"/>
            <a:ext cx="514723" cy="2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AB0839-4C4F-B5AD-B13E-2FE16E67148E}"/>
              </a:ext>
            </a:extLst>
          </p:cNvPr>
          <p:cNvGrpSpPr/>
          <p:nvPr/>
        </p:nvGrpSpPr>
        <p:grpSpPr>
          <a:xfrm>
            <a:off x="731724" y="312212"/>
            <a:ext cx="10137718" cy="6233576"/>
            <a:chOff x="196887" y="106823"/>
            <a:chExt cx="10137718" cy="6233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72798B-2AD8-168A-44C6-8386AF44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12" y="306111"/>
              <a:ext cx="3334215" cy="33437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A54D4-09CA-AF19-AE6C-47ED4F5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41" y="106823"/>
              <a:ext cx="3010320" cy="3267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4B426-2AA3-B9FE-A391-D5F3F70A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149" y="832915"/>
              <a:ext cx="3362214" cy="2541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57E8F-0AB0-21B6-2D5E-6198898B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39" y="3689737"/>
              <a:ext cx="3334215" cy="2535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53888-CC93-85DD-BF81-22103709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219" y="3374354"/>
              <a:ext cx="3309266" cy="2966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3DAE4-79F2-4366-6EFA-101B93F4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4232" y="3519860"/>
              <a:ext cx="3210373" cy="27054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61B6A-00D0-3538-FBAC-62AE29F974DC}"/>
                </a:ext>
              </a:extLst>
            </p:cNvPr>
            <p:cNvSpPr txBox="1"/>
            <p:nvPr/>
          </p:nvSpPr>
          <p:spPr>
            <a:xfrm>
              <a:off x="296839" y="3378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41F6B-39D1-0262-9E87-78FD667DE568}"/>
                </a:ext>
              </a:extLst>
            </p:cNvPr>
            <p:cNvSpPr txBox="1"/>
            <p:nvPr/>
          </p:nvSpPr>
          <p:spPr>
            <a:xfrm>
              <a:off x="3796505" y="33293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7A973-FD78-9124-8DF3-A3ECCD6237F9}"/>
                </a:ext>
              </a:extLst>
            </p:cNvPr>
            <p:cNvSpPr txBox="1"/>
            <p:nvPr/>
          </p:nvSpPr>
          <p:spPr>
            <a:xfrm>
              <a:off x="6794600" y="3329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7850AA-33EB-C2C3-DA3F-ADD45E39E941}"/>
                </a:ext>
              </a:extLst>
            </p:cNvPr>
            <p:cNvSpPr txBox="1"/>
            <p:nvPr/>
          </p:nvSpPr>
          <p:spPr>
            <a:xfrm>
              <a:off x="196887" y="3374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FE6E9-B541-7AB9-F5FE-773E58BE0965}"/>
                </a:ext>
              </a:extLst>
            </p:cNvPr>
            <p:cNvSpPr txBox="1"/>
            <p:nvPr/>
          </p:nvSpPr>
          <p:spPr>
            <a:xfrm>
              <a:off x="3821000" y="340050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23B29-7B54-C790-5159-EA5BFD7C8643}"/>
                </a:ext>
              </a:extLst>
            </p:cNvPr>
            <p:cNvSpPr txBox="1"/>
            <p:nvPr/>
          </p:nvSpPr>
          <p:spPr>
            <a:xfrm>
              <a:off x="6903786" y="33743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49E3-48E0-30E9-DA24-4D9808C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05" y="315111"/>
            <a:ext cx="3646052" cy="300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08E99-CFCE-5FFE-3655-0E97855C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3" y="3429000"/>
            <a:ext cx="3239355" cy="312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C411E-D18D-7716-9C4F-593FE31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9430">
            <a:off x="7652861" y="2957125"/>
            <a:ext cx="3381247" cy="353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6A10-9391-F51A-174F-03F88FE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077">
            <a:off x="7488994" y="308590"/>
            <a:ext cx="3128987" cy="318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E7D2-3A35-C583-5B84-C375DB321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1" t="1714" r="3955" b="1896"/>
          <a:stretch/>
        </p:blipFill>
        <p:spPr>
          <a:xfrm rot="16200000">
            <a:off x="4068796" y="3549952"/>
            <a:ext cx="2937296" cy="3071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4685D-EB11-6E76-E616-1B9A0396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8969" y="313211"/>
            <a:ext cx="2806208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3FC84B-AFC7-903A-FE5D-6B8161AD4EB4}"/>
              </a:ext>
            </a:extLst>
          </p:cNvPr>
          <p:cNvSpPr txBox="1"/>
          <p:nvPr/>
        </p:nvSpPr>
        <p:spPr>
          <a:xfrm>
            <a:off x="345157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4A7D-37F9-1C18-36C3-5B48AC435C29}"/>
              </a:ext>
            </a:extLst>
          </p:cNvPr>
          <p:cNvSpPr txBox="1"/>
          <p:nvPr/>
        </p:nvSpPr>
        <p:spPr>
          <a:xfrm>
            <a:off x="3722432" y="3151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2DE-8D1E-D247-C1FE-7E2E66908936}"/>
              </a:ext>
            </a:extLst>
          </p:cNvPr>
          <p:cNvSpPr txBox="1"/>
          <p:nvPr/>
        </p:nvSpPr>
        <p:spPr>
          <a:xfrm>
            <a:off x="7350668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6026-0052-A714-FEED-33974A29E47B}"/>
              </a:ext>
            </a:extLst>
          </p:cNvPr>
          <p:cNvSpPr txBox="1"/>
          <p:nvPr/>
        </p:nvSpPr>
        <p:spPr>
          <a:xfrm>
            <a:off x="345157" y="33194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30E63-5306-0B6B-24D3-575A8233FF65}"/>
              </a:ext>
            </a:extLst>
          </p:cNvPr>
          <p:cNvSpPr txBox="1"/>
          <p:nvPr/>
        </p:nvSpPr>
        <p:spPr>
          <a:xfrm>
            <a:off x="3630280" y="3319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A22D8-C636-F141-A964-D258A5763524}"/>
              </a:ext>
            </a:extLst>
          </p:cNvPr>
          <p:cNvSpPr txBox="1"/>
          <p:nvPr/>
        </p:nvSpPr>
        <p:spPr>
          <a:xfrm>
            <a:off x="7350668" y="3392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44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1F27-703C-A47F-0DA0-A9F5AA4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348034"/>
            <a:ext cx="3526963" cy="308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2FF7D-C1B1-81DE-5E17-791B0D4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57" y="348034"/>
            <a:ext cx="3296068" cy="31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34DF-56A8-451F-5F3C-73EB274B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910" y="407342"/>
            <a:ext cx="3002868" cy="29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4FE8E-85C4-8DCB-C762-87544F4E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572" y="3489647"/>
            <a:ext cx="3013018" cy="3027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0A61F-0EF8-747F-D697-B40232200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82" y="3483566"/>
            <a:ext cx="2745447" cy="302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B58FC-672A-A0E6-5005-A2C4AD4D9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697549">
            <a:off x="7524993" y="3423804"/>
            <a:ext cx="3113699" cy="299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0522-037A-9150-C5A4-C80513745696}"/>
              </a:ext>
            </a:extLst>
          </p:cNvPr>
          <p:cNvSpPr txBox="1"/>
          <p:nvPr/>
        </p:nvSpPr>
        <p:spPr>
          <a:xfrm>
            <a:off x="758709" y="3541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20444-6179-4DAD-251E-64DFD12ECA1E}"/>
              </a:ext>
            </a:extLst>
          </p:cNvPr>
          <p:cNvSpPr txBox="1"/>
          <p:nvPr/>
        </p:nvSpPr>
        <p:spPr>
          <a:xfrm>
            <a:off x="4248436" y="3038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38965-20AA-6A11-71E7-9307F3320588}"/>
              </a:ext>
            </a:extLst>
          </p:cNvPr>
          <p:cNvSpPr txBox="1"/>
          <p:nvPr/>
        </p:nvSpPr>
        <p:spPr>
          <a:xfrm>
            <a:off x="7535057" y="2412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CF49F-8BA1-57A4-2810-68E671FE5339}"/>
              </a:ext>
            </a:extLst>
          </p:cNvPr>
          <p:cNvSpPr txBox="1"/>
          <p:nvPr/>
        </p:nvSpPr>
        <p:spPr>
          <a:xfrm>
            <a:off x="758709" y="33696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91E70-6DD9-596B-BEE7-6178CA5AA669}"/>
              </a:ext>
            </a:extLst>
          </p:cNvPr>
          <p:cNvSpPr txBox="1"/>
          <p:nvPr/>
        </p:nvSpPr>
        <p:spPr>
          <a:xfrm>
            <a:off x="4156284" y="33082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24130-B69D-0A11-2DDF-74E9E2D39C94}"/>
              </a:ext>
            </a:extLst>
          </p:cNvPr>
          <p:cNvSpPr txBox="1"/>
          <p:nvPr/>
        </p:nvSpPr>
        <p:spPr>
          <a:xfrm>
            <a:off x="7535057" y="3330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6915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D6B-EF08-02E3-C0F4-F9B6F8D5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b="6660"/>
          <a:stretch/>
        </p:blipFill>
        <p:spPr>
          <a:xfrm>
            <a:off x="441839" y="1723338"/>
            <a:ext cx="3796497" cy="346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4CF8A-4B1E-C263-FAA3-6CFB3BB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3" b="8716"/>
          <a:stretch/>
        </p:blipFill>
        <p:spPr>
          <a:xfrm>
            <a:off x="4185449" y="1666774"/>
            <a:ext cx="3796497" cy="346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57EC5-3CF7-1D37-CA23-3EB955308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8" b="9230"/>
          <a:stretch/>
        </p:blipFill>
        <p:spPr>
          <a:xfrm>
            <a:off x="7981946" y="1736887"/>
            <a:ext cx="3915266" cy="337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90551-4E17-6705-FE5A-70611B2D9532}"/>
              </a:ext>
            </a:extLst>
          </p:cNvPr>
          <p:cNvSpPr txBox="1"/>
          <p:nvPr/>
        </p:nvSpPr>
        <p:spPr>
          <a:xfrm>
            <a:off x="3964510" y="5006560"/>
            <a:ext cx="45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Coefficient value for treatment(social)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D22E-3C7B-6C34-9720-2460A966E7E7}"/>
              </a:ext>
            </a:extLst>
          </p:cNvPr>
          <p:cNvSpPr txBox="1"/>
          <p:nvPr/>
        </p:nvSpPr>
        <p:spPr>
          <a:xfrm rot="16200000">
            <a:off x="-449958" y="3027234"/>
            <a:ext cx="1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755C-A546-F3CA-8A5D-EABE953A2A85}"/>
              </a:ext>
            </a:extLst>
          </p:cNvPr>
          <p:cNvSpPr txBox="1"/>
          <p:nvPr/>
        </p:nvSpPr>
        <p:spPr>
          <a:xfrm>
            <a:off x="142238" y="1667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80CF-751B-B8A8-E7FA-C421AC4A2B8B}"/>
              </a:ext>
            </a:extLst>
          </p:cNvPr>
          <p:cNvSpPr txBox="1"/>
          <p:nvPr/>
        </p:nvSpPr>
        <p:spPr>
          <a:xfrm>
            <a:off x="3848486" y="1666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40A7-82B9-3DFC-2D24-A1130FB0931C}"/>
              </a:ext>
            </a:extLst>
          </p:cNvPr>
          <p:cNvSpPr txBox="1"/>
          <p:nvPr/>
        </p:nvSpPr>
        <p:spPr>
          <a:xfrm>
            <a:off x="7659076" y="1666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1026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</TotalTime>
  <Words>189</Words>
  <Application>Microsoft Office PowerPoint</Application>
  <PresentationFormat>Widescreen</PresentationFormat>
  <Paragraphs>87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44</cp:revision>
  <dcterms:created xsi:type="dcterms:W3CDTF">2023-06-20T20:21:05Z</dcterms:created>
  <dcterms:modified xsi:type="dcterms:W3CDTF">2024-02-13T04:06:36Z</dcterms:modified>
</cp:coreProperties>
</file>