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7CBD-0651-9EA1-9F12-97BDBCB7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67A2-272A-7E74-953A-57BF1A917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AE7F-ADF5-68AF-EA3D-B318E6D9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BB63-9B70-FF84-5F63-8D2D5B0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DF1A-3B7A-08B4-D6E2-35AD06E1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5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A847-3D11-7FD4-0C8A-098F922E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7FB66-0332-AFD1-473F-A53E76DCF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8AF9-FC6D-B2FA-D96C-A9727066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CED8-85AB-7128-DE37-D5D233F7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B439-D938-2277-944F-26AFDB3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17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5ED25-A76B-6838-CD12-2FF23D260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25F34-2E34-E2EF-4C38-E5763D1B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094B-BC34-023E-CDC9-CB1C9F6B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E7AC2-007D-00B8-7339-6BA4823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DEB9-2025-C982-9C28-4AB810F3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9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2E5D-7BF9-B7A8-D421-4B230BC9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7601-6BB3-C2B5-AC11-85B19BEB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0596-BF8B-11F5-445E-2BDEA3D8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9A8C-7050-A8AC-F449-4A5DC7A0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6914-F510-4BA9-A4AC-28E3A751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90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CBA4-90A0-4B7F-52C3-ED150627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22AB-4C30-55F7-A0FE-E7DBA6A7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DDBB-D7CC-21CC-7C4C-7A567A67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6CE2-4F8C-2A1D-D0EE-895718AF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7D98-6E01-C290-E56C-B90E15ED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6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10AE-3BF0-CB34-46E2-ACE41FA8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E050-DC32-9123-9678-4B9FCCD38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8E499-1C31-5967-86E8-4FBD84E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B3178-0E24-336A-5633-F0D8A3F2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1117E-7673-25D5-B3F4-C23744E2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519-01F7-4B35-506F-A57C84FF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2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28ED-3EC8-FB3E-0CDC-2B36C34F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FA9F-1843-BF33-D92B-331B405D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F2D0-381A-03C0-6F74-3FD0E711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632BC-869A-5702-4237-A95931819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C2FFA-2068-B8C5-AFAD-1181ED932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FD45D-E4FA-727B-FB73-C9E83892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93869-E4CE-4D94-A4C4-5F2FF0BC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EF0DD-C506-AECA-E14A-77C04945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2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AD87-6A51-26E4-8867-30326134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DAA91-B2C6-EF4A-0CE2-DC1BF67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B7E4-90D0-D184-5DBF-5F2D084B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C5278-E34C-3EA3-26F3-D2C6F5AD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7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21EEC-46E7-B6D3-9C1E-7C4C5C08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B40DA-95AE-B4C7-42F0-19563EC6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EC78-591B-CB26-6C95-75AD9BD3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17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DFED-8764-179B-FD6B-3DD6DC90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CC6B-4BFA-C4D9-398D-8898ADA0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2C53-DEA6-C8A3-6BE1-318723C7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8C032-5B5E-71B4-AD17-F9E0534C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9C06-BFA3-98E8-E6A9-2EB68D8D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07EE-36A7-6D73-A0C3-1FAF0DE6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8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F4D4-80C9-8E38-5E81-A149BE50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83592-F81C-E5FC-913F-6C436A8F9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C2541-1F9A-72B8-6D90-3FAF427BA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7B59C-2434-FB35-232B-8E2AB0A9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475CA-D727-DF4B-7F57-6216789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BB33-14E8-1B34-6B88-18143B4A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40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4D164-1909-B9FD-F43B-58C17FF4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562FA-D1A6-5647-330A-BC9202A75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9AAE-7943-648E-A0FF-265D40570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EE05-B24F-4E6D-8279-90978B1687E3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3399-0630-EA07-396F-8D47F9A5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DF8D-8ADA-CB17-4124-28712644B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D72CC-BEEA-4B56-AEFB-2B184C47C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2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1588F-932E-1446-812B-691254AD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1" y="350041"/>
            <a:ext cx="6296904" cy="58301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1C0DD-8C71-CBB8-8DD1-D1F676580C34}"/>
              </a:ext>
            </a:extLst>
          </p:cNvPr>
          <p:cNvSpPr/>
          <p:nvPr/>
        </p:nvSpPr>
        <p:spPr>
          <a:xfrm>
            <a:off x="64089" y="181846"/>
            <a:ext cx="51026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 1 aggregation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FCF40F-4BA8-94FD-63D4-2ED02005EBD4}"/>
              </a:ext>
            </a:extLst>
          </p:cNvPr>
          <p:cNvGrpSpPr/>
          <p:nvPr/>
        </p:nvGrpSpPr>
        <p:grpSpPr>
          <a:xfrm>
            <a:off x="7693037" y="5019069"/>
            <a:ext cx="3017520" cy="1238442"/>
            <a:chOff x="7324344" y="2809779"/>
            <a:chExt cx="3017520" cy="12384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179CB9-F201-EEA8-2A8B-36A099499505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40E8B4-4E65-99D7-448E-990BEC66A3A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D7AC54-13C2-E369-0CA4-B9CAB211658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9C57CC-9627-C031-185C-3D84C9399B70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0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D0AC1-2149-B4BF-46D6-4BE71414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90" y="928866"/>
            <a:ext cx="5901467" cy="5509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0B2543-0593-2A4D-96B9-D3F8609B7F79}"/>
              </a:ext>
            </a:extLst>
          </p:cNvPr>
          <p:cNvSpPr/>
          <p:nvPr/>
        </p:nvSpPr>
        <p:spPr>
          <a:xfrm>
            <a:off x="90722" y="127521"/>
            <a:ext cx="51026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 2 aggregation network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F02B7F-910F-79FA-D274-92073910FAE9}"/>
              </a:ext>
            </a:extLst>
          </p:cNvPr>
          <p:cNvGrpSpPr/>
          <p:nvPr/>
        </p:nvGrpSpPr>
        <p:grpSpPr>
          <a:xfrm>
            <a:off x="7693037" y="5019069"/>
            <a:ext cx="3017520" cy="1238442"/>
            <a:chOff x="7324344" y="2809779"/>
            <a:chExt cx="3017520" cy="12384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C93B41-285E-24F4-CB78-7B2F1467DEA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1C3F90-89D8-8474-F803-FCA7197C36FB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431B13-9142-1EFC-ACEF-A4BA808CD5F6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6B0403-CE6A-85C8-DAA2-3303F53D28C3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48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5547B1-67D1-AAF1-F9CD-76ECB70F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2" y="757260"/>
            <a:ext cx="6306430" cy="59634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46AB4C-FC47-7B01-99A1-4157E79C48F2}"/>
              </a:ext>
            </a:extLst>
          </p:cNvPr>
          <p:cNvSpPr/>
          <p:nvPr/>
        </p:nvSpPr>
        <p:spPr>
          <a:xfrm>
            <a:off x="90722" y="127521"/>
            <a:ext cx="51026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 3 aggregation network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42B933-565F-A6BA-9B38-8BA13BF539BA}"/>
              </a:ext>
            </a:extLst>
          </p:cNvPr>
          <p:cNvGrpSpPr/>
          <p:nvPr/>
        </p:nvGrpSpPr>
        <p:grpSpPr>
          <a:xfrm>
            <a:off x="7693037" y="5019069"/>
            <a:ext cx="3017520" cy="1238442"/>
            <a:chOff x="7324344" y="2809779"/>
            <a:chExt cx="3017520" cy="12384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59C626-04DB-E15C-69EC-64329D93E0C8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FFCF78-12DD-C988-97D4-4ADB4E44771D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A99410-2CE5-6C45-516C-E67958FE2D2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45D97-5A1A-9767-69DA-997B34B7C0C8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67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CC276-81EE-1C21-0CDF-86CB8D62D606}"/>
              </a:ext>
            </a:extLst>
          </p:cNvPr>
          <p:cNvSpPr/>
          <p:nvPr/>
        </p:nvSpPr>
        <p:spPr>
          <a:xfrm>
            <a:off x="90722" y="127521"/>
            <a:ext cx="51026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 4 aggregation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9CDD7-CA13-961C-972F-2AA1929F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2" y="712296"/>
            <a:ext cx="6306430" cy="54490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5EC3A0-A91C-207F-40C5-DD673259FA81}"/>
              </a:ext>
            </a:extLst>
          </p:cNvPr>
          <p:cNvGrpSpPr/>
          <p:nvPr/>
        </p:nvGrpSpPr>
        <p:grpSpPr>
          <a:xfrm>
            <a:off x="7693037" y="5019069"/>
            <a:ext cx="3017520" cy="1238442"/>
            <a:chOff x="7324344" y="2809779"/>
            <a:chExt cx="3017520" cy="123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99F118-477B-9EC2-55A3-AB008192A18C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1F6F5D-2B32-BF8E-D8FF-148D21484E68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62BBAD-C988-0FEF-FB7C-B04ADDC96C32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C10CC5-A033-D072-4EE1-F3F22A7FDDE2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29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D49F6-50C1-D685-CF59-E4CF8137E176}"/>
              </a:ext>
            </a:extLst>
          </p:cNvPr>
          <p:cNvSpPr/>
          <p:nvPr/>
        </p:nvSpPr>
        <p:spPr>
          <a:xfrm>
            <a:off x="90722" y="127521"/>
            <a:ext cx="51026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 5 aggregation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14C9A-6047-9F93-29DC-D90F0493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9" y="863352"/>
            <a:ext cx="6053166" cy="54450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17B7A95-6BD3-4DC3-F591-9A28684D8125}"/>
              </a:ext>
            </a:extLst>
          </p:cNvPr>
          <p:cNvGrpSpPr/>
          <p:nvPr/>
        </p:nvGrpSpPr>
        <p:grpSpPr>
          <a:xfrm>
            <a:off x="7693037" y="5019069"/>
            <a:ext cx="3017520" cy="1238442"/>
            <a:chOff x="7324344" y="2809779"/>
            <a:chExt cx="3017520" cy="12384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6F92F0-5AD1-A9B2-7F86-69B91E0BDE67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8CEF8A-21AE-6D9E-CC49-307A2779BFFB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97D3A4-5C6E-F6B1-DCD6-2BD411BE47BF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D45273-7FAA-8004-4C3C-752649FC1CD8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7813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4F0E1-B0BE-8B19-6C75-683805768080}"/>
              </a:ext>
            </a:extLst>
          </p:cNvPr>
          <p:cNvSpPr/>
          <p:nvPr/>
        </p:nvSpPr>
        <p:spPr>
          <a:xfrm>
            <a:off x="90722" y="127521"/>
            <a:ext cx="51026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 6 aggregation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CE273-96DF-435C-73DD-CD1B50A0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7" y="815239"/>
            <a:ext cx="5102680" cy="566573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43B6A1B-8C3E-F697-30C1-34A7253C3966}"/>
              </a:ext>
            </a:extLst>
          </p:cNvPr>
          <p:cNvGrpSpPr/>
          <p:nvPr/>
        </p:nvGrpSpPr>
        <p:grpSpPr>
          <a:xfrm>
            <a:off x="7693037" y="5019069"/>
            <a:ext cx="3017520" cy="1238442"/>
            <a:chOff x="7324344" y="2809779"/>
            <a:chExt cx="3017520" cy="12384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039CC6-95AB-C1FA-7CAA-1CB4C0BE87CA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66F87C-F2A8-7AC5-DE7D-69ED6713A161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4950D-D62B-8C43-C584-541B2683817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994AC2-9539-091F-292D-7B87CAA08F5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86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2</cp:revision>
  <dcterms:created xsi:type="dcterms:W3CDTF">2023-03-25T21:42:25Z</dcterms:created>
  <dcterms:modified xsi:type="dcterms:W3CDTF">2023-03-27T17:35:07Z</dcterms:modified>
</cp:coreProperties>
</file>