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D60"/>
    <a:srgbClr val="F77F00"/>
    <a:srgbClr val="108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94C6-2053-B59C-3593-0E57467AB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C4625-8D59-D080-FA38-49109118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FF83C-5F9C-E68F-BD08-24D83F70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96D35-015E-8E25-877B-DDD868D3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9E40D-335F-0DEC-B188-B3FD168E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80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69D6-17B8-6FC5-04D9-3FD27A66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F327C-C8A4-C9AF-8EA3-C7ED2AE0E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DB07A-2210-8860-D242-6D31FA7F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B3CE-8AE2-1425-0136-FCC78B60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59149-2D73-9053-01E7-879E6CC6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14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04EEB-AD51-CFA6-E767-3EA565373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8A113-C354-4381-84E9-C2C2875B1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3E2AA-4CAD-7F9B-77D2-15F8CF01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FEFEF-D20D-9B1D-D3FA-55DF6247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E873-ABF5-0196-AD6F-D6E13037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67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2714-4D1E-9072-9701-05AE5E4A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5C0BC-8004-4CBB-FDEC-712D5CCBB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00E7-BA74-89EE-5112-12C3DFAC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28A1B-B212-0411-0B4F-754790D8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CB510-E8C5-47B0-A639-69C6E9BE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55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F4EF-A504-769E-959F-E440A9ED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9E72E-479C-EB86-D9C9-AE6B25A3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B1AFC-33A6-A6ED-E5CA-A85F9B3A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102CE-1E1E-D5D7-6984-D98C2AF5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0E3C4-C5E8-18FE-2172-47DCEBC9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36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0D5C-46BD-2BD6-7C2A-0CBDB410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8C1A-C91A-0C7C-1DD5-2E62EC3DE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3F9E2-FC3A-80BD-F993-347251940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2343-D04E-F8D9-50C9-A82A41C4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2AADA-EA93-DED0-4B4F-7533D968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42E7-E654-5BEB-67F1-CAF30310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75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D23A-E0BD-DBA0-3FD1-B5479A79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BCC75-8789-615C-6DF1-26BDA6E7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96A0E-0358-8794-E33D-934E378B6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5BE9F-24A5-A088-8827-A4DD52BBA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11114-BFFB-0476-60D0-C201F6ADC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81A6E-9B4B-C4A1-3581-205CCF39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71D04-4923-317A-6BCF-BDBA5499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C934E-56DD-8445-6B1F-D63F452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93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681D-4DE1-A5C2-D875-FFEFF781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77C1F-0281-50E5-302E-5A2834F8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872F3-4E9D-3A95-8434-D6B3F791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A3BB4-CE6F-8EFC-F32B-2DA5E780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03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30C73-AE3E-D5B4-69DD-BC39FFE3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83494-47B2-044F-F88E-86ADE8C7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ECAA0-4CFB-6D54-5899-A19B7D4D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81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4BB8-9416-326F-9E44-421F99F1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E66E-972B-14BC-3A1C-5245D9885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14D8D-7AE4-131A-6D6E-31CE841B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56D30-31A4-A631-B1DA-4F1FBD00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E1BD1-FD52-EE43-186D-A31D070B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D4067-AF0F-0507-326C-587C9537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66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E43D-C27E-D6FC-4EDF-A744FB0D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2A1FB-47A2-EFBD-8D76-762178BB6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1E142-D285-4448-015D-22264815B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AD999-F71B-D10F-ADE2-921E520E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9F70-C9F8-45D4-AA0A-BC12C5F64038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EC95F-711F-07C5-63D6-92845F7D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B2520-A24A-5FD5-633F-3EB295F7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61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0AD5A-AAD5-FE14-13EE-DE0719D1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F05BE-433C-7AE5-F471-E8E620240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F30F0-635E-394B-2AF4-8F13A007C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E9F70-C9F8-45D4-AA0A-BC12C5F64038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E076D-D16C-ED50-50A2-4304D9010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1153A-03E1-1C81-AC7D-9A6AAB26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CDFCF-6546-40BA-8F4A-7F3D734D9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24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0477512-F208-5545-8A84-9A2DB0F9B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686753"/>
            <a:ext cx="5931407" cy="57495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5B6A08-0EF0-5B12-D052-A7A903521457}"/>
              </a:ext>
            </a:extLst>
          </p:cNvPr>
          <p:cNvSpPr txBox="1"/>
          <p:nvPr/>
        </p:nvSpPr>
        <p:spPr>
          <a:xfrm>
            <a:off x="164592" y="181927"/>
            <a:ext cx="724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1: Insemination network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F28533-97F2-A7E6-D139-706ED287FA51}"/>
              </a:ext>
            </a:extLst>
          </p:cNvPr>
          <p:cNvGrpSpPr/>
          <p:nvPr/>
        </p:nvGrpSpPr>
        <p:grpSpPr>
          <a:xfrm>
            <a:off x="4389120" y="4932805"/>
            <a:ext cx="3017520" cy="1238442"/>
            <a:chOff x="7324344" y="2809779"/>
            <a:chExt cx="3017520" cy="12384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4C7FD5-7B0E-89CE-AC31-11DF2A8F1619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4AEA9A-F0E8-E8A7-354F-0ACF31A4833C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5667DA-4F87-48F1-FA60-6846B2E6CFA5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B81E87-2405-1BBB-7D2C-E1AA15CD2295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94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E96E90-3F17-4B47-E714-44E34E9B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0" y="705146"/>
            <a:ext cx="5607426" cy="5302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6556F6-F649-FAA5-FDB3-4F412D38D70E}"/>
              </a:ext>
            </a:extLst>
          </p:cNvPr>
          <p:cNvSpPr txBox="1"/>
          <p:nvPr/>
        </p:nvSpPr>
        <p:spPr>
          <a:xfrm>
            <a:off x="164592" y="181927"/>
            <a:ext cx="724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2: Insemination network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D76F32-7292-22C0-7246-EB060B2033CB}"/>
              </a:ext>
            </a:extLst>
          </p:cNvPr>
          <p:cNvGrpSpPr/>
          <p:nvPr/>
        </p:nvGrpSpPr>
        <p:grpSpPr>
          <a:xfrm>
            <a:off x="6096000" y="3952779"/>
            <a:ext cx="3017520" cy="1238442"/>
            <a:chOff x="7324344" y="2809779"/>
            <a:chExt cx="3017520" cy="12384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7C16B9-304C-BAC6-2ACA-6CE84F806D41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4B460-E6EE-A7A5-26AE-C7F4A7A1F53A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8322BE-4C9D-2B02-FA5E-C55920C97C3A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1121BD1-D86C-C4C0-033C-056622FA58B5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615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DACC2-1EDE-FAC1-0CCD-3C85DEA9988D}"/>
              </a:ext>
            </a:extLst>
          </p:cNvPr>
          <p:cNvSpPr txBox="1"/>
          <p:nvPr/>
        </p:nvSpPr>
        <p:spPr>
          <a:xfrm>
            <a:off x="164592" y="181927"/>
            <a:ext cx="724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3: Insemination network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3542BC-E3FB-96D8-33A6-914033CFD32A}"/>
              </a:ext>
            </a:extLst>
          </p:cNvPr>
          <p:cNvGrpSpPr/>
          <p:nvPr/>
        </p:nvGrpSpPr>
        <p:grpSpPr>
          <a:xfrm>
            <a:off x="5711952" y="4256543"/>
            <a:ext cx="3017520" cy="1238442"/>
            <a:chOff x="7324344" y="2809779"/>
            <a:chExt cx="3017520" cy="12384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004CBF-1DE5-5BB8-4417-45032E8C4582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680D39E-F73A-AA28-E99B-FD25EEEB6279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C1C061-9ADF-044A-29BF-DB9892022A62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D487B1-D4BA-819E-A7EE-37F756E12FC0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663BA9A-3FAB-547C-7B08-304D6F55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84013"/>
            <a:ext cx="5602774" cy="55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8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1D2FC9-0404-B6F1-90C5-5A01F65FA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2" y="705147"/>
            <a:ext cx="5834396" cy="59709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EC832F-E7B9-522E-8E01-2F7E74EC4644}"/>
              </a:ext>
            </a:extLst>
          </p:cNvPr>
          <p:cNvSpPr txBox="1"/>
          <p:nvPr/>
        </p:nvSpPr>
        <p:spPr>
          <a:xfrm>
            <a:off x="164592" y="181927"/>
            <a:ext cx="724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4: Insemination network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A03756-927D-C0CD-951A-03C60AA7917A}"/>
              </a:ext>
            </a:extLst>
          </p:cNvPr>
          <p:cNvGrpSpPr/>
          <p:nvPr/>
        </p:nvGrpSpPr>
        <p:grpSpPr>
          <a:xfrm>
            <a:off x="5711952" y="4256543"/>
            <a:ext cx="3017520" cy="1238442"/>
            <a:chOff x="7324344" y="2809779"/>
            <a:chExt cx="3017520" cy="12384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4247D0-0354-3D53-B68B-45645897CBC1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7CC7CF5-402B-2F68-0CFB-F40E93B4F6FC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9520D5-4CED-9D48-640D-2D7DE8A359B5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087923-2A3D-5AB3-DB1E-8B9EDC68C689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0064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FAE989-0750-ED93-DD00-529C22FF1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17" y="993032"/>
            <a:ext cx="5845510" cy="5686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273956-D752-F5CC-6DAF-7CB89FA87092}"/>
              </a:ext>
            </a:extLst>
          </p:cNvPr>
          <p:cNvSpPr txBox="1"/>
          <p:nvPr/>
        </p:nvSpPr>
        <p:spPr>
          <a:xfrm>
            <a:off x="164592" y="181927"/>
            <a:ext cx="724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5: Insemination network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CAD885-626D-3893-C3E2-BB6382C0F19E}"/>
              </a:ext>
            </a:extLst>
          </p:cNvPr>
          <p:cNvGrpSpPr/>
          <p:nvPr/>
        </p:nvGrpSpPr>
        <p:grpSpPr>
          <a:xfrm>
            <a:off x="5711952" y="4256543"/>
            <a:ext cx="3017520" cy="1238442"/>
            <a:chOff x="7324344" y="2809779"/>
            <a:chExt cx="3017520" cy="12384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AA63A4-E921-45B7-C661-343F95AC1E29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A975E-9E9C-19E8-EBED-D236B0287CAA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5BC77D5-BDDF-ED2C-D631-2F1252864D41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984C66-739B-F027-E8F1-C6DBD46786A2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58965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E6C8DCF-79FB-A1B1-0D03-9FA251CA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97" y="705147"/>
            <a:ext cx="5237755" cy="5721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273956-D752-F5CC-6DAF-7CB89FA87092}"/>
              </a:ext>
            </a:extLst>
          </p:cNvPr>
          <p:cNvSpPr txBox="1"/>
          <p:nvPr/>
        </p:nvSpPr>
        <p:spPr>
          <a:xfrm>
            <a:off x="164592" y="181927"/>
            <a:ext cx="724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Replicate 6: Insemination network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CAD885-626D-3893-C3E2-BB6382C0F19E}"/>
              </a:ext>
            </a:extLst>
          </p:cNvPr>
          <p:cNvGrpSpPr/>
          <p:nvPr/>
        </p:nvGrpSpPr>
        <p:grpSpPr>
          <a:xfrm>
            <a:off x="5711952" y="4256543"/>
            <a:ext cx="3017520" cy="1238442"/>
            <a:chOff x="7324344" y="2809779"/>
            <a:chExt cx="3017520" cy="12384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AA63A4-E921-45B7-C661-343F95AC1E29}"/>
                </a:ext>
              </a:extLst>
            </p:cNvPr>
            <p:cNvSpPr txBox="1"/>
            <p:nvPr/>
          </p:nvSpPr>
          <p:spPr>
            <a:xfrm>
              <a:off x="7571232" y="2809779"/>
              <a:ext cx="2770632" cy="1238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  <a:b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A975E-9E9C-19E8-EBED-D236B0287CAA}"/>
                </a:ext>
              </a:extLst>
            </p:cNvPr>
            <p:cNvSpPr/>
            <p:nvPr/>
          </p:nvSpPr>
          <p:spPr>
            <a:xfrm>
              <a:off x="7324344" y="2922794"/>
              <a:ext cx="265176" cy="256032"/>
            </a:xfrm>
            <a:prstGeom prst="ellipse">
              <a:avLst/>
            </a:prstGeom>
            <a:solidFill>
              <a:srgbClr val="F6B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5BC77D5-BDDF-ED2C-D631-2F1252864D41}"/>
                </a:ext>
              </a:extLst>
            </p:cNvPr>
            <p:cNvSpPr/>
            <p:nvPr/>
          </p:nvSpPr>
          <p:spPr>
            <a:xfrm>
              <a:off x="7324344" y="3291841"/>
              <a:ext cx="265176" cy="256032"/>
            </a:xfrm>
            <a:prstGeom prst="ellipse">
              <a:avLst/>
            </a:prstGeom>
            <a:solidFill>
              <a:srgbClr val="F77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984C66-739B-F027-E8F1-C6DBD46786A2}"/>
                </a:ext>
              </a:extLst>
            </p:cNvPr>
            <p:cNvSpPr/>
            <p:nvPr/>
          </p:nvSpPr>
          <p:spPr>
            <a:xfrm>
              <a:off x="7324344" y="3660888"/>
              <a:ext cx="265176" cy="256032"/>
            </a:xfrm>
            <a:prstGeom prst="ellipse">
              <a:avLst/>
            </a:prstGeom>
            <a:solidFill>
              <a:srgbClr val="108A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56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03714F-D54C-2086-D50E-8D8EF2613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1" y="313890"/>
            <a:ext cx="4648849" cy="6230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23F968-98C4-7077-5F53-7A3CFF8A8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454" y="1271285"/>
            <a:ext cx="6296904" cy="43154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5BB1C4-4D03-04D8-9AF3-45FFA04C8BA2}"/>
              </a:ext>
            </a:extLst>
          </p:cNvPr>
          <p:cNvSpPr/>
          <p:nvPr/>
        </p:nvSpPr>
        <p:spPr>
          <a:xfrm>
            <a:off x="9226669" y="4862928"/>
            <a:ext cx="634482" cy="1586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56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516544-B08D-BE7C-F52F-F8546E38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57" y="323416"/>
            <a:ext cx="4667901" cy="6211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D80BE-AD61-A831-453D-2F3242B32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645" y="956916"/>
            <a:ext cx="6315956" cy="49441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16205F-CEF0-5D39-65C9-2F08E2F91E0C}"/>
              </a:ext>
            </a:extLst>
          </p:cNvPr>
          <p:cNvSpPr/>
          <p:nvPr/>
        </p:nvSpPr>
        <p:spPr>
          <a:xfrm>
            <a:off x="9171805" y="4524600"/>
            <a:ext cx="634482" cy="1586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89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13DB43-ECF1-9AD4-41E1-BCB18633E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76" y="399345"/>
            <a:ext cx="5175277" cy="6059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9C806-4F32-50B7-8CE2-48D1DDA7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348" y="1131993"/>
            <a:ext cx="6212258" cy="45940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3FFF83-869B-96B6-813B-40DF5FD8FA0C}"/>
              </a:ext>
            </a:extLst>
          </p:cNvPr>
          <p:cNvSpPr/>
          <p:nvPr/>
        </p:nvSpPr>
        <p:spPr>
          <a:xfrm>
            <a:off x="9180949" y="4478880"/>
            <a:ext cx="634482" cy="1586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98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72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13</cp:revision>
  <dcterms:created xsi:type="dcterms:W3CDTF">2023-02-13T17:06:16Z</dcterms:created>
  <dcterms:modified xsi:type="dcterms:W3CDTF">2023-03-27T17:38:36Z</dcterms:modified>
</cp:coreProperties>
</file>